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416A5E-5CBD-41E4-8742-691F0FE399C2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08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7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280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517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5020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54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514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950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99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374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32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779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221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58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739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42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18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16A5E-5CBD-41E4-8742-691F0FE399C2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5138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EC47-E2B4-40C6-9471-7ACC5596C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96633"/>
            <a:ext cx="8791575" cy="795116"/>
          </a:xfrm>
        </p:spPr>
        <p:txBody>
          <a:bodyPr/>
          <a:lstStyle/>
          <a:p>
            <a:r>
              <a:rPr lang="en-CA" dirty="0"/>
              <a:t>ENSE 470 Milestone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B5DB3-7B73-403B-8CC4-9B17013B7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091749"/>
            <a:ext cx="8791575" cy="1655762"/>
          </a:xfrm>
        </p:spPr>
        <p:txBody>
          <a:bodyPr/>
          <a:lstStyle/>
          <a:p>
            <a:r>
              <a:rPr lang="en-CA" dirty="0"/>
              <a:t>Jeremy Cross</a:t>
            </a:r>
          </a:p>
          <a:p>
            <a:r>
              <a:rPr lang="en-CA" dirty="0" err="1"/>
              <a:t>Iden</a:t>
            </a:r>
            <a:r>
              <a:rPr lang="en-CA" dirty="0"/>
              <a:t> </a:t>
            </a:r>
            <a:r>
              <a:rPr lang="en-CA" dirty="0" err="1"/>
              <a:t>Ellia</a:t>
            </a:r>
            <a:endParaRPr lang="en-CA" dirty="0"/>
          </a:p>
          <a:p>
            <a:r>
              <a:rPr lang="en-CA" dirty="0"/>
              <a:t>Abdullah </a:t>
            </a:r>
            <a:r>
              <a:rPr lang="en-CA" dirty="0" err="1"/>
              <a:t>Alasmari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326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26C7-B90D-464F-A0FA-617422FE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Recall, future state VSM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6EF25-72E9-427E-AF13-D223B84D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Briefly go over your group’s future state VSM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636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126F-C2B2-40B9-93CE-BD67592F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User Story Map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C344D-4D95-46F4-A8B9-FE38DCA65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Display your completed user story map &amp; discuss it all</a:t>
            </a:r>
          </a:p>
          <a:p>
            <a:r>
              <a:rPr lang="en-US" altLang="en-US" dirty="0"/>
              <a:t>Emphasize the linkages with the future state VSM</a:t>
            </a:r>
          </a:p>
          <a:p>
            <a:r>
              <a:rPr lang="en-US" altLang="en-US" dirty="0"/>
              <a:t>Share any thoughts</a:t>
            </a:r>
          </a:p>
          <a:p>
            <a:pPr lvl="1"/>
            <a:r>
              <a:rPr lang="en-US" altLang="en-US" dirty="0"/>
              <a:t>Rationale on release slices selected</a:t>
            </a:r>
          </a:p>
          <a:p>
            <a:pPr lvl="1"/>
            <a:r>
              <a:rPr lang="en-US" altLang="en-US" dirty="0"/>
              <a:t>Any barriers you may envision</a:t>
            </a:r>
          </a:p>
          <a:p>
            <a:pPr lvl="1"/>
            <a:r>
              <a:rPr lang="en-US" altLang="en-US" dirty="0"/>
              <a:t>Etc.</a:t>
            </a:r>
            <a:endParaRPr lang="en-CA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054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542B-4BF3-46C8-A30C-F78C5CDB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Changes &amp; Misc.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17B7-0EFC-454C-961F-521FD64FB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Have your plans changed since your group’s initial conception and project evolution</a:t>
            </a:r>
          </a:p>
          <a:p>
            <a:pPr lvl="1"/>
            <a:r>
              <a:rPr lang="en-US" altLang="en-US" dirty="0"/>
              <a:t>Something you saw another team did was intriguing/inspiring</a:t>
            </a:r>
          </a:p>
          <a:p>
            <a:pPr lvl="1"/>
            <a:r>
              <a:rPr lang="en-US" altLang="en-US" dirty="0"/>
              <a:t>Something you didn’t care for in your initial concept of your future VSM</a:t>
            </a:r>
          </a:p>
          <a:p>
            <a:r>
              <a:rPr lang="en-US" altLang="en-US" dirty="0"/>
              <a:t>Add other insights if you like but remember, your group’s report-out must be kept within 5 minutes </a:t>
            </a:r>
            <a:endParaRPr lang="en-CA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241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ABDC-B67B-40D5-B092-45752D00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Group reflection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DA987-D9D0-4E0C-8C45-32BA70DA5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defRPr/>
            </a:pPr>
            <a:r>
              <a:rPr lang="en-US" dirty="0"/>
              <a:t>[Response here]</a:t>
            </a:r>
          </a:p>
          <a:p>
            <a:pPr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defRPr/>
            </a:pPr>
            <a:r>
              <a:rPr lang="en-US" dirty="0"/>
              <a:t>[Response here]</a:t>
            </a:r>
          </a:p>
          <a:p>
            <a:pPr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defRPr/>
            </a:pPr>
            <a:r>
              <a:rPr lang="en-US" dirty="0"/>
              <a:t>[Response here]</a:t>
            </a:r>
          </a:p>
          <a:p>
            <a:pPr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defRPr/>
            </a:pPr>
            <a:r>
              <a:rPr lang="en-US" dirty="0"/>
              <a:t>[Response here]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5990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</TotalTime>
  <Words>196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ENSE 470 Milestone 3</vt:lpstr>
      <vt:lpstr>Recall, future state VSM</vt:lpstr>
      <vt:lpstr>User Story Map</vt:lpstr>
      <vt:lpstr>Changes &amp; Misc.</vt:lpstr>
      <vt:lpstr>Group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 Milestone 3</dc:title>
  <dc:creator>Jeremy Cross</dc:creator>
  <cp:lastModifiedBy>Jeremy Cross</cp:lastModifiedBy>
  <cp:revision>1</cp:revision>
  <dcterms:created xsi:type="dcterms:W3CDTF">2018-01-23T16:08:44Z</dcterms:created>
  <dcterms:modified xsi:type="dcterms:W3CDTF">2018-01-23T16:12:29Z</dcterms:modified>
</cp:coreProperties>
</file>