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9FB56CE-62CC-47B4-A280-D33BC8BCBDFC}" type="datetimeFigureOut">
              <a:rPr lang="en-CA" smtClean="0"/>
              <a:t>2018-04-04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355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374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5517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1376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4381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2087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0215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2443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328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84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759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748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69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096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135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49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663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B56CE-62CC-47B4-A280-D33BC8BCBDFC}" type="datetimeFigureOut">
              <a:rPr lang="en-CA" smtClean="0"/>
              <a:t>2018-04-04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8134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03A2-6BF8-49CA-B25D-1AF12714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225749"/>
            <a:ext cx="8791575" cy="858912"/>
          </a:xfrm>
        </p:spPr>
        <p:txBody>
          <a:bodyPr/>
          <a:lstStyle/>
          <a:p>
            <a:r>
              <a:rPr lang="en-CA" dirty="0" err="1"/>
              <a:t>Ense</a:t>
            </a:r>
            <a:r>
              <a:rPr lang="en-CA" dirty="0"/>
              <a:t> 470 milestone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A2443-D542-4C63-A3BE-516AE9DF9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141294"/>
            <a:ext cx="8791575" cy="1655762"/>
          </a:xfrm>
        </p:spPr>
        <p:txBody>
          <a:bodyPr/>
          <a:lstStyle/>
          <a:p>
            <a:r>
              <a:rPr lang="en-CA" dirty="0"/>
              <a:t>Jeremy Cross</a:t>
            </a:r>
          </a:p>
          <a:p>
            <a:r>
              <a:rPr lang="en-CA" dirty="0" err="1"/>
              <a:t>Iden</a:t>
            </a:r>
            <a:r>
              <a:rPr lang="en-CA" dirty="0"/>
              <a:t> </a:t>
            </a:r>
            <a:r>
              <a:rPr lang="en-CA" dirty="0" err="1"/>
              <a:t>Ellia</a:t>
            </a:r>
            <a:endParaRPr lang="en-CA" dirty="0"/>
          </a:p>
          <a:p>
            <a:r>
              <a:rPr lang="en-CA" dirty="0"/>
              <a:t>Abdullah </a:t>
            </a:r>
            <a:r>
              <a:rPr lang="en-CA" dirty="0" err="1"/>
              <a:t>Alasmari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1264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55132-8168-4DD5-8374-56FE5DFD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Reviewed team’s response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E8853-5DB3-42A3-815B-E25A5689B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Ask the reviewed team if they have any questions or comments. This in the spirit of positive non/critical discussion and/or debate</a:t>
            </a:r>
            <a:endParaRPr lang="en-CA" alt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3874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AC21-BE07-495A-B657-27C5EE70E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986C6-FA96-4BD2-BFC4-2620DDC64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31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688A5-970F-464D-9D47-B2468E60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Group reflection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90263-2E3F-4935-AC5D-5933EFBBF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/>
              <a:t>How did you feel about this milestone? What did you like about it? What did you dislike?</a:t>
            </a:r>
          </a:p>
          <a:p>
            <a:pPr lvl="1">
              <a:defRPr/>
            </a:pPr>
            <a:r>
              <a:rPr lang="en-US" dirty="0"/>
              <a:t>[Response here]</a:t>
            </a:r>
          </a:p>
          <a:p>
            <a:pPr>
              <a:defRPr/>
            </a:pPr>
            <a:r>
              <a:rPr lang="en-US" dirty="0"/>
              <a:t>What did you learn about yourself as you collaborated and worked through this milestone?</a:t>
            </a:r>
          </a:p>
          <a:p>
            <a:pPr lvl="1">
              <a:defRPr/>
            </a:pPr>
            <a:r>
              <a:rPr lang="en-US" dirty="0"/>
              <a:t>[Response here]</a:t>
            </a:r>
          </a:p>
          <a:p>
            <a:pPr>
              <a:defRPr/>
            </a:pPr>
            <a:r>
              <a:rPr lang="en-US" dirty="0"/>
              <a:t>How will you use what you have learned going forward?</a:t>
            </a:r>
          </a:p>
          <a:p>
            <a:pPr lvl="1">
              <a:defRPr/>
            </a:pPr>
            <a:r>
              <a:rPr lang="en-US" dirty="0"/>
              <a:t>[Response here]</a:t>
            </a:r>
          </a:p>
          <a:p>
            <a:pPr>
              <a:defRPr/>
            </a:pPr>
            <a:r>
              <a:rPr lang="en-US" dirty="0"/>
              <a:t>What “stuff &amp; things” related to this milestone would you want help with?</a:t>
            </a:r>
          </a:p>
          <a:p>
            <a:pPr lvl="1">
              <a:defRPr/>
            </a:pPr>
            <a:r>
              <a:rPr lang="en-US" dirty="0"/>
              <a:t>[Response here]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3758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E921E-9262-4E9D-8119-1B8DA3B0D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517A1-B39A-4956-913E-1A784A798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20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80C4-68EA-424B-9B98-396498F9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CF5F7-C294-4600-AB32-39228EFB9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What team are you reviewing?</a:t>
            </a:r>
          </a:p>
          <a:p>
            <a:pPr>
              <a:defRPr/>
            </a:pPr>
            <a:r>
              <a:rPr lang="en-US" altLang="en-US" dirty="0"/>
              <a:t>Provide a quick couple screenshots of their completed product</a:t>
            </a:r>
            <a:endParaRPr lang="en-CA" alt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153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C963-06BC-4685-A6F8-A937B273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11B09-E766-4C11-9167-19DAFE296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357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B95FF-940C-4EB0-A50C-38946DF6B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Team GitHub review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D7D91-80AB-4A6B-B15E-2FE54FAC0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Is the team’s GitHub readable?</a:t>
            </a:r>
          </a:p>
          <a:p>
            <a:pPr lvl="1"/>
            <a:r>
              <a:rPr lang="en-US" altLang="en-US" dirty="0"/>
              <a:t>Log in or show a quick visual/snapshot of their GitHub</a:t>
            </a:r>
          </a:p>
          <a:p>
            <a:r>
              <a:rPr lang="en-US" altLang="en-US" dirty="0"/>
              <a:t>Does the team provide good documentation?</a:t>
            </a:r>
          </a:p>
          <a:p>
            <a:r>
              <a:rPr lang="en-US" altLang="en-US" dirty="0"/>
              <a:t>Is your team able to understand the file/folder names/structure (flow)?</a:t>
            </a:r>
          </a:p>
          <a:p>
            <a:r>
              <a:rPr lang="en-US" altLang="en-US" dirty="0"/>
              <a:t>Would your team be able to easily and quickly pick up where they left off?</a:t>
            </a:r>
          </a:p>
          <a:p>
            <a:r>
              <a:rPr lang="en-US" altLang="en-US" dirty="0"/>
              <a:t>Do you have any comments/guidance for the team in this area?</a:t>
            </a:r>
          </a:p>
          <a:p>
            <a:pPr lvl="1"/>
            <a:r>
              <a:rPr lang="en-US" altLang="en-US" dirty="0"/>
              <a:t>Ok if no – if things are awesome though, explain why you think so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761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5696-8025-42AA-8BE4-B4741DB0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950AD-DFA6-45B9-BA83-E45BD6F55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1573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2965-4F03-487C-8182-39C3676B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2258"/>
            <a:ext cx="9905998" cy="1478570"/>
          </a:xfrm>
        </p:spPr>
        <p:txBody>
          <a:bodyPr/>
          <a:lstStyle/>
          <a:p>
            <a:r>
              <a:rPr lang="en-US" altLang="en-US" dirty="0"/>
              <a:t>Refactor review (High-level focus)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1545-A1F2-4F68-8327-91932D5C9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03498"/>
            <a:ext cx="9905999" cy="5454501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altLang="en-US" dirty="0"/>
              <a:t>Is the team’s code obvious/readable for other programmers</a:t>
            </a:r>
          </a:p>
          <a:p>
            <a:pPr lvl="1">
              <a:defRPr/>
            </a:pPr>
            <a:r>
              <a:rPr lang="en-US" altLang="en-US" dirty="0"/>
              <a:t>Will others understand what’s going on?</a:t>
            </a:r>
          </a:p>
          <a:p>
            <a:pPr lvl="1">
              <a:defRPr/>
            </a:pPr>
            <a:r>
              <a:rPr lang="en-US" altLang="en-US" dirty="0"/>
              <a:t>Does your team understand what is going on?</a:t>
            </a:r>
          </a:p>
          <a:p>
            <a:pPr lvl="1">
              <a:defRPr/>
            </a:pPr>
            <a:r>
              <a:rPr lang="en-US" altLang="en-US" dirty="0"/>
              <a:t>Does the code provided as-is appear easy to maintain? – yes/no – Why?</a:t>
            </a:r>
          </a:p>
          <a:p>
            <a:pPr>
              <a:defRPr/>
            </a:pPr>
            <a:r>
              <a:rPr lang="en-US" altLang="en-US" dirty="0"/>
              <a:t>Do all tests pass?</a:t>
            </a:r>
          </a:p>
          <a:p>
            <a:pPr lvl="1">
              <a:defRPr/>
            </a:pPr>
            <a:r>
              <a:rPr lang="en-US" altLang="en-US" dirty="0"/>
              <a:t>Is the team’s ATDDs easy or hard to find on GitHub, discuss</a:t>
            </a:r>
          </a:p>
          <a:p>
            <a:pPr lvl="1">
              <a:defRPr/>
            </a:pPr>
            <a:r>
              <a:rPr lang="en-US" altLang="en-US" dirty="0"/>
              <a:t>Focus/validate ATDD tests provided from Milestone 5 (simply confirm that they work)</a:t>
            </a:r>
          </a:p>
          <a:p>
            <a:pPr lvl="1">
              <a:defRPr/>
            </a:pPr>
            <a:r>
              <a:rPr lang="en-US" altLang="en-US" dirty="0"/>
              <a:t>Were any key ATDD tests missed? (you may have to review their user story map)</a:t>
            </a:r>
          </a:p>
          <a:p>
            <a:pPr>
              <a:defRPr/>
            </a:pPr>
            <a:r>
              <a:rPr lang="en-US" altLang="en-US" dirty="0"/>
              <a:t>Code smells</a:t>
            </a:r>
          </a:p>
          <a:p>
            <a:pPr lvl="1">
              <a:defRPr/>
            </a:pPr>
            <a:r>
              <a:rPr lang="en-US" altLang="en-US" dirty="0"/>
              <a:t>Are there any bloaters, object-orientation/method abuser, change preventers, </a:t>
            </a:r>
            <a:r>
              <a:rPr lang="en-US" altLang="en-US" dirty="0" err="1"/>
              <a:t>dispensibles</a:t>
            </a:r>
            <a:r>
              <a:rPr lang="en-US" altLang="en-US" dirty="0"/>
              <a:t>, couplers?</a:t>
            </a:r>
          </a:p>
          <a:p>
            <a:pPr lvl="1">
              <a:defRPr/>
            </a:pPr>
            <a:r>
              <a:rPr lang="en-US" altLang="en-US" dirty="0"/>
              <a:t>If yes to the above, what refactor methods would you use to fix things up?</a:t>
            </a:r>
          </a:p>
          <a:p>
            <a:pPr lvl="2">
              <a:defRPr/>
            </a:pPr>
            <a:r>
              <a:rPr lang="en-US" altLang="en-US" dirty="0"/>
              <a:t>Provide code samples</a:t>
            </a:r>
          </a:p>
          <a:p>
            <a:pPr lvl="2">
              <a:defRPr/>
            </a:pPr>
            <a:r>
              <a:rPr lang="en-US" altLang="en-US" dirty="0"/>
              <a:t>Remember what refactoring is not!</a:t>
            </a:r>
          </a:p>
          <a:p>
            <a:pPr lvl="1">
              <a:defRPr/>
            </a:pPr>
            <a:r>
              <a:rPr lang="en-US" altLang="en-US" dirty="0"/>
              <a:t>If no to the above – what makes the code so stellar?</a:t>
            </a:r>
          </a:p>
          <a:p>
            <a:pPr lvl="2">
              <a:defRPr/>
            </a:pPr>
            <a:r>
              <a:rPr lang="en-US" altLang="en-US" dirty="0"/>
              <a:t>Provide code samples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99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B0C2-8D5C-4201-B191-F45AA35AB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08F60-4C04-44B3-8DD9-7B96F37D8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832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EE58-4AF6-44A7-AA22-F8556EDA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 pattern discussion (High-level focus)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F4072-6D68-4CE4-B46A-A7709DB26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Comment on what design patterns the team used</a:t>
            </a:r>
          </a:p>
          <a:p>
            <a:pPr lvl="1"/>
            <a:r>
              <a:rPr lang="en-US" altLang="en-US" dirty="0"/>
              <a:t>Provide samples where you are able</a:t>
            </a:r>
          </a:p>
          <a:p>
            <a:pPr lvl="2"/>
            <a:r>
              <a:rPr lang="en-US" altLang="en-US" dirty="0"/>
              <a:t>Were they appropriate?</a:t>
            </a:r>
          </a:p>
          <a:p>
            <a:pPr lvl="2"/>
            <a:r>
              <a:rPr lang="en-US" altLang="en-US" dirty="0"/>
              <a:t>Were there alternatives they could have also used?</a:t>
            </a:r>
          </a:p>
          <a:p>
            <a:r>
              <a:rPr lang="en-US" altLang="en-US" dirty="0"/>
              <a:t>If they didn’t use any Design Patterns, were there ones they could have tried?</a:t>
            </a:r>
          </a:p>
          <a:p>
            <a:pPr lvl="1"/>
            <a:r>
              <a:rPr lang="en-US" altLang="en-US" dirty="0"/>
              <a:t>Provide samples/code snippets/areas of the code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1288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E832-22A3-40B8-83FC-AB571942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C2F4B-AFFA-426E-A93E-05769A23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0593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41</TotalTime>
  <Words>446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Ense 470 milestone 7</vt:lpstr>
      <vt:lpstr>Introduction </vt:lpstr>
      <vt:lpstr>PowerPoint Presentation</vt:lpstr>
      <vt:lpstr>Team GitHub review</vt:lpstr>
      <vt:lpstr>PowerPoint Presentation</vt:lpstr>
      <vt:lpstr>Refactor review (High-level focus)</vt:lpstr>
      <vt:lpstr>PowerPoint Presentation</vt:lpstr>
      <vt:lpstr>Design pattern discussion (High-level focus)</vt:lpstr>
      <vt:lpstr>PowerPoint Presentation</vt:lpstr>
      <vt:lpstr>Reviewed team’s response</vt:lpstr>
      <vt:lpstr>PowerPoint Presentation</vt:lpstr>
      <vt:lpstr>Group reflection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470 milestone 7</dc:title>
  <dc:creator>Jeremy Cross</dc:creator>
  <cp:lastModifiedBy>Jeremy Cross</cp:lastModifiedBy>
  <cp:revision>3</cp:revision>
  <dcterms:created xsi:type="dcterms:W3CDTF">2018-04-04T20:30:42Z</dcterms:created>
  <dcterms:modified xsi:type="dcterms:W3CDTF">2018-04-04T21:12:25Z</dcterms:modified>
</cp:coreProperties>
</file>