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DEAA-2A46-4CCF-8CAA-89C3B98F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CE5B0-482D-4731-B645-4AEFE650F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8B644-B6C5-42AB-821B-8E208DDB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09F3F-0001-4D79-817C-31469A31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F300E-0FE4-4283-B278-61BE3654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47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DE88-A07B-4FFA-BF6F-34ED35B9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FFE07-57FC-48F7-A580-327D94AB0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ECC33-D27A-4BF1-A97A-EE43C463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39404-4E2E-4845-8EEB-EDCB41CD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513F6-C93C-4FCE-8482-BBC39E25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20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E0959-2C33-4174-BD2A-7C58FC911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AE058-BD16-4CEA-A206-E1746B989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EF87E-96A1-4542-A68F-B606D630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1F689-77D3-4127-B94C-2DC90E43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A57A8-471A-4AA6-80D9-BCBC797D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01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3D2E-1B91-4F2E-9CA2-DA885160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0A71-412D-4347-94A5-9DCE63593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81836-E611-406F-9DCB-589F75B8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1552-75AE-480E-9600-7AB7F3F8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22095-A2FC-46F8-90E3-EE1EEFAC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14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B284-7B32-46CA-9342-9DD928F4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A7517-1E86-4577-B7F4-468ED3A61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DFCE3-EB3C-4F40-B237-934DC0CA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2426B-5D67-44BC-928D-CFF1D0DD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AFB45-1B68-4441-9889-BCE60AB9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64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D151-376F-42BB-A77A-A2FF1E09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AC179-ABD4-41B7-9DBD-B88E53B1B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C14EE-20B1-4EF8-8B42-E8C9D3E52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0A603-32C2-4B39-8E39-CA897558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79E3D-D19F-4900-8983-1E44FF69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08E9C-5A5E-480A-AAD9-0105B5F2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47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5C60-17EA-4A0F-BD1F-93A4ECA5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CD50A-1672-484D-A9C6-6AEA1A5A8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AF1FE-0440-4F83-B97B-91937F0FE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F011D-34A0-4C79-ABFD-9054F7597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CEAFE-5CA5-4D70-9E97-E36C9740B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1ACA5-4D90-49C8-B905-A0A9DE30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85349-23B0-4830-B998-5152F4BB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05915-B5C5-4962-A7B3-12E9CE77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93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2CF9-EAFD-498B-BFC7-8A9C19D8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23B9-CB7C-4C57-808E-9EA95711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1A0A4-A1C0-4189-A6A2-77E93C34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BB563-6C3F-4836-86F0-94F379D0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1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B39DF-FBA5-4C22-80E5-F9384D52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40288-8FE3-45EF-AA14-AB10F1C8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A9CF8-9D5E-4686-B60B-941BBD3B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72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F289-69EE-42F2-9C8F-50177032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2E6E-332C-4651-AD6E-DA8BDA040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9D1F7-4EC8-432D-BD6C-70DCD7120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6BA0D-C866-4A72-B082-A97590E4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B6AF9-4798-47E8-AAC8-98452F83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8E7BF-FF2B-4D96-8159-249B4C75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75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C3D9-8E44-4AA9-9DCD-D67E7E39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6265C-767B-4C78-B26C-7327C389E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75CB9-BC08-4266-89D7-F6D45848B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7D13A-D893-429F-8599-8B65C04D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C2CA0-91FF-4CAC-B7BC-B64C77A9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2642A-7D0A-4828-BA75-7449751C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51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A5089-79BA-422A-9B94-52FD59C8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DBC82-1F57-43BB-915D-62A2D78F1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DCBD8-6F80-428A-806A-C9F26EA59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C48B-3A6E-43D0-BF7A-1C5C4BF31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A417A-D745-4AB3-8F8B-813CE7400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98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CB39-DBE5-47CD-80D8-026D020DB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ENSE 470 Milestone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11286-51AE-479D-A9DB-9C10EF154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187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5768-E0A8-4FA8-A7F4-77182014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Team name and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3B1F-3B67-4526-8EE0-B9CDF0BE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986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AD16-7AF3-41C9-AB7A-6812B72C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934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 dirty="0"/>
              <a:t>Current State Value Stream Map (VSM)</a:t>
            </a:r>
          </a:p>
        </p:txBody>
      </p:sp>
      <p:pic>
        <p:nvPicPr>
          <p:cNvPr id="1026" name="Picture 2" descr="https://scontent.fyqr1-1.fna.fbcdn.net/v/t35.0-12/26758428_2057094430970736_2949148079219457459_o.jpg?oh=87db9c6436fd952ed6fa955a3016c64d&amp;oe=5A626559">
            <a:extLst>
              <a:ext uri="{FF2B5EF4-FFF2-40B4-BE49-F238E27FC236}">
                <a16:creationId xmlns:a16="http://schemas.microsoft.com/office/drawing/2014/main" id="{ABEC55FC-948F-4E92-BBB9-0922FEAC00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" y="721027"/>
            <a:ext cx="11434198" cy="614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89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C96F-029A-4EF0-9C26-037F499A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60C2-1BB5-4F73-A9F3-CC7AF5A3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240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C449-4DEE-4DE5-AAB5-A3F9F1CF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Group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BCE6-F59A-4813-AEC7-4891EA12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Its help us break down the problem and understand the individual steps required for the process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How to remove water marks </a:t>
            </a:r>
            <a:r>
              <a:rPr lang="en-US" dirty="0" err="1"/>
              <a:t>lolz</a:t>
            </a:r>
            <a:endParaRPr lang="en-US" dirty="0"/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US" dirty="0"/>
              <a:t>[Response here]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972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114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ENSE 470 Milestone 1</vt:lpstr>
      <vt:lpstr>Team name and Introductions</vt:lpstr>
      <vt:lpstr>Current State Value Stream Map (VSM)</vt:lpstr>
      <vt:lpstr>Other Information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1</dc:title>
  <dc:creator>Jeremy Cross</dc:creator>
  <cp:lastModifiedBy>Jeremy Cross</cp:lastModifiedBy>
  <cp:revision>5</cp:revision>
  <dcterms:created xsi:type="dcterms:W3CDTF">2018-01-15T21:17:59Z</dcterms:created>
  <dcterms:modified xsi:type="dcterms:W3CDTF">2018-01-17T20:42:59Z</dcterms:modified>
</cp:coreProperties>
</file>