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69" r:id="rId6"/>
    <p:sldId id="266" r:id="rId7"/>
    <p:sldId id="264" r:id="rId8"/>
    <p:sldId id="265" r:id="rId9"/>
    <p:sldId id="270" r:id="rId10"/>
    <p:sldId id="261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11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00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0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65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90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7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02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67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30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4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6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60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9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88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9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946C-D33D-4FE7-A308-266207BA8A2A}" type="datetimeFigureOut">
              <a:rPr lang="en-CA" smtClean="0"/>
              <a:t>2018-03-28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BE9B-939E-4519-8F9D-F9E1309506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EF44-452C-4737-AEEE-864F89EBC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54101"/>
            <a:ext cx="8791575" cy="802205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0CE4-3449-411E-A166-FA5898C06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56306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70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955E-9C9C-4E0C-B0EE-ACDA5135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Changes &amp; Misc.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A57-989B-4B83-8310-A409BF99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altLang="en-US" dirty="0"/>
              <a:t>Have your plans changed since your group’s initial conception and project evolution</a:t>
            </a:r>
          </a:p>
          <a:p>
            <a:pPr lvl="1"/>
            <a:r>
              <a:rPr lang="en-US" altLang="en-US" dirty="0"/>
              <a:t>We split our user story map into 3 components, a user, approver and analyst perspective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89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BA72-1A1E-47A9-A2B7-1F961916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0613"/>
            <a:ext cx="9905998" cy="1069274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159-A7A7-404C-A9A3-7BCAF767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3154"/>
            <a:ext cx="9905999" cy="529423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The content from the previous millstones such as the user story map and the lo-fi prototypes were helpful in creating the ATDD templates.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 take the ideas built in the user story map and the visual representations of the lo-fi prototypes and create testing scenarios around them.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have learned what kind of scenarios to test for with our program as it becomes further constructed.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We were somewhat unclear as to what the positive and negative ATDD’s were.</a:t>
            </a:r>
          </a:p>
        </p:txBody>
      </p:sp>
    </p:spTree>
    <p:extLst>
      <p:ext uri="{BB962C8B-B14F-4D97-AF65-F5344CB8AC3E}">
        <p14:creationId xmlns:p14="http://schemas.microsoft.com/office/powerpoint/2010/main" val="241700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612-F920-47B2-A2EC-C054C729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894" y="2206314"/>
            <a:ext cx="3010785" cy="1478570"/>
          </a:xfrm>
        </p:spPr>
        <p:txBody>
          <a:bodyPr>
            <a:normAutofit/>
          </a:bodyPr>
          <a:lstStyle/>
          <a:p>
            <a:r>
              <a:rPr lang="en-CA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29C5-5109-498D-8D30-953BEDAA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83" y="0"/>
            <a:ext cx="7989816" cy="839971"/>
          </a:xfrm>
        </p:spPr>
        <p:txBody>
          <a:bodyPr>
            <a:normAutofit fontScale="90000"/>
          </a:bodyPr>
          <a:lstStyle/>
          <a:p>
            <a:r>
              <a:rPr lang="en-CA" dirty="0"/>
              <a:t>ATDD templates (User, approver, analyst)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B0B35-9D47-4ED3-A1C9-A4B47CBA273B}"/>
              </a:ext>
            </a:extLst>
          </p:cNvPr>
          <p:cNvPicPr/>
          <p:nvPr/>
        </p:nvPicPr>
        <p:blipFill rotWithShape="1">
          <a:blip r:embed="rId2"/>
          <a:srcRect l="17534" t="36073" r="16988" b="22496"/>
          <a:stretch/>
        </p:blipFill>
        <p:spPr bwMode="auto">
          <a:xfrm>
            <a:off x="1560961" y="710081"/>
            <a:ext cx="9070078" cy="3448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F73E0-0534-4FB8-81A2-FB8759EE2CAA}"/>
              </a:ext>
            </a:extLst>
          </p:cNvPr>
          <p:cNvPicPr/>
          <p:nvPr/>
        </p:nvPicPr>
        <p:blipFill rotWithShape="1">
          <a:blip r:embed="rId3"/>
          <a:srcRect l="17525" t="46779" r="16824" b="29163"/>
          <a:stretch/>
        </p:blipFill>
        <p:spPr bwMode="auto">
          <a:xfrm>
            <a:off x="1560961" y="4288657"/>
            <a:ext cx="9070079" cy="23347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717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D1A5-A4FC-4F8B-B7C8-4D818A54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036" y="0"/>
            <a:ext cx="5036750" cy="788863"/>
          </a:xfrm>
        </p:spPr>
        <p:txBody>
          <a:bodyPr>
            <a:normAutofit/>
          </a:bodyPr>
          <a:lstStyle/>
          <a:p>
            <a:r>
              <a:rPr lang="en-CA" sz="3200" dirty="0" err="1"/>
              <a:t>Atdd</a:t>
            </a:r>
            <a:r>
              <a:rPr lang="en-CA" sz="3200" dirty="0"/>
              <a:t> templates (Users)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45C7F-FF89-4E14-AB33-777AFE6FF1A1}"/>
              </a:ext>
            </a:extLst>
          </p:cNvPr>
          <p:cNvPicPr/>
          <p:nvPr/>
        </p:nvPicPr>
        <p:blipFill rotWithShape="1">
          <a:blip r:embed="rId2"/>
          <a:srcRect l="17523" t="33077" r="16925" b="32229"/>
          <a:stretch/>
        </p:blipFill>
        <p:spPr bwMode="auto">
          <a:xfrm>
            <a:off x="1582246" y="788863"/>
            <a:ext cx="9024330" cy="30058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A0EA-BBAB-4233-9BBE-5E6E996B052F}"/>
              </a:ext>
            </a:extLst>
          </p:cNvPr>
          <p:cNvPicPr/>
          <p:nvPr/>
        </p:nvPicPr>
        <p:blipFill rotWithShape="1">
          <a:blip r:embed="rId3"/>
          <a:srcRect l="17535" t="38620" r="16944" b="37256"/>
          <a:stretch/>
        </p:blipFill>
        <p:spPr bwMode="auto">
          <a:xfrm>
            <a:off x="1582246" y="3973351"/>
            <a:ext cx="9024330" cy="23542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362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175-94AD-4520-A0DB-3D2B65D5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573" y="0"/>
            <a:ext cx="5277675" cy="996696"/>
          </a:xfrm>
        </p:spPr>
        <p:txBody>
          <a:bodyPr>
            <a:normAutofit/>
          </a:bodyPr>
          <a:lstStyle/>
          <a:p>
            <a:r>
              <a:rPr lang="en-CA" sz="3200" dirty="0" err="1"/>
              <a:t>Atdd</a:t>
            </a:r>
            <a:r>
              <a:rPr lang="en-CA" sz="3200" dirty="0"/>
              <a:t> templates (approver)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C1B6D-E176-4C3F-948F-7470B7D246A5}"/>
              </a:ext>
            </a:extLst>
          </p:cNvPr>
          <p:cNvPicPr/>
          <p:nvPr/>
        </p:nvPicPr>
        <p:blipFill rotWithShape="1">
          <a:blip r:embed="rId2"/>
          <a:srcRect l="17451" t="41218" r="16981" b="35273"/>
          <a:stretch/>
        </p:blipFill>
        <p:spPr bwMode="auto">
          <a:xfrm>
            <a:off x="1614922" y="1173226"/>
            <a:ext cx="8962155" cy="2377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B7AF0-FCC2-4939-8AD4-DA2AF5416315}"/>
              </a:ext>
            </a:extLst>
          </p:cNvPr>
          <p:cNvPicPr/>
          <p:nvPr/>
        </p:nvPicPr>
        <p:blipFill rotWithShape="1">
          <a:blip r:embed="rId3"/>
          <a:srcRect l="17528" t="45550" r="16926" b="30732"/>
          <a:stretch/>
        </p:blipFill>
        <p:spPr bwMode="auto">
          <a:xfrm>
            <a:off x="1614922" y="3727196"/>
            <a:ext cx="8962154" cy="21798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137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A11F-E02C-4843-808F-85B6E92B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330" y="0"/>
            <a:ext cx="4875339" cy="798802"/>
          </a:xfrm>
        </p:spPr>
        <p:txBody>
          <a:bodyPr>
            <a:normAutofit/>
          </a:bodyPr>
          <a:lstStyle/>
          <a:p>
            <a:r>
              <a:rPr lang="en-CA" sz="3200" dirty="0" err="1"/>
              <a:t>Atdd</a:t>
            </a:r>
            <a:r>
              <a:rPr lang="en-CA" sz="3200" dirty="0"/>
              <a:t> templates (analyst)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5AA74-CCE7-4F61-B2FA-B0E0D7F4402E}"/>
              </a:ext>
            </a:extLst>
          </p:cNvPr>
          <p:cNvPicPr/>
          <p:nvPr/>
        </p:nvPicPr>
        <p:blipFill rotWithShape="1">
          <a:blip r:embed="rId2"/>
          <a:srcRect l="17446" t="34074" r="16908" b="36071"/>
          <a:stretch/>
        </p:blipFill>
        <p:spPr bwMode="auto">
          <a:xfrm>
            <a:off x="1589562" y="881098"/>
            <a:ext cx="9012873" cy="26301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E336A-B5A9-4A9C-9DEC-E77ABB8E54DC}"/>
              </a:ext>
            </a:extLst>
          </p:cNvPr>
          <p:cNvPicPr/>
          <p:nvPr/>
        </p:nvPicPr>
        <p:blipFill rotWithShape="1">
          <a:blip r:embed="rId3"/>
          <a:srcRect l="17361" t="41470" r="16989" b="28294"/>
          <a:stretch/>
        </p:blipFill>
        <p:spPr bwMode="auto">
          <a:xfrm>
            <a:off x="1589563" y="3781008"/>
            <a:ext cx="9012873" cy="2278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868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A149-94DA-4552-9905-8C8DDCC3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E936-8413-4D65-B306-5CF9EE1D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https://scontent.fyqr1-1.fna.fbcdn.net/v/t35.0-12/29250970_2140607602619418_481703847_o.png?oh=6e62b3c9e9e2cdf182d0dc3fcfb368f2&amp;oe=5AABFFB4">
            <a:extLst>
              <a:ext uri="{FF2B5EF4-FFF2-40B4-BE49-F238E27FC236}">
                <a16:creationId xmlns:a16="http://schemas.microsoft.com/office/drawing/2014/main" id="{51EE9D67-9BCF-4053-8B72-46216138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0"/>
            <a:ext cx="1105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6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4EF8-EE68-4CEC-9A9B-C0748A26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157B-FDAA-433D-9B96-973CA9D3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https://scontent.fyqr1-1.fna.fbcdn.net/v/t35.0-12/28942513_2140607592619419_999443083_o.png?oh=2583ca03ceeee527b47d1f19ccfe577a&amp;oe=5AAB1D26">
            <a:extLst>
              <a:ext uri="{FF2B5EF4-FFF2-40B4-BE49-F238E27FC236}">
                <a16:creationId xmlns:a16="http://schemas.microsoft.com/office/drawing/2014/main" id="{284828FE-EC5A-4339-BE0E-C9CF4B0E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0"/>
            <a:ext cx="7954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79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FF9D-FB13-4A6D-AE38-258BD8A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CBFD-E67C-4794-8BC7-C243B64A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https://scontent.fyqr1-1.fna.fbcdn.net/v/t35.0-12/28946181_2140607599286085_1960153680_o.png?oh=a5ce8d84e26610cfa287508b21872d9e&amp;oe=5AAB1627">
            <a:extLst>
              <a:ext uri="{FF2B5EF4-FFF2-40B4-BE49-F238E27FC236}">
                <a16:creationId xmlns:a16="http://schemas.microsoft.com/office/drawing/2014/main" id="{CBA0AAEC-1CB2-4B79-846F-618C8A748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0"/>
            <a:ext cx="6405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86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767-FEFC-48D4-8E9E-C81F2D53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863" y="28353"/>
            <a:ext cx="5528156" cy="1049079"/>
          </a:xfrm>
        </p:spPr>
        <p:txBody>
          <a:bodyPr/>
          <a:lstStyle/>
          <a:p>
            <a:r>
              <a:rPr lang="en-CA" dirty="0"/>
              <a:t>Interface 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F9905-7E40-46DF-A178-0A0B06B95F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" t="2225" r="4082" b="4220"/>
          <a:stretch/>
        </p:blipFill>
        <p:spPr>
          <a:xfrm>
            <a:off x="277598" y="1331725"/>
            <a:ext cx="3343776" cy="404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15F03-9D76-46BD-BCAA-10BB7EFBC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t="1928" r="10576" b="3027"/>
          <a:stretch/>
        </p:blipFill>
        <p:spPr>
          <a:xfrm>
            <a:off x="3774559" y="1331725"/>
            <a:ext cx="2033606" cy="4044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3C980-BF56-449D-80E6-FEC91B4A55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t="3268" r="2748" b="3318"/>
          <a:stretch/>
        </p:blipFill>
        <p:spPr>
          <a:xfrm>
            <a:off x="5961350" y="1331725"/>
            <a:ext cx="5989646" cy="404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14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1169</TotalTime>
  <Words>221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Ense 470 milestone 5</vt:lpstr>
      <vt:lpstr>ATDD templates (User, approver, analyst) </vt:lpstr>
      <vt:lpstr>Atdd templates (Users)</vt:lpstr>
      <vt:lpstr>Atdd templates (approver) </vt:lpstr>
      <vt:lpstr>Atdd templates (analyst)</vt:lpstr>
      <vt:lpstr>PowerPoint Presentation</vt:lpstr>
      <vt:lpstr>PowerPoint Presentation</vt:lpstr>
      <vt:lpstr>PowerPoint Presentation</vt:lpstr>
      <vt:lpstr>Interface screen shots</vt:lpstr>
      <vt:lpstr>Changes &amp; Misc.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5</dc:title>
  <dc:creator>Jeremy Cross</dc:creator>
  <cp:lastModifiedBy>Jeremy Cross</cp:lastModifiedBy>
  <cp:revision>17</cp:revision>
  <dcterms:created xsi:type="dcterms:W3CDTF">2018-03-12T20:53:14Z</dcterms:created>
  <dcterms:modified xsi:type="dcterms:W3CDTF">2018-03-29T05:47:13Z</dcterms:modified>
</cp:coreProperties>
</file>