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4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8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42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206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46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13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3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783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96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50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68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61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24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66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8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88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6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C87B-9159-44A7-A46D-CFF727E309AF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330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DEAF-4985-475A-890D-709313501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69460"/>
            <a:ext cx="8791575" cy="844735"/>
          </a:xfrm>
        </p:spPr>
        <p:txBody>
          <a:bodyPr/>
          <a:lstStyle/>
          <a:p>
            <a:r>
              <a:rPr lang="en-CA" dirty="0"/>
              <a:t>ENSE 470 Milestone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771A-A7FD-4C01-BD00-C9CBC6987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14195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54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90EA-691E-4EF9-AC64-00ED1744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85CC-CB74-44EF-8AE4-AD38069C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2474"/>
            <a:ext cx="9905999" cy="4685413"/>
          </a:xfrm>
        </p:spPr>
        <p:txBody>
          <a:bodyPr>
            <a:normAutofit/>
          </a:bodyPr>
          <a:lstStyle/>
          <a:p>
            <a:r>
              <a:rPr lang="en-US" altLang="en-US" dirty="0"/>
              <a:t>Technology used</a:t>
            </a:r>
          </a:p>
          <a:p>
            <a:pPr lvl="1"/>
            <a:r>
              <a:rPr lang="en-US" altLang="en-US" dirty="0"/>
              <a:t>MYSQL</a:t>
            </a:r>
          </a:p>
          <a:p>
            <a:pPr lvl="1"/>
            <a:r>
              <a:rPr lang="en-US" altLang="en-US" dirty="0"/>
              <a:t>PHP</a:t>
            </a:r>
          </a:p>
          <a:p>
            <a:pPr lvl="1"/>
            <a:r>
              <a:rPr lang="en-US" altLang="en-US" dirty="0"/>
              <a:t>C#</a:t>
            </a:r>
          </a:p>
          <a:p>
            <a:r>
              <a:rPr lang="en-US" altLang="en-US" dirty="0"/>
              <a:t>We managed to accomplish all of our functionality for our release 1(MVP)</a:t>
            </a:r>
          </a:p>
          <a:p>
            <a:r>
              <a:rPr lang="en-US" altLang="en-US" dirty="0"/>
              <a:t>Nothing needed to be pushed to release 2</a:t>
            </a:r>
          </a:p>
          <a:p>
            <a:r>
              <a:rPr lang="en-US" altLang="en-US" dirty="0"/>
              <a:t>Our application mostly follows or lo-fi models, with some minor changes </a:t>
            </a:r>
          </a:p>
          <a:p>
            <a:r>
              <a:rPr lang="en-US" altLang="en-US" dirty="0"/>
              <a:t>Lo-fi models available on our GitHub page in milestone 6 folder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067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2DFE-7842-41FC-85D3-DAF88A6B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D9E8-F8C8-47B5-A9DF-812C0519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C174B-AC7C-4B5E-B4D7-46BA79DD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2" y="0"/>
            <a:ext cx="11055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7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1A1F-7352-4396-9212-283523C6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3279-4DE7-4B66-8A54-825308D4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5295C-5E4E-46E1-BD90-DF58D5B0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1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727F-7E39-4533-BE84-815AE9A6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4493-D1E9-4EFC-9ABA-6DB03A96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F68F4-8965-4659-9F12-B9ECC02E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14" y="0"/>
            <a:ext cx="6405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5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5EB4-1D65-4B7E-9716-67E200E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3597"/>
            <a:ext cx="9905998" cy="1478570"/>
          </a:xfrm>
        </p:spPr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3019-FF8D-40FF-A46D-59536001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2111"/>
            <a:ext cx="9905999" cy="540133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Some of the themes From our ATDD templates that we will demonstrate are:</a:t>
            </a:r>
          </a:p>
          <a:p>
            <a:pPr lvl="1"/>
            <a:r>
              <a:rPr lang="en-US" altLang="en-US" dirty="0"/>
              <a:t>Valid login information (all)</a:t>
            </a:r>
          </a:p>
          <a:p>
            <a:pPr lvl="1"/>
            <a:r>
              <a:rPr lang="en-US" altLang="en-US" dirty="0"/>
              <a:t>Logout functionality (all)</a:t>
            </a:r>
          </a:p>
          <a:p>
            <a:pPr lvl="1"/>
            <a:r>
              <a:rPr lang="en-US" altLang="en-US" dirty="0"/>
              <a:t>Software list (Users)</a:t>
            </a:r>
          </a:p>
          <a:p>
            <a:pPr lvl="1"/>
            <a:r>
              <a:rPr lang="en-US" altLang="en-US" dirty="0"/>
              <a:t>List of approved software (Users)</a:t>
            </a:r>
          </a:p>
          <a:p>
            <a:pPr lvl="1"/>
            <a:r>
              <a:rPr lang="en-US" altLang="en-US" dirty="0"/>
              <a:t>Approve software (Approver)</a:t>
            </a:r>
          </a:p>
          <a:p>
            <a:pPr lvl="1"/>
            <a:r>
              <a:rPr lang="en-US" altLang="en-US" dirty="0"/>
              <a:t>Deny Software (Approver)</a:t>
            </a:r>
          </a:p>
          <a:p>
            <a:pPr lvl="1"/>
            <a:r>
              <a:rPr lang="en-US" altLang="en-US" dirty="0"/>
              <a:t>Granting access to the software (analyst)</a:t>
            </a:r>
          </a:p>
          <a:p>
            <a:pPr lvl="1"/>
            <a:r>
              <a:rPr lang="en-US" altLang="en-US" dirty="0"/>
              <a:t>Denying access to the software (analyst)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More detailed ATDD templates available on our GitHub page in milestone 6 folder</a:t>
            </a:r>
          </a:p>
          <a:p>
            <a:r>
              <a:rPr lang="en-US" altLang="en-US" dirty="0"/>
              <a:t>Design patterns used?</a:t>
            </a:r>
          </a:p>
          <a:p>
            <a:pPr lvl="1"/>
            <a:r>
              <a:rPr lang="en-US" altLang="en-US" dirty="0"/>
              <a:t>Factory pattern: in order to create an instance of a web client with different settings</a:t>
            </a:r>
          </a:p>
          <a:p>
            <a:pPr lvl="1"/>
            <a:r>
              <a:rPr lang="en-US" altLang="en-US" dirty="0"/>
              <a:t>Singleton pattern: for the login session</a:t>
            </a:r>
          </a:p>
          <a:p>
            <a:pPr lvl="1"/>
            <a:r>
              <a:rPr lang="en-US" altLang="en-US" dirty="0"/>
              <a:t>Reflection Pattern: to change the type of session at run time through MSIL dynamic manipulation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45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D1B2-9334-450B-8783-0CD8E8CE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CF34-EC73-41AF-86BE-AC48F907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0007"/>
            <a:ext cx="9905999" cy="454117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[Response </a:t>
            </a:r>
            <a:r>
              <a:rPr lang="en-US"/>
              <a:t>here]</a:t>
            </a:r>
            <a:endParaRPr lang="en-US" dirty="0"/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[Response here]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556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548</TotalTime>
  <Words>264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ENSE 470 Milestone 6</vt:lpstr>
      <vt:lpstr>Executive summary</vt:lpstr>
      <vt:lpstr>PowerPoint Presentation</vt:lpstr>
      <vt:lpstr>PowerPoint Presentation</vt:lpstr>
      <vt:lpstr>PowerPoint Presentation</vt:lpstr>
      <vt:lpstr>Demo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6</dc:title>
  <dc:creator>Jeremy Cross</dc:creator>
  <cp:lastModifiedBy>Jeremy Cross</cp:lastModifiedBy>
  <cp:revision>11</cp:revision>
  <dcterms:created xsi:type="dcterms:W3CDTF">2018-03-21T18:59:21Z</dcterms:created>
  <dcterms:modified xsi:type="dcterms:W3CDTF">2018-03-29T05:46:04Z</dcterms:modified>
</cp:coreProperties>
</file>