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11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00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0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65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90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7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2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67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3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4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6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60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9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88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9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946C-D33D-4FE7-A308-266207BA8A2A}" type="datetimeFigureOut">
              <a:rPr lang="en-CA" smtClean="0"/>
              <a:t>2018-03-12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EF44-452C-4737-AEEE-864F89EBC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54101"/>
            <a:ext cx="8791575" cy="802205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0CE4-3449-411E-A166-FA5898C06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6306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0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A856-0E29-492C-A6A8-D8FA22F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8E8C-F80F-4DCF-8B9A-2C310B56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01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29C5-5109-498D-8D30-953BEDAA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C67E-34FF-45C1-901F-F471FB96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17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955E-9C9C-4E0C-B0EE-ACDA5135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&amp; 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A57-989B-4B83-8310-A409BF99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Something you saw another team did was intriguing/inspiring</a:t>
            </a:r>
          </a:p>
          <a:p>
            <a:pPr lvl="1"/>
            <a:r>
              <a:rPr lang="en-US" altLang="en-US" dirty="0"/>
              <a:t>Something you didn’t care for in your initial concept of your future VSM</a:t>
            </a:r>
          </a:p>
          <a:p>
            <a:r>
              <a:rPr lang="en-US" altLang="en-US" dirty="0"/>
              <a:t>Add other insights if you like but remember, your group’s report-out must be kept within 5 minutes </a:t>
            </a:r>
            <a:endParaRPr lang="en-CA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89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BA72-1A1E-47A9-A2B7-1F961916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94661"/>
            <a:ext cx="9905998" cy="1069274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159-A7A7-404C-A9A3-7BCAF767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210"/>
            <a:ext cx="9905999" cy="51567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[Response here]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00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612-F920-47B2-A2EC-C054C729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94" y="2206314"/>
            <a:ext cx="3010785" cy="1478570"/>
          </a:xfrm>
        </p:spPr>
        <p:txBody>
          <a:bodyPr>
            <a:normAutofit/>
          </a:bodyPr>
          <a:lstStyle/>
          <a:p>
            <a:r>
              <a:rPr lang="en-CA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91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</TotalTime>
  <Words>149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Ense 470 milestone 5</vt:lpstr>
      <vt:lpstr>PowerPoint Presentation</vt:lpstr>
      <vt:lpstr>PowerPoint Presentation</vt:lpstr>
      <vt:lpstr>Changes &amp; Misc.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5</dc:title>
  <dc:creator>Jeremy Cross</dc:creator>
  <cp:lastModifiedBy>Jeremy Cross</cp:lastModifiedBy>
  <cp:revision>4</cp:revision>
  <dcterms:created xsi:type="dcterms:W3CDTF">2018-03-12T20:53:14Z</dcterms:created>
  <dcterms:modified xsi:type="dcterms:W3CDTF">2018-03-12T21:53:39Z</dcterms:modified>
</cp:coreProperties>
</file>