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81" r:id="rId4"/>
    <p:sldId id="260" r:id="rId5"/>
    <p:sldId id="261" r:id="rId6"/>
    <p:sldId id="265" r:id="rId7"/>
    <p:sldId id="268" r:id="rId8"/>
    <p:sldId id="270" r:id="rId9"/>
    <p:sldId id="271" r:id="rId10"/>
    <p:sldId id="272" r:id="rId11"/>
    <p:sldId id="273" r:id="rId12"/>
    <p:sldId id="282" r:id="rId13"/>
    <p:sldId id="262" r:id="rId14"/>
    <p:sldId id="283" r:id="rId15"/>
    <p:sldId id="288" r:id="rId16"/>
    <p:sldId id="264" r:id="rId17"/>
    <p:sldId id="276" r:id="rId18"/>
    <p:sldId id="275" r:id="rId19"/>
    <p:sldId id="285" r:id="rId20"/>
    <p:sldId id="277" r:id="rId21"/>
    <p:sldId id="287" r:id="rId22"/>
    <p:sldId id="278" r:id="rId23"/>
    <p:sldId id="279" r:id="rId24"/>
    <p:sldId id="289" r:id="rId25"/>
    <p:sldId id="290" r:id="rId26"/>
    <p:sldId id="291" r:id="rId27"/>
    <p:sldId id="284" r:id="rId28"/>
    <p:sldId id="28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4C88CD-2344-4A17-A86E-325FD01039A8}" v="3" dt="2023-05-22T05:32:16.3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3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dullah Amberkhani" userId="21512d00a3c6393d" providerId="LiveId" clId="{4992449F-1D38-4A57-9058-84921E16E45C}"/>
    <pc:docChg chg="undo custSel addSld delSld modSld">
      <pc:chgData name="Abdullah Amberkhani" userId="21512d00a3c6393d" providerId="LiveId" clId="{4992449F-1D38-4A57-9058-84921E16E45C}" dt="2023-03-23T23:48:52.719" v="258" actId="1036"/>
      <pc:docMkLst>
        <pc:docMk/>
      </pc:docMkLst>
      <pc:sldChg chg="modSp mod">
        <pc:chgData name="Abdullah Amberkhani" userId="21512d00a3c6393d" providerId="LiveId" clId="{4992449F-1D38-4A57-9058-84921E16E45C}" dt="2023-03-23T23:16:48.774" v="60" actId="255"/>
        <pc:sldMkLst>
          <pc:docMk/>
          <pc:sldMk cId="886403485" sldId="259"/>
        </pc:sldMkLst>
        <pc:spChg chg="mod">
          <ac:chgData name="Abdullah Amberkhani" userId="21512d00a3c6393d" providerId="LiveId" clId="{4992449F-1D38-4A57-9058-84921E16E45C}" dt="2023-03-23T23:16:48.774" v="60" actId="255"/>
          <ac:spMkLst>
            <pc:docMk/>
            <pc:sldMk cId="886403485" sldId="259"/>
            <ac:spMk id="3" creationId="{DDCE5D5F-8FBB-FA30-FF23-79C9C9E1CCE2}"/>
          </ac:spMkLst>
        </pc:spChg>
      </pc:sldChg>
      <pc:sldChg chg="modSp mod">
        <pc:chgData name="Abdullah Amberkhani" userId="21512d00a3c6393d" providerId="LiveId" clId="{4992449F-1D38-4A57-9058-84921E16E45C}" dt="2023-03-23T23:14:45.707" v="56" actId="5793"/>
        <pc:sldMkLst>
          <pc:docMk/>
          <pc:sldMk cId="4157635155" sldId="261"/>
        </pc:sldMkLst>
        <pc:spChg chg="mod">
          <ac:chgData name="Abdullah Amberkhani" userId="21512d00a3c6393d" providerId="LiveId" clId="{4992449F-1D38-4A57-9058-84921E16E45C}" dt="2023-03-23T23:14:45.707" v="56" actId="5793"/>
          <ac:spMkLst>
            <pc:docMk/>
            <pc:sldMk cId="4157635155" sldId="261"/>
            <ac:spMk id="3" creationId="{9F4C7CC9-A008-BE32-E289-59D8675350B0}"/>
          </ac:spMkLst>
        </pc:spChg>
      </pc:sldChg>
      <pc:sldChg chg="del">
        <pc:chgData name="Abdullah Amberkhani" userId="21512d00a3c6393d" providerId="LiveId" clId="{4992449F-1D38-4A57-9058-84921E16E45C}" dt="2023-03-23T23:33:17.106" v="255" actId="47"/>
        <pc:sldMkLst>
          <pc:docMk/>
          <pc:sldMk cId="1674460216" sldId="263"/>
        </pc:sldMkLst>
      </pc:sldChg>
      <pc:sldChg chg="modSp mod">
        <pc:chgData name="Abdullah Amberkhani" userId="21512d00a3c6393d" providerId="LiveId" clId="{4992449F-1D38-4A57-9058-84921E16E45C}" dt="2023-03-23T23:19:10.754" v="113" actId="12"/>
        <pc:sldMkLst>
          <pc:docMk/>
          <pc:sldMk cId="611788700" sldId="267"/>
        </pc:sldMkLst>
        <pc:spChg chg="mod">
          <ac:chgData name="Abdullah Amberkhani" userId="21512d00a3c6393d" providerId="LiveId" clId="{4992449F-1D38-4A57-9058-84921E16E45C}" dt="2023-03-23T23:19:10.754" v="113" actId="12"/>
          <ac:spMkLst>
            <pc:docMk/>
            <pc:sldMk cId="611788700" sldId="267"/>
            <ac:spMk id="3" creationId="{717C5B68-15B8-8CFE-BB1A-708C59A50934}"/>
          </ac:spMkLst>
        </pc:spChg>
      </pc:sldChg>
      <pc:sldChg chg="del">
        <pc:chgData name="Abdullah Amberkhani" userId="21512d00a3c6393d" providerId="LiveId" clId="{4992449F-1D38-4A57-9058-84921E16E45C}" dt="2023-03-23T23:33:10.211" v="254" actId="47"/>
        <pc:sldMkLst>
          <pc:docMk/>
          <pc:sldMk cId="862707398" sldId="274"/>
        </pc:sldMkLst>
      </pc:sldChg>
      <pc:sldChg chg="addSp delSp modSp mod setBg">
        <pc:chgData name="Abdullah Amberkhani" userId="21512d00a3c6393d" providerId="LiveId" clId="{4992449F-1D38-4A57-9058-84921E16E45C}" dt="2023-03-23T23:48:52.719" v="258" actId="1036"/>
        <pc:sldMkLst>
          <pc:docMk/>
          <pc:sldMk cId="3404662228" sldId="276"/>
        </pc:sldMkLst>
        <pc:spChg chg="mod">
          <ac:chgData name="Abdullah Amberkhani" userId="21512d00a3c6393d" providerId="LiveId" clId="{4992449F-1D38-4A57-9058-84921E16E45C}" dt="2023-03-23T23:47:04.585" v="257" actId="26606"/>
          <ac:spMkLst>
            <pc:docMk/>
            <pc:sldMk cId="3404662228" sldId="276"/>
            <ac:spMk id="2" creationId="{52EEE0BC-5E25-94E1-3A49-D0C2F14A5BFD}"/>
          </ac:spMkLst>
        </pc:spChg>
        <pc:spChg chg="add del">
          <ac:chgData name="Abdullah Amberkhani" userId="21512d00a3c6393d" providerId="LiveId" clId="{4992449F-1D38-4A57-9058-84921E16E45C}" dt="2023-03-23T23:47:04.585" v="257" actId="26606"/>
          <ac:spMkLst>
            <pc:docMk/>
            <pc:sldMk cId="3404662228" sldId="276"/>
            <ac:spMk id="11" creationId="{FB5B0058-AF13-4859-B429-4EDDE2A26F7F}"/>
          </ac:spMkLst>
        </pc:spChg>
        <pc:spChg chg="add del">
          <ac:chgData name="Abdullah Amberkhani" userId="21512d00a3c6393d" providerId="LiveId" clId="{4992449F-1D38-4A57-9058-84921E16E45C}" dt="2023-03-23T23:47:04.585" v="257" actId="26606"/>
          <ac:spMkLst>
            <pc:docMk/>
            <pc:sldMk cId="3404662228" sldId="276"/>
            <ac:spMk id="13" creationId="{0277405F-0B4F-4418-B773-1B38814125B6}"/>
          </ac:spMkLst>
        </pc:spChg>
        <pc:picChg chg="mod ord">
          <ac:chgData name="Abdullah Amberkhani" userId="21512d00a3c6393d" providerId="LiveId" clId="{4992449F-1D38-4A57-9058-84921E16E45C}" dt="2023-03-23T23:48:52.719" v="258" actId="1036"/>
          <ac:picMkLst>
            <pc:docMk/>
            <pc:sldMk cId="3404662228" sldId="276"/>
            <ac:picMk id="5" creationId="{9B40EB17-2599-FCD0-A6DA-F2236A7C8708}"/>
          </ac:picMkLst>
        </pc:picChg>
        <pc:picChg chg="mod">
          <ac:chgData name="Abdullah Amberkhani" userId="21512d00a3c6393d" providerId="LiveId" clId="{4992449F-1D38-4A57-9058-84921E16E45C}" dt="2023-03-23T23:48:52.719" v="258" actId="1036"/>
          <ac:picMkLst>
            <pc:docMk/>
            <pc:sldMk cId="3404662228" sldId="276"/>
            <ac:picMk id="6" creationId="{202C2339-2BD8-D23A-A591-13945CD3AB3D}"/>
          </ac:picMkLst>
        </pc:picChg>
      </pc:sldChg>
      <pc:sldChg chg="addSp delSp modSp add mod">
        <pc:chgData name="Abdullah Amberkhani" userId="21512d00a3c6393d" providerId="LiveId" clId="{4992449F-1D38-4A57-9058-84921E16E45C}" dt="2023-03-23T23:23:46.087" v="161" actId="1076"/>
        <pc:sldMkLst>
          <pc:docMk/>
          <pc:sldMk cId="1906483866" sldId="277"/>
        </pc:sldMkLst>
        <pc:spChg chg="mod">
          <ac:chgData name="Abdullah Amberkhani" userId="21512d00a3c6393d" providerId="LiveId" clId="{4992449F-1D38-4A57-9058-84921E16E45C}" dt="2023-03-23T23:22:16.063" v="150"/>
          <ac:spMkLst>
            <pc:docMk/>
            <pc:sldMk cId="1906483866" sldId="277"/>
            <ac:spMk id="2" creationId="{ECF0D9C7-7A9E-A65E-C807-5CB6A9CDF7B3}"/>
          </ac:spMkLst>
        </pc:spChg>
        <pc:spChg chg="add del mod">
          <ac:chgData name="Abdullah Amberkhani" userId="21512d00a3c6393d" providerId="LiveId" clId="{4992449F-1D38-4A57-9058-84921E16E45C}" dt="2023-03-23T23:21:43.089" v="117" actId="931"/>
          <ac:spMkLst>
            <pc:docMk/>
            <pc:sldMk cId="1906483866" sldId="277"/>
            <ac:spMk id="4" creationId="{9F36668F-B4ED-9DDB-5F2D-BBEC701412E5}"/>
          </ac:spMkLst>
        </pc:spChg>
        <pc:spChg chg="add del mod">
          <ac:chgData name="Abdullah Amberkhani" userId="21512d00a3c6393d" providerId="LiveId" clId="{4992449F-1D38-4A57-9058-84921E16E45C}" dt="2023-03-23T23:23:23.993" v="153" actId="931"/>
          <ac:spMkLst>
            <pc:docMk/>
            <pc:sldMk cId="1906483866" sldId="277"/>
            <ac:spMk id="10" creationId="{E3C390B8-9621-51FC-1696-4483FAC3B1A9}"/>
          </ac:spMkLst>
        </pc:spChg>
        <pc:picChg chg="del">
          <ac:chgData name="Abdullah Amberkhani" userId="21512d00a3c6393d" providerId="LiveId" clId="{4992449F-1D38-4A57-9058-84921E16E45C}" dt="2023-03-23T23:21:26.644" v="115" actId="478"/>
          <ac:picMkLst>
            <pc:docMk/>
            <pc:sldMk cId="1906483866" sldId="277"/>
            <ac:picMk id="5" creationId="{54CBC4B5-6DB2-8278-A7C2-101B05D704FB}"/>
          </ac:picMkLst>
        </pc:picChg>
        <pc:picChg chg="del">
          <ac:chgData name="Abdullah Amberkhani" userId="21512d00a3c6393d" providerId="LiveId" clId="{4992449F-1D38-4A57-9058-84921E16E45C}" dt="2023-03-23T23:21:31.870" v="116" actId="478"/>
          <ac:picMkLst>
            <pc:docMk/>
            <pc:sldMk cId="1906483866" sldId="277"/>
            <ac:picMk id="7" creationId="{6455601D-BBC5-0C2A-1448-51DE4A899B10}"/>
          </ac:picMkLst>
        </pc:picChg>
        <pc:picChg chg="add del mod">
          <ac:chgData name="Abdullah Amberkhani" userId="21512d00a3c6393d" providerId="LiveId" clId="{4992449F-1D38-4A57-9058-84921E16E45C}" dt="2023-03-23T23:23:16.843" v="152" actId="478"/>
          <ac:picMkLst>
            <pc:docMk/>
            <pc:sldMk cId="1906483866" sldId="277"/>
            <ac:picMk id="8" creationId="{6876C4E0-A828-DEA4-BF18-5BD21AC4AAA9}"/>
          </ac:picMkLst>
        </pc:picChg>
        <pc:picChg chg="add mod">
          <ac:chgData name="Abdullah Amberkhani" userId="21512d00a3c6393d" providerId="LiveId" clId="{4992449F-1D38-4A57-9058-84921E16E45C}" dt="2023-03-23T23:23:37.702" v="160" actId="1076"/>
          <ac:picMkLst>
            <pc:docMk/>
            <pc:sldMk cId="1906483866" sldId="277"/>
            <ac:picMk id="12" creationId="{DEAD9EC9-6344-4254-5FC1-5C719E302197}"/>
          </ac:picMkLst>
        </pc:picChg>
        <pc:picChg chg="add mod">
          <ac:chgData name="Abdullah Amberkhani" userId="21512d00a3c6393d" providerId="LiveId" clId="{4992449F-1D38-4A57-9058-84921E16E45C}" dt="2023-03-23T23:23:46.087" v="161" actId="1076"/>
          <ac:picMkLst>
            <pc:docMk/>
            <pc:sldMk cId="1906483866" sldId="277"/>
            <ac:picMk id="14" creationId="{CFE163F6-FBE1-C55D-7DDB-36FA46109D47}"/>
          </ac:picMkLst>
        </pc:picChg>
      </pc:sldChg>
      <pc:sldChg chg="addSp delSp modSp add mod">
        <pc:chgData name="Abdullah Amberkhani" userId="21512d00a3c6393d" providerId="LiveId" clId="{4992449F-1D38-4A57-9058-84921E16E45C}" dt="2023-03-23T23:26:49.607" v="201" actId="1076"/>
        <pc:sldMkLst>
          <pc:docMk/>
          <pc:sldMk cId="2888789722" sldId="278"/>
        </pc:sldMkLst>
        <pc:spChg chg="mod">
          <ac:chgData name="Abdullah Amberkhani" userId="21512d00a3c6393d" providerId="LiveId" clId="{4992449F-1D38-4A57-9058-84921E16E45C}" dt="2023-03-23T23:24:46.713" v="187"/>
          <ac:spMkLst>
            <pc:docMk/>
            <pc:sldMk cId="2888789722" sldId="278"/>
            <ac:spMk id="2" creationId="{ECF0D9C7-7A9E-A65E-C807-5CB6A9CDF7B3}"/>
          </ac:spMkLst>
        </pc:spChg>
        <pc:spChg chg="add del mod">
          <ac:chgData name="Abdullah Amberkhani" userId="21512d00a3c6393d" providerId="LiveId" clId="{4992449F-1D38-4A57-9058-84921E16E45C}" dt="2023-03-23T23:26:14.494" v="190" actId="931"/>
          <ac:spMkLst>
            <pc:docMk/>
            <pc:sldMk cId="2888789722" sldId="278"/>
            <ac:spMk id="4" creationId="{3B946214-5627-96CE-043F-ACA2BA3E5749}"/>
          </ac:spMkLst>
        </pc:spChg>
        <pc:picChg chg="add mod">
          <ac:chgData name="Abdullah Amberkhani" userId="21512d00a3c6393d" providerId="LiveId" clId="{4992449F-1D38-4A57-9058-84921E16E45C}" dt="2023-03-23T23:26:49.607" v="201" actId="1076"/>
          <ac:picMkLst>
            <pc:docMk/>
            <pc:sldMk cId="2888789722" sldId="278"/>
            <ac:picMk id="6" creationId="{731DCBFE-15A5-3A3F-9725-FF1A62672F4A}"/>
          </ac:picMkLst>
        </pc:picChg>
        <pc:picChg chg="add mod">
          <ac:chgData name="Abdullah Amberkhani" userId="21512d00a3c6393d" providerId="LiveId" clId="{4992449F-1D38-4A57-9058-84921E16E45C}" dt="2023-03-23T23:26:43.527" v="200" actId="1076"/>
          <ac:picMkLst>
            <pc:docMk/>
            <pc:sldMk cId="2888789722" sldId="278"/>
            <ac:picMk id="8" creationId="{6A2CBE87-7A0C-FD58-9A52-ECEB48E44738}"/>
          </ac:picMkLst>
        </pc:picChg>
        <pc:picChg chg="del">
          <ac:chgData name="Abdullah Amberkhani" userId="21512d00a3c6393d" providerId="LiveId" clId="{4992449F-1D38-4A57-9058-84921E16E45C}" dt="2023-03-23T23:24:48.713" v="188" actId="478"/>
          <ac:picMkLst>
            <pc:docMk/>
            <pc:sldMk cId="2888789722" sldId="278"/>
            <ac:picMk id="12" creationId="{DEAD9EC9-6344-4254-5FC1-5C719E302197}"/>
          </ac:picMkLst>
        </pc:picChg>
        <pc:picChg chg="del">
          <ac:chgData name="Abdullah Amberkhani" userId="21512d00a3c6393d" providerId="LiveId" clId="{4992449F-1D38-4A57-9058-84921E16E45C}" dt="2023-03-23T23:24:53.144" v="189" actId="478"/>
          <ac:picMkLst>
            <pc:docMk/>
            <pc:sldMk cId="2888789722" sldId="278"/>
            <ac:picMk id="14" creationId="{CFE163F6-FBE1-C55D-7DDB-36FA46109D47}"/>
          </ac:picMkLst>
        </pc:picChg>
      </pc:sldChg>
      <pc:sldChg chg="modSp new mod">
        <pc:chgData name="Abdullah Amberkhani" userId="21512d00a3c6393d" providerId="LiveId" clId="{4992449F-1D38-4A57-9058-84921E16E45C}" dt="2023-03-23T23:31:35.862" v="233" actId="20577"/>
        <pc:sldMkLst>
          <pc:docMk/>
          <pc:sldMk cId="3088025321" sldId="279"/>
        </pc:sldMkLst>
        <pc:spChg chg="mod">
          <ac:chgData name="Abdullah Amberkhani" userId="21512d00a3c6393d" providerId="LiveId" clId="{4992449F-1D38-4A57-9058-84921E16E45C}" dt="2023-03-23T23:29:47.509" v="211" actId="122"/>
          <ac:spMkLst>
            <pc:docMk/>
            <pc:sldMk cId="3088025321" sldId="279"/>
            <ac:spMk id="2" creationId="{1CAA12C8-237A-02DE-D42D-B41B04764840}"/>
          </ac:spMkLst>
        </pc:spChg>
        <pc:spChg chg="mod">
          <ac:chgData name="Abdullah Amberkhani" userId="21512d00a3c6393d" providerId="LiveId" clId="{4992449F-1D38-4A57-9058-84921E16E45C}" dt="2023-03-23T23:31:35.862" v="233" actId="20577"/>
          <ac:spMkLst>
            <pc:docMk/>
            <pc:sldMk cId="3088025321" sldId="279"/>
            <ac:spMk id="3" creationId="{C105F4B5-CA45-A085-5E91-83B69A027771}"/>
          </ac:spMkLst>
        </pc:spChg>
      </pc:sldChg>
      <pc:sldChg chg="new del">
        <pc:chgData name="Abdullah Amberkhani" userId="21512d00a3c6393d" providerId="LiveId" clId="{4992449F-1D38-4A57-9058-84921E16E45C}" dt="2023-03-23T23:31:51.795" v="235" actId="47"/>
        <pc:sldMkLst>
          <pc:docMk/>
          <pc:sldMk cId="2416261368" sldId="280"/>
        </pc:sldMkLst>
      </pc:sldChg>
      <pc:sldChg chg="modSp new mod">
        <pc:chgData name="Abdullah Amberkhani" userId="21512d00a3c6393d" providerId="LiveId" clId="{4992449F-1D38-4A57-9058-84921E16E45C}" dt="2023-03-23T23:32:21.882" v="253" actId="255"/>
        <pc:sldMkLst>
          <pc:docMk/>
          <pc:sldMk cId="2697217788" sldId="280"/>
        </pc:sldMkLst>
        <pc:spChg chg="mod">
          <ac:chgData name="Abdullah Amberkhani" userId="21512d00a3c6393d" providerId="LiveId" clId="{4992449F-1D38-4A57-9058-84921E16E45C}" dt="2023-03-23T23:32:21.882" v="253" actId="255"/>
          <ac:spMkLst>
            <pc:docMk/>
            <pc:sldMk cId="2697217788" sldId="280"/>
            <ac:spMk id="2" creationId="{A5BD9512-C392-B595-AE48-6B3058A52D40}"/>
          </ac:spMkLst>
        </pc:spChg>
      </pc:sldChg>
    </pc:docChg>
  </pc:docChgLst>
  <pc:docChgLst>
    <pc:chgData name="Abdullah Amberkhani" userId="21512d00a3c6393d" providerId="LiveId" clId="{674C88CD-2344-4A17-A86E-325FD01039A8}"/>
    <pc:docChg chg="custSel modSld">
      <pc:chgData name="Abdullah Amberkhani" userId="21512d00a3c6393d" providerId="LiveId" clId="{674C88CD-2344-4A17-A86E-325FD01039A8}" dt="2023-05-22T05:32:20.210" v="12" actId="27614"/>
      <pc:docMkLst>
        <pc:docMk/>
      </pc:docMkLst>
      <pc:sldChg chg="addSp delSp modSp mod">
        <pc:chgData name="Abdullah Amberkhani" userId="21512d00a3c6393d" providerId="LiveId" clId="{674C88CD-2344-4A17-A86E-325FD01039A8}" dt="2023-05-22T05:31:03.730" v="7" actId="27614"/>
        <pc:sldMkLst>
          <pc:docMk/>
          <pc:sldMk cId="3464258114" sldId="289"/>
        </pc:sldMkLst>
        <pc:spChg chg="add del mod">
          <ac:chgData name="Abdullah Amberkhani" userId="21512d00a3c6393d" providerId="LiveId" clId="{674C88CD-2344-4A17-A86E-325FD01039A8}" dt="2023-05-22T05:30:59.833" v="5" actId="931"/>
          <ac:spMkLst>
            <pc:docMk/>
            <pc:sldMk cId="3464258114" sldId="289"/>
            <ac:spMk id="7" creationId="{5B91424D-4768-CDC5-CE3C-932C71A0AFA8}"/>
          </ac:spMkLst>
        </pc:spChg>
        <pc:picChg chg="add del mod">
          <ac:chgData name="Abdullah Amberkhani" userId="21512d00a3c6393d" providerId="LiveId" clId="{674C88CD-2344-4A17-A86E-325FD01039A8}" dt="2023-05-22T05:30:45.598" v="3" actId="478"/>
          <ac:picMkLst>
            <pc:docMk/>
            <pc:sldMk cId="3464258114" sldId="289"/>
            <ac:picMk id="4" creationId="{0810D540-CF63-1B5C-F184-CF7A2B85F3BD}"/>
          </ac:picMkLst>
        </pc:picChg>
        <pc:picChg chg="del">
          <ac:chgData name="Abdullah Amberkhani" userId="21512d00a3c6393d" providerId="LiveId" clId="{674C88CD-2344-4A17-A86E-325FD01039A8}" dt="2023-05-22T05:30:47.764" v="4" actId="478"/>
          <ac:picMkLst>
            <pc:docMk/>
            <pc:sldMk cId="3464258114" sldId="289"/>
            <ac:picMk id="5" creationId="{88A2F3DA-ACB2-AE5D-EE8D-77A0A77F991A}"/>
          </ac:picMkLst>
        </pc:picChg>
        <pc:picChg chg="add mod">
          <ac:chgData name="Abdullah Amberkhani" userId="21512d00a3c6393d" providerId="LiveId" clId="{674C88CD-2344-4A17-A86E-325FD01039A8}" dt="2023-05-22T05:31:03.730" v="7" actId="27614"/>
          <ac:picMkLst>
            <pc:docMk/>
            <pc:sldMk cId="3464258114" sldId="289"/>
            <ac:picMk id="9" creationId="{360C5634-A986-76AD-AD85-11D62C2A233F}"/>
          </ac:picMkLst>
        </pc:picChg>
      </pc:sldChg>
      <pc:sldChg chg="addSp delSp modSp mod">
        <pc:chgData name="Abdullah Amberkhani" userId="21512d00a3c6393d" providerId="LiveId" clId="{674C88CD-2344-4A17-A86E-325FD01039A8}" dt="2023-05-22T05:31:16.276" v="10" actId="27614"/>
        <pc:sldMkLst>
          <pc:docMk/>
          <pc:sldMk cId="728266294" sldId="290"/>
        </pc:sldMkLst>
        <pc:spChg chg="add del mod">
          <ac:chgData name="Abdullah Amberkhani" userId="21512d00a3c6393d" providerId="LiveId" clId="{674C88CD-2344-4A17-A86E-325FD01039A8}" dt="2023-05-22T05:31:10.658" v="8" actId="931"/>
          <ac:spMkLst>
            <pc:docMk/>
            <pc:sldMk cId="728266294" sldId="290"/>
            <ac:spMk id="4" creationId="{54429808-408F-E4B6-92EF-24E94DC78668}"/>
          </ac:spMkLst>
        </pc:spChg>
        <pc:picChg chg="del">
          <ac:chgData name="Abdullah Amberkhani" userId="21512d00a3c6393d" providerId="LiveId" clId="{674C88CD-2344-4A17-A86E-325FD01039A8}" dt="2023-05-22T05:31:03.318" v="6" actId="478"/>
          <ac:picMkLst>
            <pc:docMk/>
            <pc:sldMk cId="728266294" sldId="290"/>
            <ac:picMk id="5" creationId="{88A2F3DA-ACB2-AE5D-EE8D-77A0A77F991A}"/>
          </ac:picMkLst>
        </pc:picChg>
        <pc:picChg chg="add mod">
          <ac:chgData name="Abdullah Amberkhani" userId="21512d00a3c6393d" providerId="LiveId" clId="{674C88CD-2344-4A17-A86E-325FD01039A8}" dt="2023-05-22T05:31:16.276" v="10" actId="27614"/>
          <ac:picMkLst>
            <pc:docMk/>
            <pc:sldMk cId="728266294" sldId="290"/>
            <ac:picMk id="7" creationId="{6B8441D1-1494-808E-8297-9BDEF066D0D3}"/>
          </ac:picMkLst>
        </pc:picChg>
      </pc:sldChg>
      <pc:sldChg chg="addSp delSp modSp mod">
        <pc:chgData name="Abdullah Amberkhani" userId="21512d00a3c6393d" providerId="LiveId" clId="{674C88CD-2344-4A17-A86E-325FD01039A8}" dt="2023-05-22T05:32:20.210" v="12" actId="27614"/>
        <pc:sldMkLst>
          <pc:docMk/>
          <pc:sldMk cId="1304203426" sldId="291"/>
        </pc:sldMkLst>
        <pc:spChg chg="add del mod">
          <ac:chgData name="Abdullah Amberkhani" userId="21512d00a3c6393d" providerId="LiveId" clId="{674C88CD-2344-4A17-A86E-325FD01039A8}" dt="2023-05-22T05:32:16.317" v="11" actId="931"/>
          <ac:spMkLst>
            <pc:docMk/>
            <pc:sldMk cId="1304203426" sldId="291"/>
            <ac:spMk id="4" creationId="{46ADD083-AF05-F8E3-2FFF-242F108EC4AB}"/>
          </ac:spMkLst>
        </pc:spChg>
        <pc:picChg chg="del">
          <ac:chgData name="Abdullah Amberkhani" userId="21512d00a3c6393d" providerId="LiveId" clId="{674C88CD-2344-4A17-A86E-325FD01039A8}" dt="2023-05-22T05:31:14.811" v="9" actId="478"/>
          <ac:picMkLst>
            <pc:docMk/>
            <pc:sldMk cId="1304203426" sldId="291"/>
            <ac:picMk id="5" creationId="{88A2F3DA-ACB2-AE5D-EE8D-77A0A77F991A}"/>
          </ac:picMkLst>
        </pc:picChg>
        <pc:picChg chg="add mod">
          <ac:chgData name="Abdullah Amberkhani" userId="21512d00a3c6393d" providerId="LiveId" clId="{674C88CD-2344-4A17-A86E-325FD01039A8}" dt="2023-05-22T05:32:20.210" v="12" actId="27614"/>
          <ac:picMkLst>
            <pc:docMk/>
            <pc:sldMk cId="1304203426" sldId="291"/>
            <ac:picMk id="7" creationId="{22446286-6883-403F-E5F4-9973191AD0B2}"/>
          </ac:picMkLst>
        </pc:picChg>
      </pc:sldChg>
    </pc:docChg>
  </pc:docChgLst>
  <pc:docChgLst>
    <pc:chgData name="Abdullah Amberkhani" userId="21512d00a3c6393d" providerId="LiveId" clId="{B5684BC4-B85C-4BF6-9C50-8E241DCF2E70}"/>
    <pc:docChg chg="undo custSel addSld delSld modSld sldOrd">
      <pc:chgData name="Abdullah Amberkhani" userId="21512d00a3c6393d" providerId="LiveId" clId="{B5684BC4-B85C-4BF6-9C50-8E241DCF2E70}" dt="2023-05-03T02:25:58.113" v="988" actId="20577"/>
      <pc:docMkLst>
        <pc:docMk/>
      </pc:docMkLst>
      <pc:sldChg chg="modSp mod">
        <pc:chgData name="Abdullah Amberkhani" userId="21512d00a3c6393d" providerId="LiveId" clId="{B5684BC4-B85C-4BF6-9C50-8E241DCF2E70}" dt="2023-05-02T10:00:40.464" v="347" actId="313"/>
        <pc:sldMkLst>
          <pc:docMk/>
          <pc:sldMk cId="886403485" sldId="259"/>
        </pc:sldMkLst>
        <pc:spChg chg="mod">
          <ac:chgData name="Abdullah Amberkhani" userId="21512d00a3c6393d" providerId="LiveId" clId="{B5684BC4-B85C-4BF6-9C50-8E241DCF2E70}" dt="2023-05-02T10:00:40.464" v="347" actId="313"/>
          <ac:spMkLst>
            <pc:docMk/>
            <pc:sldMk cId="886403485" sldId="259"/>
            <ac:spMk id="3" creationId="{DDCE5D5F-8FBB-FA30-FF23-79C9C9E1CCE2}"/>
          </ac:spMkLst>
        </pc:spChg>
      </pc:sldChg>
      <pc:sldChg chg="modSp mod">
        <pc:chgData name="Abdullah Amberkhani" userId="21512d00a3c6393d" providerId="LiveId" clId="{B5684BC4-B85C-4BF6-9C50-8E241DCF2E70}" dt="2023-04-19T13:38:37.825" v="103" actId="20577"/>
        <pc:sldMkLst>
          <pc:docMk/>
          <pc:sldMk cId="4157635155" sldId="261"/>
        </pc:sldMkLst>
        <pc:spChg chg="mod">
          <ac:chgData name="Abdullah Amberkhani" userId="21512d00a3c6393d" providerId="LiveId" clId="{B5684BC4-B85C-4BF6-9C50-8E241DCF2E70}" dt="2023-04-19T13:38:37.825" v="103" actId="20577"/>
          <ac:spMkLst>
            <pc:docMk/>
            <pc:sldMk cId="4157635155" sldId="261"/>
            <ac:spMk id="3" creationId="{9F4C7CC9-A008-BE32-E289-59D8675350B0}"/>
          </ac:spMkLst>
        </pc:spChg>
      </pc:sldChg>
      <pc:sldChg chg="addSp delSp modSp mod">
        <pc:chgData name="Abdullah Amberkhani" userId="21512d00a3c6393d" providerId="LiveId" clId="{B5684BC4-B85C-4BF6-9C50-8E241DCF2E70}" dt="2023-05-02T10:33:33.467" v="379" actId="14826"/>
        <pc:sldMkLst>
          <pc:docMk/>
          <pc:sldMk cId="1323088184" sldId="262"/>
        </pc:sldMkLst>
        <pc:grpChg chg="mod">
          <ac:chgData name="Abdullah Amberkhani" userId="21512d00a3c6393d" providerId="LiveId" clId="{B5684BC4-B85C-4BF6-9C50-8E241DCF2E70}" dt="2023-05-02T10:05:16.748" v="369"/>
          <ac:grpSpMkLst>
            <pc:docMk/>
            <pc:sldMk cId="1323088184" sldId="262"/>
            <ac:grpSpMk id="11" creationId="{3A5DD4FC-C192-71F5-41FC-BA27A001CF24}"/>
          </ac:grpSpMkLst>
        </pc:grpChg>
        <pc:picChg chg="mod">
          <ac:chgData name="Abdullah Amberkhani" userId="21512d00a3c6393d" providerId="LiveId" clId="{B5684BC4-B85C-4BF6-9C50-8E241DCF2E70}" dt="2023-05-02T10:33:33.467" v="379" actId="14826"/>
          <ac:picMkLst>
            <pc:docMk/>
            <pc:sldMk cId="1323088184" sldId="262"/>
            <ac:picMk id="5" creationId="{BC7BEF51-71CA-9234-7D1D-A3C2F36BF444}"/>
          </ac:picMkLst>
        </pc:picChg>
        <pc:inkChg chg="add del">
          <ac:chgData name="Abdullah Amberkhani" userId="21512d00a3c6393d" providerId="LiveId" clId="{B5684BC4-B85C-4BF6-9C50-8E241DCF2E70}" dt="2023-05-02T10:05:28.263" v="376" actId="9405"/>
          <ac:inkMkLst>
            <pc:docMk/>
            <pc:sldMk cId="1323088184" sldId="262"/>
            <ac:inkMk id="3" creationId="{60EF18E5-0992-C01B-4602-36D5B2E46A4A}"/>
          </ac:inkMkLst>
        </pc:inkChg>
        <pc:inkChg chg="add del">
          <ac:chgData name="Abdullah Amberkhani" userId="21512d00a3c6393d" providerId="LiveId" clId="{B5684BC4-B85C-4BF6-9C50-8E241DCF2E70}" dt="2023-05-02T10:05:27.968" v="375" actId="9405"/>
          <ac:inkMkLst>
            <pc:docMk/>
            <pc:sldMk cId="1323088184" sldId="262"/>
            <ac:inkMk id="4" creationId="{3B6BB577-05D4-A28B-C8D3-91060ECE64AF}"/>
          </ac:inkMkLst>
        </pc:inkChg>
        <pc:inkChg chg="add del">
          <ac:chgData name="Abdullah Amberkhani" userId="21512d00a3c6393d" providerId="LiveId" clId="{B5684BC4-B85C-4BF6-9C50-8E241DCF2E70}" dt="2023-05-02T10:05:26.911" v="374" actId="9405"/>
          <ac:inkMkLst>
            <pc:docMk/>
            <pc:sldMk cId="1323088184" sldId="262"/>
            <ac:inkMk id="6" creationId="{646FF977-A89A-76C7-2B83-FC3A90DCE6A8}"/>
          </ac:inkMkLst>
        </pc:inkChg>
        <pc:inkChg chg="add del">
          <ac:chgData name="Abdullah Amberkhani" userId="21512d00a3c6393d" providerId="LiveId" clId="{B5684BC4-B85C-4BF6-9C50-8E241DCF2E70}" dt="2023-05-02T10:05:26.078" v="373" actId="9405"/>
          <ac:inkMkLst>
            <pc:docMk/>
            <pc:sldMk cId="1323088184" sldId="262"/>
            <ac:inkMk id="7" creationId="{1F5EEC08-999D-97D4-DEED-496C7CF47B5F}"/>
          </ac:inkMkLst>
        </pc:inkChg>
        <pc:inkChg chg="add del mod">
          <ac:chgData name="Abdullah Amberkhani" userId="21512d00a3c6393d" providerId="LiveId" clId="{B5684BC4-B85C-4BF6-9C50-8E241DCF2E70}" dt="2023-05-02T10:05:18.765" v="371" actId="9405"/>
          <ac:inkMkLst>
            <pc:docMk/>
            <pc:sldMk cId="1323088184" sldId="262"/>
            <ac:inkMk id="8" creationId="{2A8D8264-EB9E-9F6A-4071-AB9B188D98BF}"/>
          </ac:inkMkLst>
        </pc:inkChg>
        <pc:inkChg chg="add del mod">
          <ac:chgData name="Abdullah Amberkhani" userId="21512d00a3c6393d" providerId="LiveId" clId="{B5684BC4-B85C-4BF6-9C50-8E241DCF2E70}" dt="2023-05-02T10:05:17.633" v="370" actId="9405"/>
          <ac:inkMkLst>
            <pc:docMk/>
            <pc:sldMk cId="1323088184" sldId="262"/>
            <ac:inkMk id="9" creationId="{2D1AC16D-C0C3-9DD8-92E2-A05310221BE7}"/>
          </ac:inkMkLst>
        </pc:inkChg>
        <pc:inkChg chg="add del">
          <ac:chgData name="Abdullah Amberkhani" userId="21512d00a3c6393d" providerId="LiveId" clId="{B5684BC4-B85C-4BF6-9C50-8E241DCF2E70}" dt="2023-05-02T10:05:16.748" v="369"/>
          <ac:inkMkLst>
            <pc:docMk/>
            <pc:sldMk cId="1323088184" sldId="262"/>
            <ac:inkMk id="10" creationId="{C591DFD3-2C78-37F4-3F5C-81980B7B28ED}"/>
          </ac:inkMkLst>
        </pc:inkChg>
      </pc:sldChg>
      <pc:sldChg chg="modSp mod">
        <pc:chgData name="Abdullah Amberkhani" userId="21512d00a3c6393d" providerId="LiveId" clId="{B5684BC4-B85C-4BF6-9C50-8E241DCF2E70}" dt="2023-05-02T11:13:56.762" v="892" actId="123"/>
        <pc:sldMkLst>
          <pc:docMk/>
          <pc:sldMk cId="3510672923" sldId="264"/>
        </pc:sldMkLst>
        <pc:spChg chg="mod">
          <ac:chgData name="Abdullah Amberkhani" userId="21512d00a3c6393d" providerId="LiveId" clId="{B5684BC4-B85C-4BF6-9C50-8E241DCF2E70}" dt="2023-05-02T11:13:56.762" v="892" actId="123"/>
          <ac:spMkLst>
            <pc:docMk/>
            <pc:sldMk cId="3510672923" sldId="264"/>
            <ac:spMk id="3" creationId="{717C5B68-15B8-8CFE-BB1A-708C59A50934}"/>
          </ac:spMkLst>
        </pc:spChg>
      </pc:sldChg>
      <pc:sldChg chg="modSp mod">
        <pc:chgData name="Abdullah Amberkhani" userId="21512d00a3c6393d" providerId="LiveId" clId="{B5684BC4-B85C-4BF6-9C50-8E241DCF2E70}" dt="2023-04-19T09:48:47.053" v="1" actId="14100"/>
        <pc:sldMkLst>
          <pc:docMk/>
          <pc:sldMk cId="4216808811" sldId="265"/>
        </pc:sldMkLst>
        <pc:graphicFrameChg chg="mod modGraphic">
          <ac:chgData name="Abdullah Amberkhani" userId="21512d00a3c6393d" providerId="LiveId" clId="{B5684BC4-B85C-4BF6-9C50-8E241DCF2E70}" dt="2023-04-19T09:48:47.053" v="1" actId="14100"/>
          <ac:graphicFrameMkLst>
            <pc:docMk/>
            <pc:sldMk cId="4216808811" sldId="265"/>
            <ac:graphicFrameMk id="4" creationId="{B9D96907-8FFA-9781-CAD5-713AFB087B3C}"/>
          </ac:graphicFrameMkLst>
        </pc:graphicFrameChg>
      </pc:sldChg>
      <pc:sldChg chg="modSp del mod">
        <pc:chgData name="Abdullah Amberkhani" userId="21512d00a3c6393d" providerId="LiveId" clId="{B5684BC4-B85C-4BF6-9C50-8E241DCF2E70}" dt="2023-05-02T11:13:44.553" v="889" actId="47"/>
        <pc:sldMkLst>
          <pc:docMk/>
          <pc:sldMk cId="611788700" sldId="267"/>
        </pc:sldMkLst>
        <pc:spChg chg="mod">
          <ac:chgData name="Abdullah Amberkhani" userId="21512d00a3c6393d" providerId="LiveId" clId="{B5684BC4-B85C-4BF6-9C50-8E241DCF2E70}" dt="2023-05-02T10:58:57.112" v="631" actId="5793"/>
          <ac:spMkLst>
            <pc:docMk/>
            <pc:sldMk cId="611788700" sldId="267"/>
            <ac:spMk id="3" creationId="{717C5B68-15B8-8CFE-BB1A-708C59A50934}"/>
          </ac:spMkLst>
        </pc:spChg>
      </pc:sldChg>
      <pc:sldChg chg="addSp delSp modSp add del mod">
        <pc:chgData name="Abdullah Amberkhani" userId="21512d00a3c6393d" providerId="LiveId" clId="{B5684BC4-B85C-4BF6-9C50-8E241DCF2E70}" dt="2023-05-02T11:02:50.457" v="675" actId="27636"/>
        <pc:sldMkLst>
          <pc:docMk/>
          <pc:sldMk cId="3425718264" sldId="275"/>
        </pc:sldMkLst>
        <pc:spChg chg="add mod">
          <ac:chgData name="Abdullah Amberkhani" userId="21512d00a3c6393d" providerId="LiveId" clId="{B5684BC4-B85C-4BF6-9C50-8E241DCF2E70}" dt="2023-05-02T11:02:50.457" v="675" actId="27636"/>
          <ac:spMkLst>
            <pc:docMk/>
            <pc:sldMk cId="3425718264" sldId="275"/>
            <ac:spMk id="4" creationId="{982FDFFA-FC86-D7FC-520D-B99DE070139B}"/>
          </ac:spMkLst>
        </pc:spChg>
        <pc:picChg chg="del">
          <ac:chgData name="Abdullah Amberkhani" userId="21512d00a3c6393d" providerId="LiveId" clId="{B5684BC4-B85C-4BF6-9C50-8E241DCF2E70}" dt="2023-05-02T10:59:46.340" v="644" actId="478"/>
          <ac:picMkLst>
            <pc:docMk/>
            <pc:sldMk cId="3425718264" sldId="275"/>
            <ac:picMk id="5" creationId="{54CBC4B5-6DB2-8278-A7C2-101B05D704FB}"/>
          </ac:picMkLst>
        </pc:picChg>
        <pc:picChg chg="del">
          <ac:chgData name="Abdullah Amberkhani" userId="21512d00a3c6393d" providerId="LiveId" clId="{B5684BC4-B85C-4BF6-9C50-8E241DCF2E70}" dt="2023-05-02T11:00:05.564" v="648" actId="478"/>
          <ac:picMkLst>
            <pc:docMk/>
            <pc:sldMk cId="3425718264" sldId="275"/>
            <ac:picMk id="7" creationId="{6455601D-BBC5-0C2A-1448-51DE4A899B10}"/>
          </ac:picMkLst>
        </pc:picChg>
      </pc:sldChg>
      <pc:sldChg chg="addSp delSp modSp mod">
        <pc:chgData name="Abdullah Amberkhani" userId="21512d00a3c6393d" providerId="LiveId" clId="{B5684BC4-B85C-4BF6-9C50-8E241DCF2E70}" dt="2023-05-02T11:03:01.320" v="677" actId="255"/>
        <pc:sldMkLst>
          <pc:docMk/>
          <pc:sldMk cId="3404662228" sldId="276"/>
        </pc:sldMkLst>
        <pc:spChg chg="add del mod">
          <ac:chgData name="Abdullah Amberkhani" userId="21512d00a3c6393d" providerId="LiveId" clId="{B5684BC4-B85C-4BF6-9C50-8E241DCF2E70}" dt="2023-05-02T10:59:19.806" v="635" actId="478"/>
          <ac:spMkLst>
            <pc:docMk/>
            <pc:sldMk cId="3404662228" sldId="276"/>
            <ac:spMk id="4" creationId="{75F059E7-5F6E-D2FC-A566-0D767D2B33B3}"/>
          </ac:spMkLst>
        </pc:spChg>
        <pc:spChg chg="add mod">
          <ac:chgData name="Abdullah Amberkhani" userId="21512d00a3c6393d" providerId="LiveId" clId="{B5684BC4-B85C-4BF6-9C50-8E241DCF2E70}" dt="2023-05-02T11:03:01.320" v="677" actId="255"/>
          <ac:spMkLst>
            <pc:docMk/>
            <pc:sldMk cId="3404662228" sldId="276"/>
            <ac:spMk id="8" creationId="{78544126-6F40-ED8D-99F2-A524CE4B4AE9}"/>
          </ac:spMkLst>
        </pc:spChg>
        <pc:picChg chg="add del">
          <ac:chgData name="Abdullah Amberkhani" userId="21512d00a3c6393d" providerId="LiveId" clId="{B5684BC4-B85C-4BF6-9C50-8E241DCF2E70}" dt="2023-05-02T10:59:25.262" v="637" actId="478"/>
          <ac:picMkLst>
            <pc:docMk/>
            <pc:sldMk cId="3404662228" sldId="276"/>
            <ac:picMk id="5" creationId="{9B40EB17-2599-FCD0-A6DA-F2236A7C8708}"/>
          </ac:picMkLst>
        </pc:picChg>
        <pc:picChg chg="add del">
          <ac:chgData name="Abdullah Amberkhani" userId="21512d00a3c6393d" providerId="LiveId" clId="{B5684BC4-B85C-4BF6-9C50-8E241DCF2E70}" dt="2023-05-02T10:59:24.596" v="636" actId="478"/>
          <ac:picMkLst>
            <pc:docMk/>
            <pc:sldMk cId="3404662228" sldId="276"/>
            <ac:picMk id="6" creationId="{202C2339-2BD8-D23A-A591-13945CD3AB3D}"/>
          </ac:picMkLst>
        </pc:picChg>
      </pc:sldChg>
      <pc:sldChg chg="addSp delSp modSp mod">
        <pc:chgData name="Abdullah Amberkhani" userId="21512d00a3c6393d" providerId="LiveId" clId="{B5684BC4-B85C-4BF6-9C50-8E241DCF2E70}" dt="2023-05-02T11:02:31.103" v="671" actId="2710"/>
        <pc:sldMkLst>
          <pc:docMk/>
          <pc:sldMk cId="1906483866" sldId="277"/>
        </pc:sldMkLst>
        <pc:spChg chg="add mod">
          <ac:chgData name="Abdullah Amberkhani" userId="21512d00a3c6393d" providerId="LiveId" clId="{B5684BC4-B85C-4BF6-9C50-8E241DCF2E70}" dt="2023-05-02T11:02:31.103" v="671" actId="2710"/>
          <ac:spMkLst>
            <pc:docMk/>
            <pc:sldMk cId="1906483866" sldId="277"/>
            <ac:spMk id="4" creationId="{BA382F91-92CF-17BF-B6CC-F3873F48AE3D}"/>
          </ac:spMkLst>
        </pc:spChg>
        <pc:picChg chg="del">
          <ac:chgData name="Abdullah Amberkhani" userId="21512d00a3c6393d" providerId="LiveId" clId="{B5684BC4-B85C-4BF6-9C50-8E241DCF2E70}" dt="2023-05-02T11:00:35.977" v="656" actId="478"/>
          <ac:picMkLst>
            <pc:docMk/>
            <pc:sldMk cId="1906483866" sldId="277"/>
            <ac:picMk id="12" creationId="{DEAD9EC9-6344-4254-5FC1-5C719E302197}"/>
          </ac:picMkLst>
        </pc:picChg>
        <pc:picChg chg="del">
          <ac:chgData name="Abdullah Amberkhani" userId="21512d00a3c6393d" providerId="LiveId" clId="{B5684BC4-B85C-4BF6-9C50-8E241DCF2E70}" dt="2023-05-02T11:00:38.002" v="657" actId="478"/>
          <ac:picMkLst>
            <pc:docMk/>
            <pc:sldMk cId="1906483866" sldId="277"/>
            <ac:picMk id="14" creationId="{CFE163F6-FBE1-C55D-7DDB-36FA46109D47}"/>
          </ac:picMkLst>
        </pc:picChg>
      </pc:sldChg>
      <pc:sldChg chg="addSp delSp modSp mod">
        <pc:chgData name="Abdullah Amberkhani" userId="21512d00a3c6393d" providerId="LiveId" clId="{B5684BC4-B85C-4BF6-9C50-8E241DCF2E70}" dt="2023-05-02T11:03:39.970" v="691" actId="20577"/>
        <pc:sldMkLst>
          <pc:docMk/>
          <pc:sldMk cId="2888789722" sldId="278"/>
        </pc:sldMkLst>
        <pc:spChg chg="add del mod">
          <ac:chgData name="Abdullah Amberkhani" userId="21512d00a3c6393d" providerId="LiveId" clId="{B5684BC4-B85C-4BF6-9C50-8E241DCF2E70}" dt="2023-05-02T11:03:22.053" v="681" actId="478"/>
          <ac:spMkLst>
            <pc:docMk/>
            <pc:sldMk cId="2888789722" sldId="278"/>
            <ac:spMk id="4" creationId="{FB9B2C8A-03CD-C225-5223-02F45541E599}"/>
          </ac:spMkLst>
        </pc:spChg>
        <pc:spChg chg="add mod">
          <ac:chgData name="Abdullah Amberkhani" userId="21512d00a3c6393d" providerId="LiveId" clId="{B5684BC4-B85C-4BF6-9C50-8E241DCF2E70}" dt="2023-05-02T11:03:39.970" v="691" actId="20577"/>
          <ac:spMkLst>
            <pc:docMk/>
            <pc:sldMk cId="2888789722" sldId="278"/>
            <ac:spMk id="7" creationId="{8090882A-D871-88F4-DFB3-E4312587D19D}"/>
          </ac:spMkLst>
        </pc:spChg>
        <pc:picChg chg="add del">
          <ac:chgData name="Abdullah Amberkhani" userId="21512d00a3c6393d" providerId="LiveId" clId="{B5684BC4-B85C-4BF6-9C50-8E241DCF2E70}" dt="2023-05-02T11:03:24.434" v="683" actId="478"/>
          <ac:picMkLst>
            <pc:docMk/>
            <pc:sldMk cId="2888789722" sldId="278"/>
            <ac:picMk id="6" creationId="{731DCBFE-15A5-3A3F-9725-FF1A62672F4A}"/>
          </ac:picMkLst>
        </pc:picChg>
        <pc:picChg chg="del">
          <ac:chgData name="Abdullah Amberkhani" userId="21512d00a3c6393d" providerId="LiveId" clId="{B5684BC4-B85C-4BF6-9C50-8E241DCF2E70}" dt="2023-05-02T11:03:23.758" v="682" actId="478"/>
          <ac:picMkLst>
            <pc:docMk/>
            <pc:sldMk cId="2888789722" sldId="278"/>
            <ac:picMk id="8" creationId="{6A2CBE87-7A0C-FD58-9A52-ECEB48E44738}"/>
          </ac:picMkLst>
        </pc:picChg>
      </pc:sldChg>
      <pc:sldChg chg="modSp mod">
        <pc:chgData name="Abdullah Amberkhani" userId="21512d00a3c6393d" providerId="LiveId" clId="{B5684BC4-B85C-4BF6-9C50-8E241DCF2E70}" dt="2023-05-03T02:25:58.113" v="988" actId="20577"/>
        <pc:sldMkLst>
          <pc:docMk/>
          <pc:sldMk cId="3088025321" sldId="279"/>
        </pc:sldMkLst>
        <pc:spChg chg="mod">
          <ac:chgData name="Abdullah Amberkhani" userId="21512d00a3c6393d" providerId="LiveId" clId="{B5684BC4-B85C-4BF6-9C50-8E241DCF2E70}" dt="2023-04-19T15:37:41.217" v="320"/>
          <ac:spMkLst>
            <pc:docMk/>
            <pc:sldMk cId="3088025321" sldId="279"/>
            <ac:spMk id="2" creationId="{1CAA12C8-237A-02DE-D42D-B41B04764840}"/>
          </ac:spMkLst>
        </pc:spChg>
        <pc:spChg chg="mod">
          <ac:chgData name="Abdullah Amberkhani" userId="21512d00a3c6393d" providerId="LiveId" clId="{B5684BC4-B85C-4BF6-9C50-8E241DCF2E70}" dt="2023-05-03T02:25:58.113" v="988" actId="20577"/>
          <ac:spMkLst>
            <pc:docMk/>
            <pc:sldMk cId="3088025321" sldId="279"/>
            <ac:spMk id="3" creationId="{C105F4B5-CA45-A085-5E91-83B69A027771}"/>
          </ac:spMkLst>
        </pc:spChg>
      </pc:sldChg>
      <pc:sldChg chg="modSp new mod ord">
        <pc:chgData name="Abdullah Amberkhani" userId="21512d00a3c6393d" providerId="LiveId" clId="{B5684BC4-B85C-4BF6-9C50-8E241DCF2E70}" dt="2023-05-02T10:05:33.305" v="378"/>
        <pc:sldMkLst>
          <pc:docMk/>
          <pc:sldMk cId="1079447556" sldId="281"/>
        </pc:sldMkLst>
        <pc:spChg chg="mod">
          <ac:chgData name="Abdullah Amberkhani" userId="21512d00a3c6393d" providerId="LiveId" clId="{B5684BC4-B85C-4BF6-9C50-8E241DCF2E70}" dt="2023-04-19T09:49:23.343" v="16" actId="122"/>
          <ac:spMkLst>
            <pc:docMk/>
            <pc:sldMk cId="1079447556" sldId="281"/>
            <ac:spMk id="2" creationId="{D61A84E9-D4DC-C745-4125-AAB27F351FB6}"/>
          </ac:spMkLst>
        </pc:spChg>
        <pc:spChg chg="mod">
          <ac:chgData name="Abdullah Amberkhani" userId="21512d00a3c6393d" providerId="LiveId" clId="{B5684BC4-B85C-4BF6-9C50-8E241DCF2E70}" dt="2023-05-02T10:05:33.305" v="378"/>
          <ac:spMkLst>
            <pc:docMk/>
            <pc:sldMk cId="1079447556" sldId="281"/>
            <ac:spMk id="3" creationId="{15012229-FB75-9BBF-2458-605461150D7E}"/>
          </ac:spMkLst>
        </pc:spChg>
      </pc:sldChg>
      <pc:sldChg chg="modSp new mod">
        <pc:chgData name="Abdullah Amberkhani" userId="21512d00a3c6393d" providerId="LiveId" clId="{B5684BC4-B85C-4BF6-9C50-8E241DCF2E70}" dt="2023-04-19T15:10:39.672" v="158" actId="255"/>
        <pc:sldMkLst>
          <pc:docMk/>
          <pc:sldMk cId="1427631113" sldId="282"/>
        </pc:sldMkLst>
        <pc:spChg chg="mod">
          <ac:chgData name="Abdullah Amberkhani" userId="21512d00a3c6393d" providerId="LiveId" clId="{B5684BC4-B85C-4BF6-9C50-8E241DCF2E70}" dt="2023-04-19T09:49:42.605" v="31" actId="113"/>
          <ac:spMkLst>
            <pc:docMk/>
            <pc:sldMk cId="1427631113" sldId="282"/>
            <ac:spMk id="2" creationId="{A91591D8-17BC-7319-B5A3-CCFD6BC23778}"/>
          </ac:spMkLst>
        </pc:spChg>
        <pc:spChg chg="mod">
          <ac:chgData name="Abdullah Amberkhani" userId="21512d00a3c6393d" providerId="LiveId" clId="{B5684BC4-B85C-4BF6-9C50-8E241DCF2E70}" dt="2023-04-19T15:10:18.790" v="154" actId="255"/>
          <ac:spMkLst>
            <pc:docMk/>
            <pc:sldMk cId="1427631113" sldId="282"/>
            <ac:spMk id="3" creationId="{67FDC6BA-A60F-C9D4-0CE7-326D636DC691}"/>
          </ac:spMkLst>
        </pc:spChg>
        <pc:spChg chg="mod">
          <ac:chgData name="Abdullah Amberkhani" userId="21512d00a3c6393d" providerId="LiveId" clId="{B5684BC4-B85C-4BF6-9C50-8E241DCF2E70}" dt="2023-04-19T15:10:39.672" v="158" actId="255"/>
          <ac:spMkLst>
            <pc:docMk/>
            <pc:sldMk cId="1427631113" sldId="282"/>
            <ac:spMk id="4" creationId="{B29A655C-62F6-5152-C2EB-6A5E0DE099C6}"/>
          </ac:spMkLst>
        </pc:spChg>
      </pc:sldChg>
      <pc:sldChg chg="addSp delSp modSp new mod">
        <pc:chgData name="Abdullah Amberkhani" userId="21512d00a3c6393d" providerId="LiveId" clId="{B5684BC4-B85C-4BF6-9C50-8E241DCF2E70}" dt="2023-05-02T10:44:46.464" v="380" actId="14826"/>
        <pc:sldMkLst>
          <pc:docMk/>
          <pc:sldMk cId="3324487227" sldId="283"/>
        </pc:sldMkLst>
        <pc:spChg chg="mod">
          <ac:chgData name="Abdullah Amberkhani" userId="21512d00a3c6393d" providerId="LiveId" clId="{B5684BC4-B85C-4BF6-9C50-8E241DCF2E70}" dt="2023-04-19T15:15:44.371" v="246" actId="113"/>
          <ac:spMkLst>
            <pc:docMk/>
            <pc:sldMk cId="3324487227" sldId="283"/>
            <ac:spMk id="2" creationId="{5F468F72-D91C-51D4-0C79-BB6364268F84}"/>
          </ac:spMkLst>
        </pc:spChg>
        <pc:spChg chg="del">
          <ac:chgData name="Abdullah Amberkhani" userId="21512d00a3c6393d" providerId="LiveId" clId="{B5684BC4-B85C-4BF6-9C50-8E241DCF2E70}" dt="2023-04-19T15:15:54.573" v="247" actId="931"/>
          <ac:spMkLst>
            <pc:docMk/>
            <pc:sldMk cId="3324487227" sldId="283"/>
            <ac:spMk id="3" creationId="{22FCEB36-B5AA-C496-0A8E-A3C342C1AEBD}"/>
          </ac:spMkLst>
        </pc:spChg>
        <pc:picChg chg="add mod">
          <ac:chgData name="Abdullah Amberkhani" userId="21512d00a3c6393d" providerId="LiveId" clId="{B5684BC4-B85C-4BF6-9C50-8E241DCF2E70}" dt="2023-05-02T10:44:46.464" v="380" actId="14826"/>
          <ac:picMkLst>
            <pc:docMk/>
            <pc:sldMk cId="3324487227" sldId="283"/>
            <ac:picMk id="5" creationId="{213571F3-71FD-EAFB-7326-7CA9D86E070D}"/>
          </ac:picMkLst>
        </pc:picChg>
      </pc:sldChg>
      <pc:sldChg chg="modSp new mod">
        <pc:chgData name="Abdullah Amberkhani" userId="21512d00a3c6393d" providerId="LiveId" clId="{B5684BC4-B85C-4BF6-9C50-8E241DCF2E70}" dt="2023-05-02T11:05:56.838" v="832" actId="20577"/>
        <pc:sldMkLst>
          <pc:docMk/>
          <pc:sldMk cId="3607705907" sldId="284"/>
        </pc:sldMkLst>
        <pc:spChg chg="mod">
          <ac:chgData name="Abdullah Amberkhani" userId="21512d00a3c6393d" providerId="LiveId" clId="{B5684BC4-B85C-4BF6-9C50-8E241DCF2E70}" dt="2023-04-19T15:36:29.604" v="296"/>
          <ac:spMkLst>
            <pc:docMk/>
            <pc:sldMk cId="3607705907" sldId="284"/>
            <ac:spMk id="2" creationId="{4945FA92-7D2B-22FD-4F90-83F5C1C5B667}"/>
          </ac:spMkLst>
        </pc:spChg>
        <pc:spChg chg="mod">
          <ac:chgData name="Abdullah Amberkhani" userId="21512d00a3c6393d" providerId="LiveId" clId="{B5684BC4-B85C-4BF6-9C50-8E241DCF2E70}" dt="2023-05-02T11:05:56.838" v="832" actId="20577"/>
          <ac:spMkLst>
            <pc:docMk/>
            <pc:sldMk cId="3607705907" sldId="284"/>
            <ac:spMk id="3" creationId="{1C1621D7-4B78-C00D-8F73-A831999E72AA}"/>
          </ac:spMkLst>
        </pc:spChg>
      </pc:sldChg>
      <pc:sldChg chg="addSp delSp modSp add mod">
        <pc:chgData name="Abdullah Amberkhani" userId="21512d00a3c6393d" providerId="LiveId" clId="{B5684BC4-B85C-4BF6-9C50-8E241DCF2E70}" dt="2023-05-02T11:13:37.654" v="888" actId="1076"/>
        <pc:sldMkLst>
          <pc:docMk/>
          <pc:sldMk cId="28162797" sldId="285"/>
        </pc:sldMkLst>
        <pc:spChg chg="add del">
          <ac:chgData name="Abdullah Amberkhani" userId="21512d00a3c6393d" providerId="LiveId" clId="{B5684BC4-B85C-4BF6-9C50-8E241DCF2E70}" dt="2023-05-02T11:12:41.996" v="869"/>
          <ac:spMkLst>
            <pc:docMk/>
            <pc:sldMk cId="28162797" sldId="285"/>
            <ac:spMk id="4" creationId="{982FDFFA-FC86-D7FC-520D-B99DE070139B}"/>
          </ac:spMkLst>
        </pc:spChg>
        <pc:picChg chg="add del mod">
          <ac:chgData name="Abdullah Amberkhani" userId="21512d00a3c6393d" providerId="LiveId" clId="{B5684BC4-B85C-4BF6-9C50-8E241DCF2E70}" dt="2023-05-02T11:12:28.920" v="868" actId="931"/>
          <ac:picMkLst>
            <pc:docMk/>
            <pc:sldMk cId="28162797" sldId="285"/>
            <ac:picMk id="5" creationId="{696AB981-27DC-ED21-56BC-2FE15C746A91}"/>
          </ac:picMkLst>
        </pc:picChg>
        <pc:picChg chg="del">
          <ac:chgData name="Abdullah Amberkhani" userId="21512d00a3c6393d" providerId="LiveId" clId="{B5684BC4-B85C-4BF6-9C50-8E241DCF2E70}" dt="2023-05-02T11:11:38.435" v="845" actId="478"/>
          <ac:picMkLst>
            <pc:docMk/>
            <pc:sldMk cId="28162797" sldId="285"/>
            <ac:picMk id="7" creationId="{6455601D-BBC5-0C2A-1448-51DE4A899B10}"/>
          </ac:picMkLst>
        </pc:picChg>
        <pc:picChg chg="add del mod">
          <ac:chgData name="Abdullah Amberkhani" userId="21512d00a3c6393d" providerId="LiveId" clId="{B5684BC4-B85C-4BF6-9C50-8E241DCF2E70}" dt="2023-05-02T11:12:28.920" v="868" actId="931"/>
          <ac:picMkLst>
            <pc:docMk/>
            <pc:sldMk cId="28162797" sldId="285"/>
            <ac:picMk id="8" creationId="{F25D4F2A-728D-0A5D-3327-13BCE892E9F9}"/>
          </ac:picMkLst>
        </pc:picChg>
        <pc:picChg chg="add mod">
          <ac:chgData name="Abdullah Amberkhani" userId="21512d00a3c6393d" providerId="LiveId" clId="{B5684BC4-B85C-4BF6-9C50-8E241DCF2E70}" dt="2023-05-02T11:13:34.475" v="887" actId="1076"/>
          <ac:picMkLst>
            <pc:docMk/>
            <pc:sldMk cId="28162797" sldId="285"/>
            <ac:picMk id="10" creationId="{2B77EEC6-5C3C-B4DB-0FFE-E56A83F6E679}"/>
          </ac:picMkLst>
        </pc:picChg>
        <pc:picChg chg="add mod">
          <ac:chgData name="Abdullah Amberkhani" userId="21512d00a3c6393d" providerId="LiveId" clId="{B5684BC4-B85C-4BF6-9C50-8E241DCF2E70}" dt="2023-05-02T11:13:37.654" v="888" actId="1076"/>
          <ac:picMkLst>
            <pc:docMk/>
            <pc:sldMk cId="28162797" sldId="285"/>
            <ac:picMk id="12" creationId="{EE5E7CA0-095B-94AF-1F9C-71DC03A45BC6}"/>
          </ac:picMkLst>
        </pc:picChg>
      </pc:sldChg>
      <pc:sldChg chg="add del">
        <pc:chgData name="Abdullah Amberkhani" userId="21512d00a3c6393d" providerId="LiveId" clId="{B5684BC4-B85C-4BF6-9C50-8E241DCF2E70}" dt="2023-05-02T11:14:25.044" v="893" actId="47"/>
        <pc:sldMkLst>
          <pc:docMk/>
          <pc:sldMk cId="2381797968" sldId="286"/>
        </pc:sldMkLst>
      </pc:sldChg>
      <pc:sldChg chg="addSp delSp modSp add mod">
        <pc:chgData name="Abdullah Amberkhani" userId="21512d00a3c6393d" providerId="LiveId" clId="{B5684BC4-B85C-4BF6-9C50-8E241DCF2E70}" dt="2023-05-02T11:09:23.899" v="844" actId="962"/>
        <pc:sldMkLst>
          <pc:docMk/>
          <pc:sldMk cId="3203933509" sldId="287"/>
        </pc:sldMkLst>
        <pc:spChg chg="del mod">
          <ac:chgData name="Abdullah Amberkhani" userId="21512d00a3c6393d" providerId="LiveId" clId="{B5684BC4-B85C-4BF6-9C50-8E241DCF2E70}" dt="2023-05-02T11:09:23.018" v="842" actId="931"/>
          <ac:spMkLst>
            <pc:docMk/>
            <pc:sldMk cId="3203933509" sldId="287"/>
            <ac:spMk id="4" creationId="{BA382F91-92CF-17BF-B6CC-F3873F48AE3D}"/>
          </ac:spMkLst>
        </pc:spChg>
        <pc:picChg chg="add mod">
          <ac:chgData name="Abdullah Amberkhani" userId="21512d00a3c6393d" providerId="LiveId" clId="{B5684BC4-B85C-4BF6-9C50-8E241DCF2E70}" dt="2023-05-02T11:09:23.899" v="844" actId="962"/>
          <ac:picMkLst>
            <pc:docMk/>
            <pc:sldMk cId="3203933509" sldId="287"/>
            <ac:picMk id="5" creationId="{98975B5E-EC05-4481-361B-975EEB50ED70}"/>
          </ac:picMkLst>
        </pc:picChg>
      </pc:sldChg>
      <pc:sldChg chg="modSp add mod">
        <pc:chgData name="Abdullah Amberkhani" userId="21512d00a3c6393d" providerId="LiveId" clId="{B5684BC4-B85C-4BF6-9C50-8E241DCF2E70}" dt="2023-05-02T11:31:40.318" v="909" actId="14826"/>
        <pc:sldMkLst>
          <pc:docMk/>
          <pc:sldMk cId="577942349" sldId="288"/>
        </pc:sldMkLst>
        <pc:spChg chg="mod">
          <ac:chgData name="Abdullah Amberkhani" userId="21512d00a3c6393d" providerId="LiveId" clId="{B5684BC4-B85C-4BF6-9C50-8E241DCF2E70}" dt="2023-05-02T11:31:26.633" v="908" actId="20577"/>
          <ac:spMkLst>
            <pc:docMk/>
            <pc:sldMk cId="577942349" sldId="288"/>
            <ac:spMk id="2" creationId="{5F468F72-D91C-51D4-0C79-BB6364268F84}"/>
          </ac:spMkLst>
        </pc:spChg>
        <pc:picChg chg="mod">
          <ac:chgData name="Abdullah Amberkhani" userId="21512d00a3c6393d" providerId="LiveId" clId="{B5684BC4-B85C-4BF6-9C50-8E241DCF2E70}" dt="2023-05-02T11:31:40.318" v="909" actId="14826"/>
          <ac:picMkLst>
            <pc:docMk/>
            <pc:sldMk cId="577942349" sldId="288"/>
            <ac:picMk id="5" creationId="{213571F3-71FD-EAFB-7326-7CA9D86E070D}"/>
          </ac:picMkLst>
        </pc:picChg>
      </pc:sldChg>
      <pc:sldChg chg="addSp delSp modSp add mod">
        <pc:chgData name="Abdullah Amberkhani" userId="21512d00a3c6393d" providerId="LiveId" clId="{B5684BC4-B85C-4BF6-9C50-8E241DCF2E70}" dt="2023-05-02T11:32:28.772" v="927" actId="962"/>
        <pc:sldMkLst>
          <pc:docMk/>
          <pc:sldMk cId="3464258114" sldId="289"/>
        </pc:sldMkLst>
        <pc:spChg chg="mod">
          <ac:chgData name="Abdullah Amberkhani" userId="21512d00a3c6393d" providerId="LiveId" clId="{B5684BC4-B85C-4BF6-9C50-8E241DCF2E70}" dt="2023-05-02T11:32:16.495" v="923" actId="20577"/>
          <ac:spMkLst>
            <pc:docMk/>
            <pc:sldMk cId="3464258114" sldId="289"/>
            <ac:spMk id="2" creationId="{1CAA12C8-237A-02DE-D42D-B41B04764840}"/>
          </ac:spMkLst>
        </pc:spChg>
        <pc:spChg chg="del mod">
          <ac:chgData name="Abdullah Amberkhani" userId="21512d00a3c6393d" providerId="LiveId" clId="{B5684BC4-B85C-4BF6-9C50-8E241DCF2E70}" dt="2023-05-02T11:32:28.213" v="925" actId="931"/>
          <ac:spMkLst>
            <pc:docMk/>
            <pc:sldMk cId="3464258114" sldId="289"/>
            <ac:spMk id="3" creationId="{C105F4B5-CA45-A085-5E91-83B69A027771}"/>
          </ac:spMkLst>
        </pc:spChg>
        <pc:picChg chg="add mod">
          <ac:chgData name="Abdullah Amberkhani" userId="21512d00a3c6393d" providerId="LiveId" clId="{B5684BC4-B85C-4BF6-9C50-8E241DCF2E70}" dt="2023-05-02T11:32:28.772" v="927" actId="962"/>
          <ac:picMkLst>
            <pc:docMk/>
            <pc:sldMk cId="3464258114" sldId="289"/>
            <ac:picMk id="5" creationId="{88A2F3DA-ACB2-AE5D-EE8D-77A0A77F991A}"/>
          </ac:picMkLst>
        </pc:picChg>
      </pc:sldChg>
      <pc:sldChg chg="modSp add">
        <pc:chgData name="Abdullah Amberkhani" userId="21512d00a3c6393d" providerId="LiveId" clId="{B5684BC4-B85C-4BF6-9C50-8E241DCF2E70}" dt="2023-05-02T11:32:46.420" v="929" actId="14826"/>
        <pc:sldMkLst>
          <pc:docMk/>
          <pc:sldMk cId="728266294" sldId="290"/>
        </pc:sldMkLst>
        <pc:picChg chg="mod">
          <ac:chgData name="Abdullah Amberkhani" userId="21512d00a3c6393d" providerId="LiveId" clId="{B5684BC4-B85C-4BF6-9C50-8E241DCF2E70}" dt="2023-05-02T11:32:46.420" v="929" actId="14826"/>
          <ac:picMkLst>
            <pc:docMk/>
            <pc:sldMk cId="728266294" sldId="290"/>
            <ac:picMk id="5" creationId="{88A2F3DA-ACB2-AE5D-EE8D-77A0A77F991A}"/>
          </ac:picMkLst>
        </pc:picChg>
      </pc:sldChg>
      <pc:sldChg chg="modSp add">
        <pc:chgData name="Abdullah Amberkhani" userId="21512d00a3c6393d" providerId="LiveId" clId="{B5684BC4-B85C-4BF6-9C50-8E241DCF2E70}" dt="2023-05-02T11:32:58.912" v="931" actId="14826"/>
        <pc:sldMkLst>
          <pc:docMk/>
          <pc:sldMk cId="1304203426" sldId="291"/>
        </pc:sldMkLst>
        <pc:picChg chg="mod">
          <ac:chgData name="Abdullah Amberkhani" userId="21512d00a3c6393d" providerId="LiveId" clId="{B5684BC4-B85C-4BF6-9C50-8E241DCF2E70}" dt="2023-05-02T11:32:58.912" v="931" actId="14826"/>
          <ac:picMkLst>
            <pc:docMk/>
            <pc:sldMk cId="1304203426" sldId="291"/>
            <ac:picMk id="5" creationId="{88A2F3DA-ACB2-AE5D-EE8D-77A0A77F991A}"/>
          </ac:picMkLst>
        </pc:picChg>
      </pc:sldChg>
    </pc:docChg>
  </pc:docChgLst>
  <pc:docChgLst>
    <pc:chgData name="Abdullah Amberkhani" userId="21512d00a3c6393d" providerId="LiveId" clId="{56724ED4-6EDD-4A39-B555-0AB777FCCE15}"/>
    <pc:docChg chg="custSel addSld modSld sldOrd">
      <pc:chgData name="Abdullah Amberkhani" userId="21512d00a3c6393d" providerId="LiveId" clId="{56724ED4-6EDD-4A39-B555-0AB777FCCE15}" dt="2023-03-04T03:51:19.704" v="362"/>
      <pc:docMkLst>
        <pc:docMk/>
      </pc:docMkLst>
      <pc:sldChg chg="modSp mod">
        <pc:chgData name="Abdullah Amberkhani" userId="21512d00a3c6393d" providerId="LiveId" clId="{56724ED4-6EDD-4A39-B555-0AB777FCCE15}" dt="2023-03-03T09:25:58.497" v="89" actId="20577"/>
        <pc:sldMkLst>
          <pc:docMk/>
          <pc:sldMk cId="3722662938" sldId="257"/>
        </pc:sldMkLst>
        <pc:spChg chg="mod">
          <ac:chgData name="Abdullah Amberkhani" userId="21512d00a3c6393d" providerId="LiveId" clId="{56724ED4-6EDD-4A39-B555-0AB777FCCE15}" dt="2023-03-03T09:25:58.497" v="89" actId="20577"/>
          <ac:spMkLst>
            <pc:docMk/>
            <pc:sldMk cId="3722662938" sldId="257"/>
            <ac:spMk id="4" creationId="{BBBCA1E5-CB70-971C-B2DC-9CADE34D290A}"/>
          </ac:spMkLst>
        </pc:spChg>
      </pc:sldChg>
      <pc:sldChg chg="modSp mod">
        <pc:chgData name="Abdullah Amberkhani" userId="21512d00a3c6393d" providerId="LiveId" clId="{56724ED4-6EDD-4A39-B555-0AB777FCCE15}" dt="2023-03-04T03:50:41.523" v="345" actId="20577"/>
        <pc:sldMkLst>
          <pc:docMk/>
          <pc:sldMk cId="886403485" sldId="259"/>
        </pc:sldMkLst>
        <pc:spChg chg="mod">
          <ac:chgData name="Abdullah Amberkhani" userId="21512d00a3c6393d" providerId="LiveId" clId="{56724ED4-6EDD-4A39-B555-0AB777FCCE15}" dt="2023-03-04T03:50:41.523" v="345" actId="20577"/>
          <ac:spMkLst>
            <pc:docMk/>
            <pc:sldMk cId="886403485" sldId="259"/>
            <ac:spMk id="3" creationId="{DDCE5D5F-8FBB-FA30-FF23-79C9C9E1CCE2}"/>
          </ac:spMkLst>
        </pc:spChg>
      </pc:sldChg>
      <pc:sldChg chg="modSp mod">
        <pc:chgData name="Abdullah Amberkhani" userId="21512d00a3c6393d" providerId="LiveId" clId="{56724ED4-6EDD-4A39-B555-0AB777FCCE15}" dt="2023-03-04T03:51:19.704" v="362"/>
        <pc:sldMkLst>
          <pc:docMk/>
          <pc:sldMk cId="3400488536" sldId="268"/>
        </pc:sldMkLst>
        <pc:spChg chg="mod">
          <ac:chgData name="Abdullah Amberkhani" userId="21512d00a3c6393d" providerId="LiveId" clId="{56724ED4-6EDD-4A39-B555-0AB777FCCE15}" dt="2023-03-04T03:51:19.704" v="362"/>
          <ac:spMkLst>
            <pc:docMk/>
            <pc:sldMk cId="3400488536" sldId="268"/>
            <ac:spMk id="3" creationId="{8E4B229C-9B56-10AE-451C-BD11C3DACC1F}"/>
          </ac:spMkLst>
        </pc:spChg>
      </pc:sldChg>
      <pc:sldChg chg="ord">
        <pc:chgData name="Abdullah Amberkhani" userId="21512d00a3c6393d" providerId="LiveId" clId="{56724ED4-6EDD-4A39-B555-0AB777FCCE15}" dt="2023-03-03T09:26:52.598" v="93"/>
        <pc:sldMkLst>
          <pc:docMk/>
          <pc:sldMk cId="862707398" sldId="274"/>
        </pc:sldMkLst>
      </pc:sldChg>
      <pc:sldChg chg="addSp delSp modSp mod">
        <pc:chgData name="Abdullah Amberkhani" userId="21512d00a3c6393d" providerId="LiveId" clId="{56724ED4-6EDD-4A39-B555-0AB777FCCE15}" dt="2023-03-03T09:11:03.471" v="79" actId="1076"/>
        <pc:sldMkLst>
          <pc:docMk/>
          <pc:sldMk cId="3425718264" sldId="275"/>
        </pc:sldMkLst>
        <pc:spChg chg="mod">
          <ac:chgData name="Abdullah Amberkhani" userId="21512d00a3c6393d" providerId="LiveId" clId="{56724ED4-6EDD-4A39-B555-0AB777FCCE15}" dt="2023-03-03T09:07:44.602" v="71" actId="113"/>
          <ac:spMkLst>
            <pc:docMk/>
            <pc:sldMk cId="3425718264" sldId="275"/>
            <ac:spMk id="2" creationId="{ECF0D9C7-7A9E-A65E-C807-5CB6A9CDF7B3}"/>
          </ac:spMkLst>
        </pc:spChg>
        <pc:spChg chg="del">
          <ac:chgData name="Abdullah Amberkhani" userId="21512d00a3c6393d" providerId="LiveId" clId="{56724ED4-6EDD-4A39-B555-0AB777FCCE15}" dt="2023-03-03T09:09:13.547" v="72" actId="931"/>
          <ac:spMkLst>
            <pc:docMk/>
            <pc:sldMk cId="3425718264" sldId="275"/>
            <ac:spMk id="3" creationId="{F4ADB76A-539D-2471-6BAF-4B4AA89E4AEB}"/>
          </ac:spMkLst>
        </pc:spChg>
        <pc:picChg chg="add mod">
          <ac:chgData name="Abdullah Amberkhani" userId="21512d00a3c6393d" providerId="LiveId" clId="{56724ED4-6EDD-4A39-B555-0AB777FCCE15}" dt="2023-03-03T09:09:24.893" v="73" actId="1076"/>
          <ac:picMkLst>
            <pc:docMk/>
            <pc:sldMk cId="3425718264" sldId="275"/>
            <ac:picMk id="5" creationId="{54CBC4B5-6DB2-8278-A7C2-101B05D704FB}"/>
          </ac:picMkLst>
        </pc:picChg>
        <pc:picChg chg="add mod">
          <ac:chgData name="Abdullah Amberkhani" userId="21512d00a3c6393d" providerId="LiveId" clId="{56724ED4-6EDD-4A39-B555-0AB777FCCE15}" dt="2023-03-03T09:11:03.471" v="79" actId="1076"/>
          <ac:picMkLst>
            <pc:docMk/>
            <pc:sldMk cId="3425718264" sldId="275"/>
            <ac:picMk id="7" creationId="{6455601D-BBC5-0C2A-1448-51DE4A899B10}"/>
          </ac:picMkLst>
        </pc:picChg>
      </pc:sldChg>
      <pc:sldChg chg="addSp delSp modSp new mod ord">
        <pc:chgData name="Abdullah Amberkhani" userId="21512d00a3c6393d" providerId="LiveId" clId="{56724ED4-6EDD-4A39-B555-0AB777FCCE15}" dt="2023-03-03T09:26:47.439" v="91"/>
        <pc:sldMkLst>
          <pc:docMk/>
          <pc:sldMk cId="3404662228" sldId="276"/>
        </pc:sldMkLst>
        <pc:spChg chg="mod">
          <ac:chgData name="Abdullah Amberkhani" userId="21512d00a3c6393d" providerId="LiveId" clId="{56724ED4-6EDD-4A39-B555-0AB777FCCE15}" dt="2023-03-03T09:07:37.732" v="69" actId="113"/>
          <ac:spMkLst>
            <pc:docMk/>
            <pc:sldMk cId="3404662228" sldId="276"/>
            <ac:spMk id="2" creationId="{52EEE0BC-5E25-94E1-3A49-D0C2F14A5BFD}"/>
          </ac:spMkLst>
        </pc:spChg>
        <pc:spChg chg="del">
          <ac:chgData name="Abdullah Amberkhani" userId="21512d00a3c6393d" providerId="LiveId" clId="{56724ED4-6EDD-4A39-B555-0AB777FCCE15}" dt="2023-03-03T09:05:24.928" v="31" actId="931"/>
          <ac:spMkLst>
            <pc:docMk/>
            <pc:sldMk cId="3404662228" sldId="276"/>
            <ac:spMk id="3" creationId="{72A08542-974F-C9FF-1C98-2AED953CB0C0}"/>
          </ac:spMkLst>
        </pc:spChg>
        <pc:picChg chg="add mod">
          <ac:chgData name="Abdullah Amberkhani" userId="21512d00a3c6393d" providerId="LiveId" clId="{56724ED4-6EDD-4A39-B555-0AB777FCCE15}" dt="2023-03-03T09:05:35.261" v="36" actId="1076"/>
          <ac:picMkLst>
            <pc:docMk/>
            <pc:sldMk cId="3404662228" sldId="276"/>
            <ac:picMk id="5" creationId="{9B40EB17-2599-FCD0-A6DA-F2236A7C8708}"/>
          </ac:picMkLst>
        </pc:picChg>
        <pc:picChg chg="add mod">
          <ac:chgData name="Abdullah Amberkhani" userId="21512d00a3c6393d" providerId="LiveId" clId="{56724ED4-6EDD-4A39-B555-0AB777FCCE15}" dt="2023-03-03T09:06:53.267" v="38" actId="1076"/>
          <ac:picMkLst>
            <pc:docMk/>
            <pc:sldMk cId="3404662228" sldId="276"/>
            <ac:picMk id="6" creationId="{202C2339-2BD8-D23A-A591-13945CD3AB3D}"/>
          </ac:picMkLst>
        </pc:picChg>
      </pc:sldChg>
    </pc:docChg>
  </pc:docChgLst>
  <pc:docChgLst>
    <pc:chgData name="Abdullah Amberkhani" userId="21512d00a3c6393d" providerId="LiveId" clId="{CFA792B3-1ADA-41C9-A90C-3769D52A4F26}"/>
    <pc:docChg chg="custSel modSld">
      <pc:chgData name="Abdullah Amberkhani" userId="21512d00a3c6393d" providerId="LiveId" clId="{CFA792B3-1ADA-41C9-A90C-3769D52A4F26}" dt="2023-05-21T15:49:01.562" v="19" actId="20577"/>
      <pc:docMkLst>
        <pc:docMk/>
      </pc:docMkLst>
      <pc:sldChg chg="modSp mod">
        <pc:chgData name="Abdullah Amberkhani" userId="21512d00a3c6393d" providerId="LiveId" clId="{CFA792B3-1ADA-41C9-A90C-3769D52A4F26}" dt="2023-05-21T15:46:56.878" v="14" actId="5793"/>
        <pc:sldMkLst>
          <pc:docMk/>
          <pc:sldMk cId="3722662938" sldId="257"/>
        </pc:sldMkLst>
        <pc:spChg chg="mod">
          <ac:chgData name="Abdullah Amberkhani" userId="21512d00a3c6393d" providerId="LiveId" clId="{CFA792B3-1ADA-41C9-A90C-3769D52A4F26}" dt="2023-05-21T15:46:56.878" v="14" actId="5793"/>
          <ac:spMkLst>
            <pc:docMk/>
            <pc:sldMk cId="3722662938" sldId="257"/>
            <ac:spMk id="2" creationId="{29A54930-D060-0DD7-541D-58BA9656B4F3}"/>
          </ac:spMkLst>
        </pc:spChg>
      </pc:sldChg>
      <pc:sldChg chg="modSp mod">
        <pc:chgData name="Abdullah Amberkhani" userId="21512d00a3c6393d" providerId="LiveId" clId="{CFA792B3-1ADA-41C9-A90C-3769D52A4F26}" dt="2023-05-21T15:49:01.562" v="19" actId="20577"/>
        <pc:sldMkLst>
          <pc:docMk/>
          <pc:sldMk cId="4157635155" sldId="261"/>
        </pc:sldMkLst>
        <pc:spChg chg="mod">
          <ac:chgData name="Abdullah Amberkhani" userId="21512d00a3c6393d" providerId="LiveId" clId="{CFA792B3-1ADA-41C9-A90C-3769D52A4F26}" dt="2023-05-21T15:49:01.562" v="19" actId="20577"/>
          <ac:spMkLst>
            <pc:docMk/>
            <pc:sldMk cId="4157635155" sldId="261"/>
            <ac:spMk id="3" creationId="{9F4C7CC9-A008-BE32-E289-59D8675350B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C1C77-3732-70B8-DFB5-3CDFC4EA06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7B38376-B74A-D5B0-C407-1EA71F73ED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C7B5F38-0BA4-8A8F-AB94-6A5D680A0550}"/>
              </a:ext>
            </a:extLst>
          </p:cNvPr>
          <p:cNvSpPr>
            <a:spLocks noGrp="1"/>
          </p:cNvSpPr>
          <p:nvPr>
            <p:ph type="dt" sz="half" idx="10"/>
          </p:nvPr>
        </p:nvSpPr>
        <p:spPr/>
        <p:txBody>
          <a:bodyPr/>
          <a:lstStyle/>
          <a:p>
            <a:fld id="{41A5FD74-A93F-4198-BF34-7B0ACE1E1D60}" type="datetimeFigureOut">
              <a:rPr lang="en-IN" smtClean="0"/>
              <a:t>22-05-2023</a:t>
            </a:fld>
            <a:endParaRPr lang="en-IN"/>
          </a:p>
        </p:txBody>
      </p:sp>
      <p:sp>
        <p:nvSpPr>
          <p:cNvPr id="5" name="Footer Placeholder 4">
            <a:extLst>
              <a:ext uri="{FF2B5EF4-FFF2-40B4-BE49-F238E27FC236}">
                <a16:creationId xmlns:a16="http://schemas.microsoft.com/office/drawing/2014/main" id="{888A948B-3DA6-C57F-DBA5-93BDDDB2A4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B9C34C-D8D3-41EE-AF86-5458C71B1597}"/>
              </a:ext>
            </a:extLst>
          </p:cNvPr>
          <p:cNvSpPr>
            <a:spLocks noGrp="1"/>
          </p:cNvSpPr>
          <p:nvPr>
            <p:ph type="sldNum" sz="quarter" idx="12"/>
          </p:nvPr>
        </p:nvSpPr>
        <p:spPr/>
        <p:txBody>
          <a:bodyPr/>
          <a:lstStyle/>
          <a:p>
            <a:fld id="{C3EACD93-E4EC-4816-B545-5716D0D83BB0}" type="slidenum">
              <a:rPr lang="en-IN" smtClean="0"/>
              <a:t>‹#›</a:t>
            </a:fld>
            <a:endParaRPr lang="en-IN"/>
          </a:p>
        </p:txBody>
      </p:sp>
    </p:spTree>
    <p:extLst>
      <p:ext uri="{BB962C8B-B14F-4D97-AF65-F5344CB8AC3E}">
        <p14:creationId xmlns:p14="http://schemas.microsoft.com/office/powerpoint/2010/main" val="2968641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3490B-5B17-1581-8936-031A166FFBD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AC8B6AE-4399-C6FA-8839-2CE9E38596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96358A-6A0E-CEA3-5A21-F4B3563377FB}"/>
              </a:ext>
            </a:extLst>
          </p:cNvPr>
          <p:cNvSpPr>
            <a:spLocks noGrp="1"/>
          </p:cNvSpPr>
          <p:nvPr>
            <p:ph type="dt" sz="half" idx="10"/>
          </p:nvPr>
        </p:nvSpPr>
        <p:spPr/>
        <p:txBody>
          <a:bodyPr/>
          <a:lstStyle/>
          <a:p>
            <a:fld id="{41A5FD74-A93F-4198-BF34-7B0ACE1E1D60}" type="datetimeFigureOut">
              <a:rPr lang="en-IN" smtClean="0"/>
              <a:t>22-05-2023</a:t>
            </a:fld>
            <a:endParaRPr lang="en-IN"/>
          </a:p>
        </p:txBody>
      </p:sp>
      <p:sp>
        <p:nvSpPr>
          <p:cNvPr id="5" name="Footer Placeholder 4">
            <a:extLst>
              <a:ext uri="{FF2B5EF4-FFF2-40B4-BE49-F238E27FC236}">
                <a16:creationId xmlns:a16="http://schemas.microsoft.com/office/drawing/2014/main" id="{8D7D659F-7330-AD2B-1BB7-53FA7B3A6C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39266C-F0AF-F699-D571-84E0A69E9C20}"/>
              </a:ext>
            </a:extLst>
          </p:cNvPr>
          <p:cNvSpPr>
            <a:spLocks noGrp="1"/>
          </p:cNvSpPr>
          <p:nvPr>
            <p:ph type="sldNum" sz="quarter" idx="12"/>
          </p:nvPr>
        </p:nvSpPr>
        <p:spPr/>
        <p:txBody>
          <a:bodyPr/>
          <a:lstStyle/>
          <a:p>
            <a:fld id="{C3EACD93-E4EC-4816-B545-5716D0D83BB0}" type="slidenum">
              <a:rPr lang="en-IN" smtClean="0"/>
              <a:t>‹#›</a:t>
            </a:fld>
            <a:endParaRPr lang="en-IN"/>
          </a:p>
        </p:txBody>
      </p:sp>
    </p:spTree>
    <p:extLst>
      <p:ext uri="{BB962C8B-B14F-4D97-AF65-F5344CB8AC3E}">
        <p14:creationId xmlns:p14="http://schemas.microsoft.com/office/powerpoint/2010/main" val="15394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4F48D9-0571-C2D7-9603-1C9A3652C8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D11CF9-1D13-3779-6BAA-24C0EC25A5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7CA764-3794-C8AF-E7EF-04E9F03211B5}"/>
              </a:ext>
            </a:extLst>
          </p:cNvPr>
          <p:cNvSpPr>
            <a:spLocks noGrp="1"/>
          </p:cNvSpPr>
          <p:nvPr>
            <p:ph type="dt" sz="half" idx="10"/>
          </p:nvPr>
        </p:nvSpPr>
        <p:spPr/>
        <p:txBody>
          <a:bodyPr/>
          <a:lstStyle/>
          <a:p>
            <a:fld id="{41A5FD74-A93F-4198-BF34-7B0ACE1E1D60}" type="datetimeFigureOut">
              <a:rPr lang="en-IN" smtClean="0"/>
              <a:t>22-05-2023</a:t>
            </a:fld>
            <a:endParaRPr lang="en-IN"/>
          </a:p>
        </p:txBody>
      </p:sp>
      <p:sp>
        <p:nvSpPr>
          <p:cNvPr id="5" name="Footer Placeholder 4">
            <a:extLst>
              <a:ext uri="{FF2B5EF4-FFF2-40B4-BE49-F238E27FC236}">
                <a16:creationId xmlns:a16="http://schemas.microsoft.com/office/drawing/2014/main" id="{DC06F4A5-FACB-EE39-E96E-B5712EFD95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9BEDE4-D43D-CC09-E2B4-A880DDD5C546}"/>
              </a:ext>
            </a:extLst>
          </p:cNvPr>
          <p:cNvSpPr>
            <a:spLocks noGrp="1"/>
          </p:cNvSpPr>
          <p:nvPr>
            <p:ph type="sldNum" sz="quarter" idx="12"/>
          </p:nvPr>
        </p:nvSpPr>
        <p:spPr/>
        <p:txBody>
          <a:bodyPr/>
          <a:lstStyle/>
          <a:p>
            <a:fld id="{C3EACD93-E4EC-4816-B545-5716D0D83BB0}" type="slidenum">
              <a:rPr lang="en-IN" smtClean="0"/>
              <a:t>‹#›</a:t>
            </a:fld>
            <a:endParaRPr lang="en-IN"/>
          </a:p>
        </p:txBody>
      </p:sp>
    </p:spTree>
    <p:extLst>
      <p:ext uri="{BB962C8B-B14F-4D97-AF65-F5344CB8AC3E}">
        <p14:creationId xmlns:p14="http://schemas.microsoft.com/office/powerpoint/2010/main" val="90518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1F1C3-83AD-3479-31C3-2EF83E44240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3302DF7-1A7F-DA56-67D5-9C79173BBA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C9B4DF-2735-8ED2-4E8A-55AE778E1FCB}"/>
              </a:ext>
            </a:extLst>
          </p:cNvPr>
          <p:cNvSpPr>
            <a:spLocks noGrp="1"/>
          </p:cNvSpPr>
          <p:nvPr>
            <p:ph type="dt" sz="half" idx="10"/>
          </p:nvPr>
        </p:nvSpPr>
        <p:spPr/>
        <p:txBody>
          <a:bodyPr/>
          <a:lstStyle/>
          <a:p>
            <a:fld id="{41A5FD74-A93F-4198-BF34-7B0ACE1E1D60}" type="datetimeFigureOut">
              <a:rPr lang="en-IN" smtClean="0"/>
              <a:t>22-05-2023</a:t>
            </a:fld>
            <a:endParaRPr lang="en-IN"/>
          </a:p>
        </p:txBody>
      </p:sp>
      <p:sp>
        <p:nvSpPr>
          <p:cNvPr id="5" name="Footer Placeholder 4">
            <a:extLst>
              <a:ext uri="{FF2B5EF4-FFF2-40B4-BE49-F238E27FC236}">
                <a16:creationId xmlns:a16="http://schemas.microsoft.com/office/drawing/2014/main" id="{1F03FFB4-A433-95DF-25E4-D2A377E9F8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B50D47-CD94-D72D-DE26-CD6AD50E920C}"/>
              </a:ext>
            </a:extLst>
          </p:cNvPr>
          <p:cNvSpPr>
            <a:spLocks noGrp="1"/>
          </p:cNvSpPr>
          <p:nvPr>
            <p:ph type="sldNum" sz="quarter" idx="12"/>
          </p:nvPr>
        </p:nvSpPr>
        <p:spPr/>
        <p:txBody>
          <a:bodyPr/>
          <a:lstStyle/>
          <a:p>
            <a:fld id="{C3EACD93-E4EC-4816-B545-5716D0D83BB0}" type="slidenum">
              <a:rPr lang="en-IN" smtClean="0"/>
              <a:t>‹#›</a:t>
            </a:fld>
            <a:endParaRPr lang="en-IN"/>
          </a:p>
        </p:txBody>
      </p:sp>
    </p:spTree>
    <p:extLst>
      <p:ext uri="{BB962C8B-B14F-4D97-AF65-F5344CB8AC3E}">
        <p14:creationId xmlns:p14="http://schemas.microsoft.com/office/powerpoint/2010/main" val="3518537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AEF9A-C3B3-0485-3F26-07ED1F9668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9AF0CB5-65B9-1485-93DA-9CA515F644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FE69DC-A666-1344-FCA6-7294954469E9}"/>
              </a:ext>
            </a:extLst>
          </p:cNvPr>
          <p:cNvSpPr>
            <a:spLocks noGrp="1"/>
          </p:cNvSpPr>
          <p:nvPr>
            <p:ph type="dt" sz="half" idx="10"/>
          </p:nvPr>
        </p:nvSpPr>
        <p:spPr/>
        <p:txBody>
          <a:bodyPr/>
          <a:lstStyle/>
          <a:p>
            <a:fld id="{41A5FD74-A93F-4198-BF34-7B0ACE1E1D60}" type="datetimeFigureOut">
              <a:rPr lang="en-IN" smtClean="0"/>
              <a:t>22-05-2023</a:t>
            </a:fld>
            <a:endParaRPr lang="en-IN"/>
          </a:p>
        </p:txBody>
      </p:sp>
      <p:sp>
        <p:nvSpPr>
          <p:cNvPr id="5" name="Footer Placeholder 4">
            <a:extLst>
              <a:ext uri="{FF2B5EF4-FFF2-40B4-BE49-F238E27FC236}">
                <a16:creationId xmlns:a16="http://schemas.microsoft.com/office/drawing/2014/main" id="{54390829-C909-2002-01E1-24CCA7746B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2DBAB5-30AB-7FBF-1CC9-C221069CD231}"/>
              </a:ext>
            </a:extLst>
          </p:cNvPr>
          <p:cNvSpPr>
            <a:spLocks noGrp="1"/>
          </p:cNvSpPr>
          <p:nvPr>
            <p:ph type="sldNum" sz="quarter" idx="12"/>
          </p:nvPr>
        </p:nvSpPr>
        <p:spPr/>
        <p:txBody>
          <a:bodyPr/>
          <a:lstStyle/>
          <a:p>
            <a:fld id="{C3EACD93-E4EC-4816-B545-5716D0D83BB0}" type="slidenum">
              <a:rPr lang="en-IN" smtClean="0"/>
              <a:t>‹#›</a:t>
            </a:fld>
            <a:endParaRPr lang="en-IN"/>
          </a:p>
        </p:txBody>
      </p:sp>
    </p:spTree>
    <p:extLst>
      <p:ext uri="{BB962C8B-B14F-4D97-AF65-F5344CB8AC3E}">
        <p14:creationId xmlns:p14="http://schemas.microsoft.com/office/powerpoint/2010/main" val="2870251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4AF09-8E4F-8CEB-D7C5-C3B15018DA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75C80D-DB26-A645-0DA2-A27646BEFE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6849EEB-249D-87B5-10C9-A051653482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5936063-2073-8B22-F1CF-AB717E9AD551}"/>
              </a:ext>
            </a:extLst>
          </p:cNvPr>
          <p:cNvSpPr>
            <a:spLocks noGrp="1"/>
          </p:cNvSpPr>
          <p:nvPr>
            <p:ph type="dt" sz="half" idx="10"/>
          </p:nvPr>
        </p:nvSpPr>
        <p:spPr/>
        <p:txBody>
          <a:bodyPr/>
          <a:lstStyle/>
          <a:p>
            <a:fld id="{41A5FD74-A93F-4198-BF34-7B0ACE1E1D60}" type="datetimeFigureOut">
              <a:rPr lang="en-IN" smtClean="0"/>
              <a:t>22-05-2023</a:t>
            </a:fld>
            <a:endParaRPr lang="en-IN"/>
          </a:p>
        </p:txBody>
      </p:sp>
      <p:sp>
        <p:nvSpPr>
          <p:cNvPr id="6" name="Footer Placeholder 5">
            <a:extLst>
              <a:ext uri="{FF2B5EF4-FFF2-40B4-BE49-F238E27FC236}">
                <a16:creationId xmlns:a16="http://schemas.microsoft.com/office/drawing/2014/main" id="{8F9E2836-47A8-ABF2-1BAC-1472CB953B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D764FA-DC4A-0768-EBCC-6AE34F2FDED5}"/>
              </a:ext>
            </a:extLst>
          </p:cNvPr>
          <p:cNvSpPr>
            <a:spLocks noGrp="1"/>
          </p:cNvSpPr>
          <p:nvPr>
            <p:ph type="sldNum" sz="quarter" idx="12"/>
          </p:nvPr>
        </p:nvSpPr>
        <p:spPr/>
        <p:txBody>
          <a:bodyPr/>
          <a:lstStyle/>
          <a:p>
            <a:fld id="{C3EACD93-E4EC-4816-B545-5716D0D83BB0}" type="slidenum">
              <a:rPr lang="en-IN" smtClean="0"/>
              <a:t>‹#›</a:t>
            </a:fld>
            <a:endParaRPr lang="en-IN"/>
          </a:p>
        </p:txBody>
      </p:sp>
    </p:spTree>
    <p:extLst>
      <p:ext uri="{BB962C8B-B14F-4D97-AF65-F5344CB8AC3E}">
        <p14:creationId xmlns:p14="http://schemas.microsoft.com/office/powerpoint/2010/main" val="3235999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AC314-185D-659F-7D83-82E3809680D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762A3F4-9B80-D854-9FA1-A6DF06A63D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3B43E0-30A0-9C98-B194-4410990743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CF0FB14-9E9A-2633-7370-EE4DD657B9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C62E99-9C0B-2E11-45C3-F4A43C3EA3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239E3C6-278E-E22D-1596-6B5C1324B301}"/>
              </a:ext>
            </a:extLst>
          </p:cNvPr>
          <p:cNvSpPr>
            <a:spLocks noGrp="1"/>
          </p:cNvSpPr>
          <p:nvPr>
            <p:ph type="dt" sz="half" idx="10"/>
          </p:nvPr>
        </p:nvSpPr>
        <p:spPr/>
        <p:txBody>
          <a:bodyPr/>
          <a:lstStyle/>
          <a:p>
            <a:fld id="{41A5FD74-A93F-4198-BF34-7B0ACE1E1D60}" type="datetimeFigureOut">
              <a:rPr lang="en-IN" smtClean="0"/>
              <a:t>22-05-2023</a:t>
            </a:fld>
            <a:endParaRPr lang="en-IN"/>
          </a:p>
        </p:txBody>
      </p:sp>
      <p:sp>
        <p:nvSpPr>
          <p:cNvPr id="8" name="Footer Placeholder 7">
            <a:extLst>
              <a:ext uri="{FF2B5EF4-FFF2-40B4-BE49-F238E27FC236}">
                <a16:creationId xmlns:a16="http://schemas.microsoft.com/office/drawing/2014/main" id="{196ED94D-2FC3-151A-032C-A1639D33712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9185FEC-1C19-0D18-4775-6537A907C968}"/>
              </a:ext>
            </a:extLst>
          </p:cNvPr>
          <p:cNvSpPr>
            <a:spLocks noGrp="1"/>
          </p:cNvSpPr>
          <p:nvPr>
            <p:ph type="sldNum" sz="quarter" idx="12"/>
          </p:nvPr>
        </p:nvSpPr>
        <p:spPr/>
        <p:txBody>
          <a:bodyPr/>
          <a:lstStyle/>
          <a:p>
            <a:fld id="{C3EACD93-E4EC-4816-B545-5716D0D83BB0}" type="slidenum">
              <a:rPr lang="en-IN" smtClean="0"/>
              <a:t>‹#›</a:t>
            </a:fld>
            <a:endParaRPr lang="en-IN"/>
          </a:p>
        </p:txBody>
      </p:sp>
    </p:spTree>
    <p:extLst>
      <p:ext uri="{BB962C8B-B14F-4D97-AF65-F5344CB8AC3E}">
        <p14:creationId xmlns:p14="http://schemas.microsoft.com/office/powerpoint/2010/main" val="2016905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3D981-9119-FFF7-4423-F2095F06B1E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193448A-BFA7-F336-1827-A1D3D764727F}"/>
              </a:ext>
            </a:extLst>
          </p:cNvPr>
          <p:cNvSpPr>
            <a:spLocks noGrp="1"/>
          </p:cNvSpPr>
          <p:nvPr>
            <p:ph type="dt" sz="half" idx="10"/>
          </p:nvPr>
        </p:nvSpPr>
        <p:spPr/>
        <p:txBody>
          <a:bodyPr/>
          <a:lstStyle/>
          <a:p>
            <a:fld id="{41A5FD74-A93F-4198-BF34-7B0ACE1E1D60}" type="datetimeFigureOut">
              <a:rPr lang="en-IN" smtClean="0"/>
              <a:t>22-05-2023</a:t>
            </a:fld>
            <a:endParaRPr lang="en-IN"/>
          </a:p>
        </p:txBody>
      </p:sp>
      <p:sp>
        <p:nvSpPr>
          <p:cNvPr id="4" name="Footer Placeholder 3">
            <a:extLst>
              <a:ext uri="{FF2B5EF4-FFF2-40B4-BE49-F238E27FC236}">
                <a16:creationId xmlns:a16="http://schemas.microsoft.com/office/drawing/2014/main" id="{BFFF45B0-213F-F3F1-6A91-0202344E452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E691084-4F13-CEF7-FDB4-37277672C4AC}"/>
              </a:ext>
            </a:extLst>
          </p:cNvPr>
          <p:cNvSpPr>
            <a:spLocks noGrp="1"/>
          </p:cNvSpPr>
          <p:nvPr>
            <p:ph type="sldNum" sz="quarter" idx="12"/>
          </p:nvPr>
        </p:nvSpPr>
        <p:spPr/>
        <p:txBody>
          <a:bodyPr/>
          <a:lstStyle/>
          <a:p>
            <a:fld id="{C3EACD93-E4EC-4816-B545-5716D0D83BB0}" type="slidenum">
              <a:rPr lang="en-IN" smtClean="0"/>
              <a:t>‹#›</a:t>
            </a:fld>
            <a:endParaRPr lang="en-IN"/>
          </a:p>
        </p:txBody>
      </p:sp>
    </p:spTree>
    <p:extLst>
      <p:ext uri="{BB962C8B-B14F-4D97-AF65-F5344CB8AC3E}">
        <p14:creationId xmlns:p14="http://schemas.microsoft.com/office/powerpoint/2010/main" val="4285679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E0DF19-DA04-C36C-ECF7-368F8A7C538A}"/>
              </a:ext>
            </a:extLst>
          </p:cNvPr>
          <p:cNvSpPr>
            <a:spLocks noGrp="1"/>
          </p:cNvSpPr>
          <p:nvPr>
            <p:ph type="dt" sz="half" idx="10"/>
          </p:nvPr>
        </p:nvSpPr>
        <p:spPr/>
        <p:txBody>
          <a:bodyPr/>
          <a:lstStyle/>
          <a:p>
            <a:fld id="{41A5FD74-A93F-4198-BF34-7B0ACE1E1D60}" type="datetimeFigureOut">
              <a:rPr lang="en-IN" smtClean="0"/>
              <a:t>22-05-2023</a:t>
            </a:fld>
            <a:endParaRPr lang="en-IN"/>
          </a:p>
        </p:txBody>
      </p:sp>
      <p:sp>
        <p:nvSpPr>
          <p:cNvPr id="3" name="Footer Placeholder 2">
            <a:extLst>
              <a:ext uri="{FF2B5EF4-FFF2-40B4-BE49-F238E27FC236}">
                <a16:creationId xmlns:a16="http://schemas.microsoft.com/office/drawing/2014/main" id="{C1F6DB67-C357-52AC-A55C-2BCEE6B73B3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EE66D6A-5ACF-62C4-18CA-D146A55F1D28}"/>
              </a:ext>
            </a:extLst>
          </p:cNvPr>
          <p:cNvSpPr>
            <a:spLocks noGrp="1"/>
          </p:cNvSpPr>
          <p:nvPr>
            <p:ph type="sldNum" sz="quarter" idx="12"/>
          </p:nvPr>
        </p:nvSpPr>
        <p:spPr/>
        <p:txBody>
          <a:bodyPr/>
          <a:lstStyle/>
          <a:p>
            <a:fld id="{C3EACD93-E4EC-4816-B545-5716D0D83BB0}" type="slidenum">
              <a:rPr lang="en-IN" smtClean="0"/>
              <a:t>‹#›</a:t>
            </a:fld>
            <a:endParaRPr lang="en-IN"/>
          </a:p>
        </p:txBody>
      </p:sp>
    </p:spTree>
    <p:extLst>
      <p:ext uri="{BB962C8B-B14F-4D97-AF65-F5344CB8AC3E}">
        <p14:creationId xmlns:p14="http://schemas.microsoft.com/office/powerpoint/2010/main" val="183592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276ED-8B8C-B1E0-8B10-7638021CB1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7DF1CA0-F618-8A10-B087-EAECC20722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62E40DA-1881-5589-37F9-2D88720B4C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D7C8A3-B5FD-B7FD-3AF3-531DC126BD76}"/>
              </a:ext>
            </a:extLst>
          </p:cNvPr>
          <p:cNvSpPr>
            <a:spLocks noGrp="1"/>
          </p:cNvSpPr>
          <p:nvPr>
            <p:ph type="dt" sz="half" idx="10"/>
          </p:nvPr>
        </p:nvSpPr>
        <p:spPr/>
        <p:txBody>
          <a:bodyPr/>
          <a:lstStyle/>
          <a:p>
            <a:fld id="{41A5FD74-A93F-4198-BF34-7B0ACE1E1D60}" type="datetimeFigureOut">
              <a:rPr lang="en-IN" smtClean="0"/>
              <a:t>22-05-2023</a:t>
            </a:fld>
            <a:endParaRPr lang="en-IN"/>
          </a:p>
        </p:txBody>
      </p:sp>
      <p:sp>
        <p:nvSpPr>
          <p:cNvPr id="6" name="Footer Placeholder 5">
            <a:extLst>
              <a:ext uri="{FF2B5EF4-FFF2-40B4-BE49-F238E27FC236}">
                <a16:creationId xmlns:a16="http://schemas.microsoft.com/office/drawing/2014/main" id="{A7C91992-5C8E-258F-1906-46CF7C8CB6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D5F824-4056-71ED-138B-107D25D0D573}"/>
              </a:ext>
            </a:extLst>
          </p:cNvPr>
          <p:cNvSpPr>
            <a:spLocks noGrp="1"/>
          </p:cNvSpPr>
          <p:nvPr>
            <p:ph type="sldNum" sz="quarter" idx="12"/>
          </p:nvPr>
        </p:nvSpPr>
        <p:spPr/>
        <p:txBody>
          <a:bodyPr/>
          <a:lstStyle/>
          <a:p>
            <a:fld id="{C3EACD93-E4EC-4816-B545-5716D0D83BB0}" type="slidenum">
              <a:rPr lang="en-IN" smtClean="0"/>
              <a:t>‹#›</a:t>
            </a:fld>
            <a:endParaRPr lang="en-IN"/>
          </a:p>
        </p:txBody>
      </p:sp>
    </p:spTree>
    <p:extLst>
      <p:ext uri="{BB962C8B-B14F-4D97-AF65-F5344CB8AC3E}">
        <p14:creationId xmlns:p14="http://schemas.microsoft.com/office/powerpoint/2010/main" val="3833013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EF138-7348-400F-2962-D7CCCD943F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FAE8F87-9B80-8D14-365F-1E12418C01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BDD9633-84B0-C7B3-F304-C303D7DC33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2010B9-F3F9-8413-1598-FF6AFB0D9647}"/>
              </a:ext>
            </a:extLst>
          </p:cNvPr>
          <p:cNvSpPr>
            <a:spLocks noGrp="1"/>
          </p:cNvSpPr>
          <p:nvPr>
            <p:ph type="dt" sz="half" idx="10"/>
          </p:nvPr>
        </p:nvSpPr>
        <p:spPr/>
        <p:txBody>
          <a:bodyPr/>
          <a:lstStyle/>
          <a:p>
            <a:fld id="{41A5FD74-A93F-4198-BF34-7B0ACE1E1D60}" type="datetimeFigureOut">
              <a:rPr lang="en-IN" smtClean="0"/>
              <a:t>22-05-2023</a:t>
            </a:fld>
            <a:endParaRPr lang="en-IN"/>
          </a:p>
        </p:txBody>
      </p:sp>
      <p:sp>
        <p:nvSpPr>
          <p:cNvPr id="6" name="Footer Placeholder 5">
            <a:extLst>
              <a:ext uri="{FF2B5EF4-FFF2-40B4-BE49-F238E27FC236}">
                <a16:creationId xmlns:a16="http://schemas.microsoft.com/office/drawing/2014/main" id="{F1EF317A-E7FC-9F99-094D-030C0A2550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530E68-CF4D-BC7B-7D6E-309A5446ACAA}"/>
              </a:ext>
            </a:extLst>
          </p:cNvPr>
          <p:cNvSpPr>
            <a:spLocks noGrp="1"/>
          </p:cNvSpPr>
          <p:nvPr>
            <p:ph type="sldNum" sz="quarter" idx="12"/>
          </p:nvPr>
        </p:nvSpPr>
        <p:spPr/>
        <p:txBody>
          <a:bodyPr/>
          <a:lstStyle/>
          <a:p>
            <a:fld id="{C3EACD93-E4EC-4816-B545-5716D0D83BB0}" type="slidenum">
              <a:rPr lang="en-IN" smtClean="0"/>
              <a:t>‹#›</a:t>
            </a:fld>
            <a:endParaRPr lang="en-IN"/>
          </a:p>
        </p:txBody>
      </p:sp>
    </p:spTree>
    <p:extLst>
      <p:ext uri="{BB962C8B-B14F-4D97-AF65-F5344CB8AC3E}">
        <p14:creationId xmlns:p14="http://schemas.microsoft.com/office/powerpoint/2010/main" val="1687492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0A7888-256C-CD63-1BE7-B45C7041C6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70B792-BF1D-0D0D-CA80-CA355CA9DE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058E9E-1D2E-2902-E8F1-DCDEF817D7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A5FD74-A93F-4198-BF34-7B0ACE1E1D60}" type="datetimeFigureOut">
              <a:rPr lang="en-IN" smtClean="0"/>
              <a:t>22-05-2023</a:t>
            </a:fld>
            <a:endParaRPr lang="en-IN"/>
          </a:p>
        </p:txBody>
      </p:sp>
      <p:sp>
        <p:nvSpPr>
          <p:cNvPr id="5" name="Footer Placeholder 4">
            <a:extLst>
              <a:ext uri="{FF2B5EF4-FFF2-40B4-BE49-F238E27FC236}">
                <a16:creationId xmlns:a16="http://schemas.microsoft.com/office/drawing/2014/main" id="{D2BE26CF-B6C6-330F-7925-0967BA2252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80574A9-2F61-6EDD-110B-5324A2D53B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EACD93-E4EC-4816-B545-5716D0D83BB0}" type="slidenum">
              <a:rPr lang="en-IN" smtClean="0"/>
              <a:t>‹#›</a:t>
            </a:fld>
            <a:endParaRPr lang="en-IN"/>
          </a:p>
        </p:txBody>
      </p:sp>
    </p:spTree>
    <p:extLst>
      <p:ext uri="{BB962C8B-B14F-4D97-AF65-F5344CB8AC3E}">
        <p14:creationId xmlns:p14="http://schemas.microsoft.com/office/powerpoint/2010/main" val="28713362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hyperlink" Target="https://ieeexplore.ieee.org/author/37290836700" TargetMode="External"/><Relationship Id="rId2" Type="http://schemas.openxmlformats.org/officeDocument/2006/relationships/hyperlink" Target="https://ieeexplore.ieee.org/author/37846737300"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ieeexplore.ieee.org/author/37088995171" TargetMode="External"/><Relationship Id="rId7" Type="http://schemas.openxmlformats.org/officeDocument/2006/relationships/hyperlink" Target="https://ieeexplore.ieee.org/author/37088343615" TargetMode="External"/><Relationship Id="rId2" Type="http://schemas.openxmlformats.org/officeDocument/2006/relationships/hyperlink" Target="https://ieeexplore.ieee.org/author/37089352214" TargetMode="External"/><Relationship Id="rId1" Type="http://schemas.openxmlformats.org/officeDocument/2006/relationships/slideLayout" Target="../slideLayouts/slideLayout2.xml"/><Relationship Id="rId6" Type="http://schemas.openxmlformats.org/officeDocument/2006/relationships/hyperlink" Target="https://ieeexplore.ieee.org/author/37077575700" TargetMode="External"/><Relationship Id="rId5" Type="http://schemas.openxmlformats.org/officeDocument/2006/relationships/hyperlink" Target="https://ieeexplore.ieee.org/author/37272679300" TargetMode="External"/><Relationship Id="rId4" Type="http://schemas.openxmlformats.org/officeDocument/2006/relationships/hyperlink" Target="https://ieeexplore.ieee.org/author/37089352367"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ieeexplore.ieee.org/author/37088400453" TargetMode="External"/><Relationship Id="rId13" Type="http://schemas.openxmlformats.org/officeDocument/2006/relationships/hyperlink" Target="https://ieeexplore.ieee.org/xpl/RecentIssue.jsp?punumber=6287639" TargetMode="External"/><Relationship Id="rId18" Type="http://schemas.openxmlformats.org/officeDocument/2006/relationships/hyperlink" Target="https://ieeexplore.ieee.org/author/37328993200" TargetMode="External"/><Relationship Id="rId3" Type="http://schemas.openxmlformats.org/officeDocument/2006/relationships/hyperlink" Target="https://ieeexplore.ieee.org/author/37087996381" TargetMode="External"/><Relationship Id="rId21" Type="http://schemas.openxmlformats.org/officeDocument/2006/relationships/hyperlink" Target="https://ieeexplore.ieee.org/author/37089352214" TargetMode="External"/><Relationship Id="rId7" Type="http://schemas.openxmlformats.org/officeDocument/2006/relationships/hyperlink" Target="https://ieeexplore.ieee.org/author/37085705030" TargetMode="External"/><Relationship Id="rId12" Type="http://schemas.openxmlformats.org/officeDocument/2006/relationships/hyperlink" Target="https://ieeexplore.ieee.org/author/37601552300" TargetMode="External"/><Relationship Id="rId17" Type="http://schemas.openxmlformats.org/officeDocument/2006/relationships/hyperlink" Target="https://ieeexplore.ieee.org/author/37088343615" TargetMode="External"/><Relationship Id="rId2" Type="http://schemas.openxmlformats.org/officeDocument/2006/relationships/hyperlink" Target="https://ieeexplore.ieee.org/author/37089279523" TargetMode="External"/><Relationship Id="rId16" Type="http://schemas.openxmlformats.org/officeDocument/2006/relationships/hyperlink" Target="https://ieeexplore.ieee.org/author/37088995738" TargetMode="External"/><Relationship Id="rId20" Type="http://schemas.openxmlformats.org/officeDocument/2006/relationships/hyperlink" Target="https://ieeexplore.ieee.org/author/37290836700" TargetMode="External"/><Relationship Id="rId1" Type="http://schemas.openxmlformats.org/officeDocument/2006/relationships/slideLayout" Target="../slideLayouts/slideLayout2.xml"/><Relationship Id="rId6" Type="http://schemas.openxmlformats.org/officeDocument/2006/relationships/hyperlink" Target="https://ieeexplore.ieee.org/author/37086087558" TargetMode="External"/><Relationship Id="rId11" Type="http://schemas.openxmlformats.org/officeDocument/2006/relationships/hyperlink" Target="https://ieeexplore.ieee.org/author/37395599700" TargetMode="External"/><Relationship Id="rId5" Type="http://schemas.openxmlformats.org/officeDocument/2006/relationships/hyperlink" Target="https://ieeexplore.ieee.org/author/37089213800" TargetMode="External"/><Relationship Id="rId15" Type="http://schemas.openxmlformats.org/officeDocument/2006/relationships/hyperlink" Target="https://ieeexplore.ieee.org/author/37088994538" TargetMode="External"/><Relationship Id="rId23" Type="http://schemas.openxmlformats.org/officeDocument/2006/relationships/hyperlink" Target="https://ieeexplore.ieee.org/author/37272679300" TargetMode="External"/><Relationship Id="rId10" Type="http://schemas.openxmlformats.org/officeDocument/2006/relationships/hyperlink" Target="https://ieeexplore.ieee.org/author/37077575700" TargetMode="External"/><Relationship Id="rId19" Type="http://schemas.openxmlformats.org/officeDocument/2006/relationships/hyperlink" Target="https://ieeexplore.ieee.org/author/37846737300" TargetMode="External"/><Relationship Id="rId4" Type="http://schemas.openxmlformats.org/officeDocument/2006/relationships/hyperlink" Target="https://ieeexplore.ieee.org/author/37089215035" TargetMode="External"/><Relationship Id="rId9" Type="http://schemas.openxmlformats.org/officeDocument/2006/relationships/hyperlink" Target="https://ieeexplore.ieee.org/author/37088402665" TargetMode="External"/><Relationship Id="rId14" Type="http://schemas.openxmlformats.org/officeDocument/2006/relationships/hyperlink" Target="https://ieeexplore.ieee.org/author/37088995171" TargetMode="External"/><Relationship Id="rId22" Type="http://schemas.openxmlformats.org/officeDocument/2006/relationships/hyperlink" Target="https://ieeexplore.ieee.org/author/37089352367"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ieeexplore.ieee.org/author/37087996381" TargetMode="External"/><Relationship Id="rId2" Type="http://schemas.openxmlformats.org/officeDocument/2006/relationships/hyperlink" Target="https://ieeexplore.ieee.org/author/37089279523" TargetMode="External"/><Relationship Id="rId1" Type="http://schemas.openxmlformats.org/officeDocument/2006/relationships/slideLayout" Target="../slideLayouts/slideLayout2.xml"/><Relationship Id="rId6" Type="http://schemas.openxmlformats.org/officeDocument/2006/relationships/hyperlink" Target="https://ieeexplore.ieee.org/author/37086087558" TargetMode="External"/><Relationship Id="rId5" Type="http://schemas.openxmlformats.org/officeDocument/2006/relationships/hyperlink" Target="https://ieeexplore.ieee.org/author/37089213800" TargetMode="External"/><Relationship Id="rId4" Type="http://schemas.openxmlformats.org/officeDocument/2006/relationships/hyperlink" Target="https://ieeexplore.ieee.org/author/37089215035"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ieeexplore.ieee.org/author/37088400453" TargetMode="External"/><Relationship Id="rId7" Type="http://schemas.openxmlformats.org/officeDocument/2006/relationships/hyperlink" Target="https://ieeexplore.ieee.org/author/37601552300" TargetMode="External"/><Relationship Id="rId2" Type="http://schemas.openxmlformats.org/officeDocument/2006/relationships/hyperlink" Target="https://ieeexplore.ieee.org/author/37085705030" TargetMode="External"/><Relationship Id="rId1" Type="http://schemas.openxmlformats.org/officeDocument/2006/relationships/slideLayout" Target="../slideLayouts/slideLayout2.xml"/><Relationship Id="rId6" Type="http://schemas.openxmlformats.org/officeDocument/2006/relationships/hyperlink" Target="https://ieeexplore.ieee.org/author/37395599700" TargetMode="External"/><Relationship Id="rId5" Type="http://schemas.openxmlformats.org/officeDocument/2006/relationships/hyperlink" Target="https://ieeexplore.ieee.org/author/37077575700" TargetMode="External"/><Relationship Id="rId4" Type="http://schemas.openxmlformats.org/officeDocument/2006/relationships/hyperlink" Target="https://ieeexplore.ieee.org/author/37088402665"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ieeexplore.ieee.org/author/37088995171" TargetMode="External"/><Relationship Id="rId7" Type="http://schemas.openxmlformats.org/officeDocument/2006/relationships/hyperlink" Target="https://ieeexplore.ieee.org/author/37328993200" TargetMode="External"/><Relationship Id="rId2" Type="http://schemas.openxmlformats.org/officeDocument/2006/relationships/hyperlink" Target="https://ieeexplore.ieee.org/author/37077575700" TargetMode="External"/><Relationship Id="rId1" Type="http://schemas.openxmlformats.org/officeDocument/2006/relationships/slideLayout" Target="../slideLayouts/slideLayout2.xml"/><Relationship Id="rId6" Type="http://schemas.openxmlformats.org/officeDocument/2006/relationships/hyperlink" Target="https://ieeexplore.ieee.org/author/37088343615" TargetMode="External"/><Relationship Id="rId5" Type="http://schemas.openxmlformats.org/officeDocument/2006/relationships/hyperlink" Target="https://ieeexplore.ieee.org/author/37088995738" TargetMode="External"/><Relationship Id="rId4" Type="http://schemas.openxmlformats.org/officeDocument/2006/relationships/hyperlink" Target="https://ieeexplore.ieee.org/author/3708899453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54930-D060-0DD7-541D-58BA9656B4F3}"/>
              </a:ext>
            </a:extLst>
          </p:cNvPr>
          <p:cNvSpPr>
            <a:spLocks noGrp="1"/>
          </p:cNvSpPr>
          <p:nvPr>
            <p:ph type="title"/>
          </p:nvPr>
        </p:nvSpPr>
        <p:spPr>
          <a:xfrm>
            <a:off x="839788" y="365125"/>
            <a:ext cx="10515600" cy="3344233"/>
          </a:xfrm>
        </p:spPr>
        <p:txBody>
          <a:bodyPr/>
          <a:lstStyle/>
          <a:p>
            <a:pPr algn="ctr"/>
            <a:r>
              <a:rPr lang="en-IN" sz="4400" b="1" dirty="0"/>
              <a:t>CRYPTOCURRENCY PRICE PREDICTION USING LSTM – </a:t>
            </a:r>
            <a:r>
              <a:rPr lang="en-IN" b="1" dirty="0"/>
              <a:t>GRU </a:t>
            </a:r>
            <a:r>
              <a:rPr lang="en-IN" sz="4400" b="1" dirty="0"/>
              <a:t>MODEL</a:t>
            </a:r>
            <a:endParaRPr lang="en-IN" dirty="0"/>
          </a:p>
        </p:txBody>
      </p:sp>
      <p:sp>
        <p:nvSpPr>
          <p:cNvPr id="4" name="Content Placeholder 3">
            <a:extLst>
              <a:ext uri="{FF2B5EF4-FFF2-40B4-BE49-F238E27FC236}">
                <a16:creationId xmlns:a16="http://schemas.microsoft.com/office/drawing/2014/main" id="{BBBCA1E5-CB70-971C-B2DC-9CADE34D290A}"/>
              </a:ext>
            </a:extLst>
          </p:cNvPr>
          <p:cNvSpPr>
            <a:spLocks noGrp="1"/>
          </p:cNvSpPr>
          <p:nvPr>
            <p:ph sz="half" idx="2"/>
          </p:nvPr>
        </p:nvSpPr>
        <p:spPr>
          <a:xfrm>
            <a:off x="839788" y="4183809"/>
            <a:ext cx="5157787" cy="2005853"/>
          </a:xfrm>
        </p:spPr>
        <p:txBody>
          <a:bodyPr>
            <a:normAutofit lnSpcReduction="10000"/>
          </a:bodyPr>
          <a:lstStyle/>
          <a:p>
            <a:pPr marL="0" indent="0">
              <a:buNone/>
            </a:pPr>
            <a:r>
              <a:rPr lang="en-IN" sz="1800" b="1" dirty="0"/>
              <a:t>SUPERVISED BY:</a:t>
            </a:r>
          </a:p>
          <a:p>
            <a:pPr marL="0" indent="0">
              <a:buNone/>
            </a:pPr>
            <a:r>
              <a:rPr lang="en-IN" sz="1800" dirty="0"/>
              <a:t>	Y . GOLD ANAND  B.E, M.E</a:t>
            </a:r>
          </a:p>
          <a:p>
            <a:pPr marL="0" indent="0">
              <a:buNone/>
            </a:pPr>
            <a:r>
              <a:rPr lang="en-IN" sz="1800" dirty="0"/>
              <a:t>	ASSISTANT PROFESSOR / CSE / MNMJEC</a:t>
            </a:r>
          </a:p>
          <a:p>
            <a:pPr marL="0" indent="0">
              <a:buNone/>
            </a:pPr>
            <a:endParaRPr lang="en-IN" dirty="0"/>
          </a:p>
        </p:txBody>
      </p:sp>
      <p:sp>
        <p:nvSpPr>
          <p:cNvPr id="6" name="Content Placeholder 5">
            <a:extLst>
              <a:ext uri="{FF2B5EF4-FFF2-40B4-BE49-F238E27FC236}">
                <a16:creationId xmlns:a16="http://schemas.microsoft.com/office/drawing/2014/main" id="{0140A4BC-0F43-A631-3F3B-D5CD0F062D19}"/>
              </a:ext>
            </a:extLst>
          </p:cNvPr>
          <p:cNvSpPr>
            <a:spLocks noGrp="1"/>
          </p:cNvSpPr>
          <p:nvPr>
            <p:ph sz="quarter" idx="4"/>
          </p:nvPr>
        </p:nvSpPr>
        <p:spPr>
          <a:xfrm>
            <a:off x="6172200" y="4183811"/>
            <a:ext cx="5183188" cy="2005852"/>
          </a:xfrm>
        </p:spPr>
        <p:txBody>
          <a:bodyPr>
            <a:normAutofit lnSpcReduction="10000"/>
          </a:bodyPr>
          <a:lstStyle/>
          <a:p>
            <a:pPr marL="0" indent="0">
              <a:buNone/>
            </a:pPr>
            <a:r>
              <a:rPr lang="en-IN" sz="1800" b="1" dirty="0"/>
              <a:t>PRESENTED BY:</a:t>
            </a:r>
          </a:p>
          <a:p>
            <a:pPr marL="0" indent="0" algn="just">
              <a:buNone/>
            </a:pPr>
            <a:r>
              <a:rPr lang="en-IN" sz="1800" dirty="0"/>
              <a:t>	ABDULLAH AMBERKHANI - 311619104002</a:t>
            </a:r>
          </a:p>
          <a:p>
            <a:pPr marL="0" indent="0">
              <a:buNone/>
            </a:pPr>
            <a:r>
              <a:rPr lang="en-IN" sz="1800" dirty="0"/>
              <a:t>	MOHAMMED ABDUL BASIDH P T -  	311619104041</a:t>
            </a:r>
          </a:p>
          <a:p>
            <a:pPr marL="0" indent="0" algn="just">
              <a:buNone/>
            </a:pPr>
            <a:r>
              <a:rPr lang="en-IN" sz="1800" dirty="0"/>
              <a:t>	HEMANTH S – 311619104027</a:t>
            </a:r>
          </a:p>
          <a:p>
            <a:pPr marL="0" indent="0" algn="just">
              <a:buNone/>
            </a:pPr>
            <a:r>
              <a:rPr lang="en-IN" sz="1800" dirty="0"/>
              <a:t>	IV YEAR CSE A / MNMJEC </a:t>
            </a:r>
          </a:p>
        </p:txBody>
      </p:sp>
    </p:spTree>
    <p:extLst>
      <p:ext uri="{BB962C8B-B14F-4D97-AF65-F5344CB8AC3E}">
        <p14:creationId xmlns:p14="http://schemas.microsoft.com/office/powerpoint/2010/main" val="3722662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DA039-A495-E65F-1ADC-5561EFABB774}"/>
              </a:ext>
            </a:extLst>
          </p:cNvPr>
          <p:cNvSpPr>
            <a:spLocks noGrp="1"/>
          </p:cNvSpPr>
          <p:nvPr>
            <p:ph type="title"/>
          </p:nvPr>
        </p:nvSpPr>
        <p:spPr/>
        <p:txBody>
          <a:bodyPr/>
          <a:lstStyle/>
          <a:p>
            <a:pPr algn="ctr"/>
            <a:r>
              <a:rPr lang="en-IN" b="1" dirty="0"/>
              <a:t>LITERATURE SURVEY</a:t>
            </a:r>
            <a:endParaRPr lang="en-IN" dirty="0"/>
          </a:p>
        </p:txBody>
      </p:sp>
      <p:sp>
        <p:nvSpPr>
          <p:cNvPr id="3" name="Content Placeholder 2">
            <a:extLst>
              <a:ext uri="{FF2B5EF4-FFF2-40B4-BE49-F238E27FC236}">
                <a16:creationId xmlns:a16="http://schemas.microsoft.com/office/drawing/2014/main" id="{8E4B229C-9B56-10AE-451C-BD11C3DACC1F}"/>
              </a:ext>
            </a:extLst>
          </p:cNvPr>
          <p:cNvSpPr>
            <a:spLocks noGrp="1"/>
          </p:cNvSpPr>
          <p:nvPr>
            <p:ph idx="1"/>
          </p:nvPr>
        </p:nvSpPr>
        <p:spPr/>
        <p:txBody>
          <a:bodyPr/>
          <a:lstStyle/>
          <a:p>
            <a:pPr marL="0" indent="0">
              <a:spcBef>
                <a:spcPts val="0"/>
              </a:spcBef>
              <a:buNone/>
            </a:pPr>
            <a:r>
              <a:rPr lang="en-IN" dirty="0"/>
              <a:t>4</a:t>
            </a:r>
            <a:r>
              <a:rPr lang="en-IN" b="0" i="0" u="none" strike="noStrike" spc="0" baseline="0" dirty="0"/>
              <a:t>. </a:t>
            </a:r>
            <a:r>
              <a:rPr lang="en-IN" sz="2800" b="0" i="0" kern="1200" dirty="0">
                <a:solidFill>
                  <a:schemeClr val="dk1"/>
                </a:solidFill>
                <a:effectLst/>
                <a:latin typeface="+mn-lt"/>
                <a:ea typeface="+mn-ea"/>
                <a:cs typeface="+mn-cs"/>
              </a:rPr>
              <a:t>Improving the Cryptocurrency Price Prediction Performance Based on Reinforcement Learning</a:t>
            </a:r>
          </a:p>
          <a:p>
            <a:pPr marL="0" indent="0">
              <a:buNone/>
            </a:pPr>
            <a:r>
              <a:rPr lang="en-IN" sz="2000" dirty="0"/>
              <a:t>Author: </a:t>
            </a:r>
            <a:r>
              <a:rPr lang="en-IN" sz="2000" b="0" i="0" u="none" strike="noStrike" kern="1200" dirty="0">
                <a:solidFill>
                  <a:schemeClr val="tx1"/>
                </a:solidFill>
                <a:effectLst/>
                <a:latin typeface="+mn-lt"/>
                <a:ea typeface="+mn-ea"/>
                <a:cs typeface="+mn-cs"/>
                <a:hlinkClick r:id="rId2">
                  <a:extLst>
                    <a:ext uri="{A12FA001-AC4F-418D-AE19-62706E023703}">
                      <ahyp:hlinkClr xmlns:ahyp="http://schemas.microsoft.com/office/drawing/2018/hyperlinkcolor" val="tx"/>
                    </a:ext>
                  </a:extLst>
                </a:hlinkClick>
              </a:rPr>
              <a:t>Zeinab </a:t>
            </a:r>
            <a:r>
              <a:rPr lang="en-IN" sz="2000" b="0" i="0" u="none" strike="noStrike" kern="1200" dirty="0" err="1">
                <a:solidFill>
                  <a:schemeClr val="tx1"/>
                </a:solidFill>
                <a:effectLst/>
                <a:latin typeface="+mn-lt"/>
                <a:ea typeface="+mn-ea"/>
                <a:cs typeface="+mn-cs"/>
                <a:hlinkClick r:id="rId2">
                  <a:extLst>
                    <a:ext uri="{A12FA001-AC4F-418D-AE19-62706E023703}">
                      <ahyp:hlinkClr xmlns:ahyp="http://schemas.microsoft.com/office/drawing/2018/hyperlinkcolor" val="tx"/>
                    </a:ext>
                  </a:extLst>
                </a:hlinkClick>
              </a:rPr>
              <a:t>Shahbazi</a:t>
            </a:r>
            <a:r>
              <a:rPr lang="en-IN" sz="2000" b="0" i="0" kern="1200" dirty="0">
                <a:solidFill>
                  <a:schemeClr val="tx1"/>
                </a:solidFill>
                <a:effectLst/>
                <a:latin typeface="+mn-lt"/>
                <a:ea typeface="+mn-ea"/>
                <a:cs typeface="+mn-cs"/>
              </a:rPr>
              <a:t>; </a:t>
            </a:r>
            <a:r>
              <a:rPr lang="en-IN" sz="2000" b="0" i="0" u="none" strike="noStrike"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Yung-Cheol Byun</a:t>
            </a:r>
            <a:endParaRPr lang="en-IN" sz="2000" b="0" u="none" dirty="0">
              <a:solidFill>
                <a:schemeClr val="tx1"/>
              </a:solidFill>
            </a:endParaRPr>
          </a:p>
          <a:p>
            <a:pPr algn="just"/>
            <a:endParaRPr lang="en-IN" sz="2400" dirty="0"/>
          </a:p>
          <a:p>
            <a:pPr algn="just"/>
            <a:r>
              <a:rPr lang="en-IN" sz="2400" dirty="0"/>
              <a:t>This paper used </a:t>
            </a:r>
            <a:r>
              <a:rPr lang="en-IN" sz="2400" b="0" i="0" dirty="0">
                <a:solidFill>
                  <a:srgbClr val="333333"/>
                </a:solidFill>
                <a:effectLst/>
              </a:rPr>
              <a:t>blockchain framework for secure transaction environment and Reinforcement Learning algorithm for analysis and prediction of price. The main focus of this system is on Litecoin and </a:t>
            </a:r>
            <a:r>
              <a:rPr lang="en-IN" sz="2400" b="0" i="0" dirty="0" err="1">
                <a:solidFill>
                  <a:srgbClr val="333333"/>
                </a:solidFill>
                <a:effectLst/>
              </a:rPr>
              <a:t>Monero</a:t>
            </a:r>
            <a:r>
              <a:rPr lang="en-IN" sz="2400" b="0" i="0" dirty="0">
                <a:solidFill>
                  <a:srgbClr val="333333"/>
                </a:solidFill>
                <a:effectLst/>
              </a:rPr>
              <a:t> cryptocurrencies. </a:t>
            </a:r>
          </a:p>
          <a:p>
            <a:pPr algn="just"/>
            <a:r>
              <a:rPr lang="en-IN" sz="2400" b="0" i="0" dirty="0">
                <a:solidFill>
                  <a:srgbClr val="333333"/>
                </a:solidFill>
                <a:effectLst/>
              </a:rPr>
              <a:t>The results show the presented system accurate the performance of price prediction higher than another state-of-art algorithm.</a:t>
            </a:r>
            <a:endParaRPr lang="en-IN" sz="2400" dirty="0"/>
          </a:p>
        </p:txBody>
      </p:sp>
    </p:spTree>
    <p:extLst>
      <p:ext uri="{BB962C8B-B14F-4D97-AF65-F5344CB8AC3E}">
        <p14:creationId xmlns:p14="http://schemas.microsoft.com/office/powerpoint/2010/main" val="3422211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DA039-A495-E65F-1ADC-5561EFABB774}"/>
              </a:ext>
            </a:extLst>
          </p:cNvPr>
          <p:cNvSpPr>
            <a:spLocks noGrp="1"/>
          </p:cNvSpPr>
          <p:nvPr>
            <p:ph type="title"/>
          </p:nvPr>
        </p:nvSpPr>
        <p:spPr/>
        <p:txBody>
          <a:bodyPr/>
          <a:lstStyle/>
          <a:p>
            <a:pPr algn="ctr"/>
            <a:r>
              <a:rPr lang="en-IN" b="1" dirty="0"/>
              <a:t>LITERATURE SURVEY</a:t>
            </a:r>
            <a:endParaRPr lang="en-IN" dirty="0"/>
          </a:p>
        </p:txBody>
      </p:sp>
      <p:sp>
        <p:nvSpPr>
          <p:cNvPr id="3" name="Content Placeholder 2">
            <a:extLst>
              <a:ext uri="{FF2B5EF4-FFF2-40B4-BE49-F238E27FC236}">
                <a16:creationId xmlns:a16="http://schemas.microsoft.com/office/drawing/2014/main" id="{8E4B229C-9B56-10AE-451C-BD11C3DACC1F}"/>
              </a:ext>
            </a:extLst>
          </p:cNvPr>
          <p:cNvSpPr>
            <a:spLocks noGrp="1"/>
          </p:cNvSpPr>
          <p:nvPr>
            <p:ph idx="1"/>
          </p:nvPr>
        </p:nvSpPr>
        <p:spPr/>
        <p:txBody>
          <a:bodyPr/>
          <a:lstStyle/>
          <a:p>
            <a:pPr marL="0" indent="0">
              <a:spcBef>
                <a:spcPts val="0"/>
              </a:spcBef>
              <a:buNone/>
            </a:pPr>
            <a:r>
              <a:rPr lang="en-IN" dirty="0"/>
              <a:t>5</a:t>
            </a:r>
            <a:r>
              <a:rPr lang="en-IN" b="0" i="0" u="none" strike="noStrike" spc="0" baseline="0" dirty="0"/>
              <a:t>. </a:t>
            </a:r>
            <a:r>
              <a:rPr lang="en-IN" sz="2800" b="0" i="0" kern="1200" dirty="0">
                <a:solidFill>
                  <a:schemeClr val="dk1"/>
                </a:solidFill>
                <a:effectLst/>
                <a:latin typeface="+mn-lt"/>
                <a:ea typeface="+mn-ea"/>
                <a:cs typeface="+mn-cs"/>
              </a:rPr>
              <a:t>Improving the Cryptocurrency Price Prediction Performance Based on Reinforcement Learning</a:t>
            </a:r>
          </a:p>
          <a:p>
            <a:pPr marL="0" indent="0">
              <a:buNone/>
            </a:pPr>
            <a:r>
              <a:rPr lang="en-IN" sz="2000" dirty="0"/>
              <a:t>Author: </a:t>
            </a:r>
            <a:r>
              <a:rPr lang="en-IN" sz="2000" b="0" i="0" u="none" strike="noStrike" dirty="0">
                <a:effectLst/>
                <a:hlinkClick r:id="rId2">
                  <a:extLst>
                    <a:ext uri="{A12FA001-AC4F-418D-AE19-62706E023703}">
                      <ahyp:hlinkClr xmlns:ahyp="http://schemas.microsoft.com/office/drawing/2018/hyperlinkcolor" val="tx"/>
                    </a:ext>
                  </a:extLst>
                </a:hlinkClick>
              </a:rPr>
              <a:t>Raj Parekh</a:t>
            </a:r>
            <a:r>
              <a:rPr lang="en-IN" sz="2000" b="0" i="0" dirty="0">
                <a:effectLst/>
              </a:rPr>
              <a:t>; </a:t>
            </a:r>
            <a:r>
              <a:rPr lang="en-IN" sz="2000" b="0" i="0" u="none" strike="noStrike" dirty="0" err="1">
                <a:effectLst/>
                <a:hlinkClick r:id="rId3">
                  <a:extLst>
                    <a:ext uri="{A12FA001-AC4F-418D-AE19-62706E023703}">
                      <ahyp:hlinkClr xmlns:ahyp="http://schemas.microsoft.com/office/drawing/2018/hyperlinkcolor" val="tx"/>
                    </a:ext>
                  </a:extLst>
                </a:hlinkClick>
              </a:rPr>
              <a:t>Nisarg</a:t>
            </a:r>
            <a:r>
              <a:rPr lang="en-IN" sz="2000" b="0" i="0" u="none" strike="noStrike" dirty="0">
                <a:effectLst/>
                <a:hlinkClick r:id="rId3">
                  <a:extLst>
                    <a:ext uri="{A12FA001-AC4F-418D-AE19-62706E023703}">
                      <ahyp:hlinkClr xmlns:ahyp="http://schemas.microsoft.com/office/drawing/2018/hyperlinkcolor" val="tx"/>
                    </a:ext>
                  </a:extLst>
                </a:hlinkClick>
              </a:rPr>
              <a:t> P. Patel</a:t>
            </a:r>
            <a:r>
              <a:rPr lang="en-IN" sz="2000" b="0" i="0" dirty="0">
                <a:effectLst/>
              </a:rPr>
              <a:t>; </a:t>
            </a:r>
            <a:r>
              <a:rPr lang="en-IN" sz="2000" b="0" i="0" u="none" strike="noStrike" dirty="0" err="1">
                <a:effectLst/>
                <a:hlinkClick r:id="rId4">
                  <a:extLst>
                    <a:ext uri="{A12FA001-AC4F-418D-AE19-62706E023703}">
                      <ahyp:hlinkClr xmlns:ahyp="http://schemas.microsoft.com/office/drawing/2018/hyperlinkcolor" val="tx"/>
                    </a:ext>
                  </a:extLst>
                </a:hlinkClick>
              </a:rPr>
              <a:t>Nihar</a:t>
            </a:r>
            <a:r>
              <a:rPr lang="en-IN" sz="2000" b="0" i="0" u="none" strike="noStrike" dirty="0">
                <a:effectLst/>
                <a:hlinkClick r:id="rId4">
                  <a:extLst>
                    <a:ext uri="{A12FA001-AC4F-418D-AE19-62706E023703}">
                      <ahyp:hlinkClr xmlns:ahyp="http://schemas.microsoft.com/office/drawing/2018/hyperlinkcolor" val="tx"/>
                    </a:ext>
                  </a:extLst>
                </a:hlinkClick>
              </a:rPr>
              <a:t> Thakkar</a:t>
            </a:r>
            <a:r>
              <a:rPr lang="en-IN" sz="2000" b="0" i="0" dirty="0">
                <a:effectLst/>
              </a:rPr>
              <a:t>; </a:t>
            </a:r>
            <a:r>
              <a:rPr lang="en-IN" sz="2000" b="0" i="0" u="none" strike="noStrike" dirty="0">
                <a:effectLst/>
                <a:hlinkClick r:id="rId5">
                  <a:extLst>
                    <a:ext uri="{A12FA001-AC4F-418D-AE19-62706E023703}">
                      <ahyp:hlinkClr xmlns:ahyp="http://schemas.microsoft.com/office/drawing/2018/hyperlinkcolor" val="tx"/>
                    </a:ext>
                  </a:extLst>
                </a:hlinkClick>
              </a:rPr>
              <a:t>Rajesh Gupta</a:t>
            </a:r>
            <a:r>
              <a:rPr lang="en-IN" sz="2000" b="0" i="0" dirty="0">
                <a:effectLst/>
              </a:rPr>
              <a:t>; </a:t>
            </a:r>
            <a:r>
              <a:rPr lang="en-IN" sz="2000" b="0" i="0" u="none" strike="noStrike" dirty="0">
                <a:effectLst/>
                <a:hlinkClick r:id="rId6">
                  <a:extLst>
                    <a:ext uri="{A12FA001-AC4F-418D-AE19-62706E023703}">
                      <ahyp:hlinkClr xmlns:ahyp="http://schemas.microsoft.com/office/drawing/2018/hyperlinkcolor" val="tx"/>
                    </a:ext>
                  </a:extLst>
                </a:hlinkClick>
              </a:rPr>
              <a:t>Sudeep </a:t>
            </a:r>
            <a:r>
              <a:rPr lang="en-IN" sz="2000" b="0" i="0" u="none" strike="noStrike" dirty="0" err="1">
                <a:effectLst/>
                <a:hlinkClick r:id="rId6">
                  <a:extLst>
                    <a:ext uri="{A12FA001-AC4F-418D-AE19-62706E023703}">
                      <ahyp:hlinkClr xmlns:ahyp="http://schemas.microsoft.com/office/drawing/2018/hyperlinkcolor" val="tx"/>
                    </a:ext>
                  </a:extLst>
                </a:hlinkClick>
              </a:rPr>
              <a:t>Tanwar</a:t>
            </a:r>
            <a:r>
              <a:rPr lang="en-IN" sz="2000" b="0" i="0" dirty="0">
                <a:effectLst/>
              </a:rPr>
              <a:t>; </a:t>
            </a:r>
            <a:r>
              <a:rPr lang="en-IN" sz="2000" b="0" i="0" u="none" strike="noStrike" dirty="0">
                <a:effectLst/>
                <a:hlinkClick r:id="rId7">
                  <a:extLst>
                    <a:ext uri="{A12FA001-AC4F-418D-AE19-62706E023703}">
                      <ahyp:hlinkClr xmlns:ahyp="http://schemas.microsoft.com/office/drawing/2018/hyperlinkcolor" val="tx"/>
                    </a:ext>
                  </a:extLst>
                </a:hlinkClick>
              </a:rPr>
              <a:t>Gulshan Sharma </a:t>
            </a:r>
            <a:endParaRPr lang="en-IN" sz="2000" b="0" i="0" u="none" strike="noStrike" dirty="0">
              <a:effectLst/>
            </a:endParaRPr>
          </a:p>
          <a:p>
            <a:endParaRPr lang="en-IN" sz="2400" dirty="0"/>
          </a:p>
          <a:p>
            <a:r>
              <a:rPr lang="en-IN" sz="2400" dirty="0"/>
              <a:t>This paper uses </a:t>
            </a:r>
            <a:r>
              <a:rPr lang="en-IN" sz="2400" b="0" i="0" dirty="0">
                <a:solidFill>
                  <a:srgbClr val="333333"/>
                </a:solidFill>
                <a:effectLst/>
              </a:rPr>
              <a:t>hybrid and robust framework, DL-Guess , for cryptocurrency price prediction, that considers its interdependency on other cryptocurrencies and also on market sentiments. </a:t>
            </a:r>
            <a:r>
              <a:rPr lang="en-IN" sz="2400" dirty="0">
                <a:solidFill>
                  <a:srgbClr val="333333"/>
                </a:solidFill>
              </a:rPr>
              <a:t>It </a:t>
            </a:r>
            <a:r>
              <a:rPr lang="en-IN" sz="2400" b="0" i="0" dirty="0">
                <a:solidFill>
                  <a:srgbClr val="333333"/>
                </a:solidFill>
                <a:effectLst/>
              </a:rPr>
              <a:t>considered price prediction of Dash carried out using price history and tweets of Dash , Litecoin , and Bitcoin for various loss functions for validation. </a:t>
            </a:r>
          </a:p>
          <a:p>
            <a:pPr algn="just"/>
            <a:r>
              <a:rPr lang="en-IN" sz="2400" b="0" i="0" dirty="0">
                <a:solidFill>
                  <a:srgbClr val="333333"/>
                </a:solidFill>
                <a:effectLst/>
              </a:rPr>
              <a:t>It shows The results for price prediction of Bitcoin-Cash with the price history and tweets of Bitcoin-Cash , Litecoin , and Bitcoin .</a:t>
            </a:r>
            <a:endParaRPr lang="en-IN" sz="2400" dirty="0"/>
          </a:p>
        </p:txBody>
      </p:sp>
    </p:spTree>
    <p:extLst>
      <p:ext uri="{BB962C8B-B14F-4D97-AF65-F5344CB8AC3E}">
        <p14:creationId xmlns:p14="http://schemas.microsoft.com/office/powerpoint/2010/main" val="3458697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591D8-17BC-7319-B5A3-CCFD6BC23778}"/>
              </a:ext>
            </a:extLst>
          </p:cNvPr>
          <p:cNvSpPr>
            <a:spLocks noGrp="1"/>
          </p:cNvSpPr>
          <p:nvPr>
            <p:ph type="title"/>
          </p:nvPr>
        </p:nvSpPr>
        <p:spPr/>
        <p:txBody>
          <a:bodyPr/>
          <a:lstStyle/>
          <a:p>
            <a:pPr algn="ctr"/>
            <a:r>
              <a:rPr lang="en-IN" b="1" dirty="0"/>
              <a:t>REQUIREMENTS</a:t>
            </a:r>
          </a:p>
        </p:txBody>
      </p:sp>
      <p:sp>
        <p:nvSpPr>
          <p:cNvPr id="3" name="Content Placeholder 2">
            <a:extLst>
              <a:ext uri="{FF2B5EF4-FFF2-40B4-BE49-F238E27FC236}">
                <a16:creationId xmlns:a16="http://schemas.microsoft.com/office/drawing/2014/main" id="{67FDC6BA-A60F-C9D4-0CE7-326D636DC691}"/>
              </a:ext>
            </a:extLst>
          </p:cNvPr>
          <p:cNvSpPr>
            <a:spLocks noGrp="1"/>
          </p:cNvSpPr>
          <p:nvPr>
            <p:ph sz="half" idx="1"/>
          </p:nvPr>
        </p:nvSpPr>
        <p:spPr/>
        <p:txBody>
          <a:bodyPr>
            <a:normAutofit/>
          </a:bodyPr>
          <a:lstStyle/>
          <a:p>
            <a:pPr marL="914400" lvl="2" indent="0" algn="ctr">
              <a:buNone/>
            </a:pPr>
            <a:r>
              <a:rPr lang="en-IN" sz="2800" b="1" dirty="0"/>
              <a:t>HARDWARE 	</a:t>
            </a:r>
          </a:p>
          <a:p>
            <a:pPr>
              <a:lnSpc>
                <a:spcPct val="150000"/>
              </a:lnSpc>
              <a:spcAft>
                <a:spcPts val="800"/>
              </a:spcAft>
            </a:pPr>
            <a:r>
              <a:rPr lang="en-US" sz="2000" kern="0" dirty="0">
                <a:effectLst/>
                <a:latin typeface="Calibri" panose="020F0502020204030204" pitchFamily="34" charset="0"/>
                <a:ea typeface="Times New Roman" panose="02020603050405020304" pitchFamily="18" charset="0"/>
                <a:cs typeface="Calibri" panose="020F0502020204030204" pitchFamily="34" charset="0"/>
              </a:rPr>
              <a:t>Processor : Any Intel Processor</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2000" kern="0" dirty="0">
                <a:effectLst/>
                <a:latin typeface="Calibri" panose="020F0502020204030204" pitchFamily="34" charset="0"/>
                <a:ea typeface="Times New Roman" panose="02020603050405020304" pitchFamily="18" charset="0"/>
                <a:cs typeface="Calibri" panose="020F0502020204030204" pitchFamily="34" charset="0"/>
              </a:rPr>
              <a:t>GPU : 4GB or more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2000" kern="0" dirty="0">
                <a:effectLst/>
                <a:latin typeface="Calibri" panose="020F0502020204030204" pitchFamily="34" charset="0"/>
                <a:ea typeface="Times New Roman" panose="02020603050405020304" pitchFamily="18" charset="0"/>
                <a:cs typeface="Calibri" panose="020F0502020204030204" pitchFamily="34" charset="0"/>
              </a:rPr>
              <a:t>Hard Disk : 10GB or more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2000" kern="0" dirty="0">
                <a:effectLst/>
                <a:latin typeface="Calibri" panose="020F0502020204030204" pitchFamily="34" charset="0"/>
                <a:ea typeface="Times New Roman" panose="02020603050405020304" pitchFamily="18" charset="0"/>
                <a:cs typeface="Calibri" panose="020F0502020204030204" pitchFamily="34" charset="0"/>
              </a:rPr>
              <a:t>Speed</a:t>
            </a:r>
            <a:r>
              <a:rPr lang="en-US" sz="2000" kern="0" dirty="0">
                <a:latin typeface="Calibri" panose="020F0502020204030204" pitchFamily="34" charset="0"/>
                <a:ea typeface="Times New Roman" panose="02020603050405020304" pitchFamily="18" charset="0"/>
                <a:cs typeface="Calibri" panose="020F0502020204030204" pitchFamily="34" charset="0"/>
              </a:rPr>
              <a:t> </a:t>
            </a:r>
            <a:r>
              <a:rPr lang="en-US" sz="2000" kern="0" dirty="0">
                <a:effectLst/>
                <a:latin typeface="Calibri" panose="020F0502020204030204" pitchFamily="34" charset="0"/>
                <a:ea typeface="Times New Roman" panose="02020603050405020304" pitchFamily="18" charset="0"/>
                <a:cs typeface="Calibri" panose="020F0502020204030204" pitchFamily="34" charset="0"/>
              </a:rPr>
              <a:t>: 1.4GHZ or more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lvl="2" indent="0" algn="ctr">
              <a:buNone/>
            </a:pPr>
            <a:endParaRPr lang="en-IN" sz="2800" b="1" dirty="0"/>
          </a:p>
        </p:txBody>
      </p:sp>
      <p:sp>
        <p:nvSpPr>
          <p:cNvPr id="4" name="Content Placeholder 3">
            <a:extLst>
              <a:ext uri="{FF2B5EF4-FFF2-40B4-BE49-F238E27FC236}">
                <a16:creationId xmlns:a16="http://schemas.microsoft.com/office/drawing/2014/main" id="{B29A655C-62F6-5152-C2EB-6A5E0DE099C6}"/>
              </a:ext>
            </a:extLst>
          </p:cNvPr>
          <p:cNvSpPr>
            <a:spLocks noGrp="1"/>
          </p:cNvSpPr>
          <p:nvPr>
            <p:ph sz="half" idx="2"/>
          </p:nvPr>
        </p:nvSpPr>
        <p:spPr/>
        <p:txBody>
          <a:bodyPr/>
          <a:lstStyle/>
          <a:p>
            <a:pPr marL="0" indent="0" algn="ctr">
              <a:buNone/>
            </a:pPr>
            <a:r>
              <a:rPr lang="en-IN" b="1" dirty="0"/>
              <a:t>SOFTWARE</a:t>
            </a:r>
          </a:p>
          <a:p>
            <a:pPr marL="0" indent="0" algn="ctr">
              <a:buNone/>
            </a:pPr>
            <a:endParaRPr lang="en-IN" b="1" dirty="0"/>
          </a:p>
          <a:p>
            <a:pPr marL="0" indent="0" algn="just">
              <a:buNone/>
            </a:pPr>
            <a:r>
              <a:rPr lang="en-US" sz="2000" kern="0" dirty="0">
                <a:effectLst/>
                <a:latin typeface="Calibri" panose="020F0502020204030204" pitchFamily="34" charset="0"/>
                <a:ea typeface="Times New Roman" panose="02020603050405020304" pitchFamily="18" charset="0"/>
                <a:cs typeface="Calibri" panose="020F0502020204030204" pitchFamily="34" charset="0"/>
              </a:rPr>
              <a:t>This Python desktop application is platform-agnostic and can be executed on any operating system.</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r>
              <a:rPr lang="en-IN" b="1" dirty="0"/>
              <a:t> </a:t>
            </a:r>
          </a:p>
        </p:txBody>
      </p:sp>
    </p:spTree>
    <p:extLst>
      <p:ext uri="{BB962C8B-B14F-4D97-AF65-F5344CB8AC3E}">
        <p14:creationId xmlns:p14="http://schemas.microsoft.com/office/powerpoint/2010/main" val="1427631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B6657-B2AE-2140-07EB-A20358862531}"/>
              </a:ext>
            </a:extLst>
          </p:cNvPr>
          <p:cNvSpPr>
            <a:spLocks noGrp="1"/>
          </p:cNvSpPr>
          <p:nvPr>
            <p:ph type="title"/>
          </p:nvPr>
        </p:nvSpPr>
        <p:spPr/>
        <p:txBody>
          <a:bodyPr/>
          <a:lstStyle/>
          <a:p>
            <a:pPr algn="ctr"/>
            <a:r>
              <a:rPr lang="en-IN" b="1" dirty="0"/>
              <a:t>ARCHITECTURE DIAGRAM	</a:t>
            </a:r>
          </a:p>
        </p:txBody>
      </p:sp>
      <p:pic>
        <p:nvPicPr>
          <p:cNvPr id="5" name="Content Placeholder 4">
            <a:extLst>
              <a:ext uri="{FF2B5EF4-FFF2-40B4-BE49-F238E27FC236}">
                <a16:creationId xmlns:a16="http://schemas.microsoft.com/office/drawing/2014/main" id="{BC7BEF51-71CA-9234-7D1D-A3C2F36BF44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838200" y="2101760"/>
            <a:ext cx="10515600" cy="3799067"/>
          </a:xfrm>
        </p:spPr>
      </p:pic>
    </p:spTree>
    <p:extLst>
      <p:ext uri="{BB962C8B-B14F-4D97-AF65-F5344CB8AC3E}">
        <p14:creationId xmlns:p14="http://schemas.microsoft.com/office/powerpoint/2010/main" val="1323088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68F72-D91C-51D4-0C79-BB6364268F84}"/>
              </a:ext>
            </a:extLst>
          </p:cNvPr>
          <p:cNvSpPr>
            <a:spLocks noGrp="1"/>
          </p:cNvSpPr>
          <p:nvPr>
            <p:ph type="title"/>
          </p:nvPr>
        </p:nvSpPr>
        <p:spPr/>
        <p:txBody>
          <a:bodyPr/>
          <a:lstStyle/>
          <a:p>
            <a:pPr algn="ctr"/>
            <a:r>
              <a:rPr lang="en-IN" b="1" dirty="0"/>
              <a:t>USECASE DIAGRAM	</a:t>
            </a:r>
          </a:p>
        </p:txBody>
      </p:sp>
      <p:pic>
        <p:nvPicPr>
          <p:cNvPr id="5" name="Content Placeholder 4">
            <a:extLst>
              <a:ext uri="{FF2B5EF4-FFF2-40B4-BE49-F238E27FC236}">
                <a16:creationId xmlns:a16="http://schemas.microsoft.com/office/drawing/2014/main" id="{213571F3-71FD-EAFB-7326-7CA9D86E070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941813" y="1825625"/>
            <a:ext cx="6308373" cy="4351338"/>
          </a:xfrm>
        </p:spPr>
      </p:pic>
    </p:spTree>
    <p:extLst>
      <p:ext uri="{BB962C8B-B14F-4D97-AF65-F5344CB8AC3E}">
        <p14:creationId xmlns:p14="http://schemas.microsoft.com/office/powerpoint/2010/main" val="3324487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68F72-D91C-51D4-0C79-BB6364268F84}"/>
              </a:ext>
            </a:extLst>
          </p:cNvPr>
          <p:cNvSpPr>
            <a:spLocks noGrp="1"/>
          </p:cNvSpPr>
          <p:nvPr>
            <p:ph type="title"/>
          </p:nvPr>
        </p:nvSpPr>
        <p:spPr/>
        <p:txBody>
          <a:bodyPr/>
          <a:lstStyle/>
          <a:p>
            <a:pPr algn="ctr"/>
            <a:r>
              <a:rPr lang="en-IN" b="1" dirty="0"/>
              <a:t>ACTIVITY DIAGRAM	</a:t>
            </a:r>
          </a:p>
        </p:txBody>
      </p:sp>
      <p:pic>
        <p:nvPicPr>
          <p:cNvPr id="5" name="Content Placeholder 4">
            <a:extLst>
              <a:ext uri="{FF2B5EF4-FFF2-40B4-BE49-F238E27FC236}">
                <a16:creationId xmlns:a16="http://schemas.microsoft.com/office/drawing/2014/main" id="{213571F3-71FD-EAFB-7326-7CA9D86E070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941813" y="1825625"/>
            <a:ext cx="6308373" cy="4351338"/>
          </a:xfrm>
        </p:spPr>
      </p:pic>
    </p:spTree>
    <p:extLst>
      <p:ext uri="{BB962C8B-B14F-4D97-AF65-F5344CB8AC3E}">
        <p14:creationId xmlns:p14="http://schemas.microsoft.com/office/powerpoint/2010/main" val="577942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B2011-3A03-9EE3-9883-3D3C15792451}"/>
              </a:ext>
            </a:extLst>
          </p:cNvPr>
          <p:cNvSpPr>
            <a:spLocks noGrp="1"/>
          </p:cNvSpPr>
          <p:nvPr>
            <p:ph type="title"/>
          </p:nvPr>
        </p:nvSpPr>
        <p:spPr/>
        <p:txBody>
          <a:bodyPr/>
          <a:lstStyle/>
          <a:p>
            <a:pPr algn="ctr"/>
            <a:r>
              <a:rPr lang="en-IN" b="1" dirty="0"/>
              <a:t>MODULES</a:t>
            </a:r>
            <a:br>
              <a:rPr lang="en-IN" dirty="0"/>
            </a:br>
            <a:endParaRPr lang="en-IN" dirty="0"/>
          </a:p>
        </p:txBody>
      </p:sp>
      <p:sp>
        <p:nvSpPr>
          <p:cNvPr id="3" name="Content Placeholder 2">
            <a:extLst>
              <a:ext uri="{FF2B5EF4-FFF2-40B4-BE49-F238E27FC236}">
                <a16:creationId xmlns:a16="http://schemas.microsoft.com/office/drawing/2014/main" id="{717C5B68-15B8-8CFE-BB1A-708C59A50934}"/>
              </a:ext>
            </a:extLst>
          </p:cNvPr>
          <p:cNvSpPr>
            <a:spLocks noGrp="1"/>
          </p:cNvSpPr>
          <p:nvPr>
            <p:ph idx="1"/>
          </p:nvPr>
        </p:nvSpPr>
        <p:spPr/>
        <p:txBody>
          <a:bodyPr/>
          <a:lstStyle/>
          <a:p>
            <a:endParaRPr lang="en-IN" dirty="0"/>
          </a:p>
          <a:p>
            <a:pPr algn="just"/>
            <a:endParaRPr lang="en-IN" dirty="0"/>
          </a:p>
          <a:p>
            <a:pPr algn="just"/>
            <a:r>
              <a:rPr lang="en-IN" dirty="0"/>
              <a:t>DATASET COLLECTION</a:t>
            </a:r>
          </a:p>
          <a:p>
            <a:pPr algn="just"/>
            <a:r>
              <a:rPr lang="en-IN" dirty="0"/>
              <a:t>PREPROCESSING OF DATA</a:t>
            </a:r>
          </a:p>
          <a:p>
            <a:pPr algn="just"/>
            <a:r>
              <a:rPr lang="en-IN" dirty="0"/>
              <a:t>PREDICTION ALGORITHM(LSTM-GRU)</a:t>
            </a:r>
          </a:p>
          <a:p>
            <a:pPr algn="just"/>
            <a:r>
              <a:rPr lang="en-IN" dirty="0"/>
              <a:t>EVALUATE ACCURACY</a:t>
            </a:r>
          </a:p>
        </p:txBody>
      </p:sp>
    </p:spTree>
    <p:extLst>
      <p:ext uri="{BB962C8B-B14F-4D97-AF65-F5344CB8AC3E}">
        <p14:creationId xmlns:p14="http://schemas.microsoft.com/office/powerpoint/2010/main" val="3510672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EE0BC-5E25-94E1-3A49-D0C2F14A5BFD}"/>
              </a:ext>
            </a:extLst>
          </p:cNvPr>
          <p:cNvSpPr>
            <a:spLocks noGrp="1"/>
          </p:cNvSpPr>
          <p:nvPr>
            <p:ph type="title"/>
          </p:nvPr>
        </p:nvSpPr>
        <p:spPr/>
        <p:txBody>
          <a:bodyPr/>
          <a:lstStyle/>
          <a:p>
            <a:pPr algn="ctr"/>
            <a:r>
              <a:rPr lang="en-IN" b="1"/>
              <a:t>MODULE 1 – DATA COLLECTION</a:t>
            </a:r>
            <a:endParaRPr lang="en-IN" b="1" dirty="0"/>
          </a:p>
        </p:txBody>
      </p:sp>
      <p:sp>
        <p:nvSpPr>
          <p:cNvPr id="8" name="Content Placeholder 7">
            <a:extLst>
              <a:ext uri="{FF2B5EF4-FFF2-40B4-BE49-F238E27FC236}">
                <a16:creationId xmlns:a16="http://schemas.microsoft.com/office/drawing/2014/main" id="{78544126-6F40-ED8D-99F2-A524CE4B4AE9}"/>
              </a:ext>
            </a:extLst>
          </p:cNvPr>
          <p:cNvSpPr>
            <a:spLocks noGrp="1"/>
          </p:cNvSpPr>
          <p:nvPr>
            <p:ph idx="1"/>
          </p:nvPr>
        </p:nvSpPr>
        <p:spPr/>
        <p:txBody>
          <a:bodyPr/>
          <a:lstStyle/>
          <a:p>
            <a:pPr marL="0" indent="0" algn="ctr">
              <a:buNone/>
            </a:pPr>
            <a:endParaRPr lang="en-IN" sz="2800" dirty="0">
              <a:effectLst/>
              <a:ea typeface="Calibri" panose="020F0502020204030204" pitchFamily="34" charset="0"/>
            </a:endParaRPr>
          </a:p>
          <a:p>
            <a:pPr marL="0" indent="0" algn="ctr">
              <a:buNone/>
            </a:pPr>
            <a:endParaRPr lang="en-IN" dirty="0">
              <a:ea typeface="Calibri" panose="020F0502020204030204" pitchFamily="34" charset="0"/>
            </a:endParaRPr>
          </a:p>
          <a:p>
            <a:pPr marL="0" indent="0" algn="just">
              <a:lnSpc>
                <a:spcPct val="150000"/>
              </a:lnSpc>
              <a:buNone/>
            </a:pPr>
            <a:r>
              <a:rPr lang="en-IN" sz="2000" dirty="0">
                <a:effectLst/>
                <a:ea typeface="Calibri" panose="020F0502020204030204" pitchFamily="34" charset="0"/>
              </a:rPr>
              <a:t>The first step is to collect historical price data for the cryptocurrency you want to predict. We used yahoo finance(</a:t>
            </a:r>
            <a:r>
              <a:rPr lang="en-IN" sz="2000" dirty="0" err="1">
                <a:effectLst/>
                <a:ea typeface="Calibri" panose="020F0502020204030204" pitchFamily="34" charset="0"/>
              </a:rPr>
              <a:t>yfinance</a:t>
            </a:r>
            <a:r>
              <a:rPr lang="en-IN" sz="2000" dirty="0">
                <a:effectLst/>
                <a:ea typeface="Calibri" panose="020F0502020204030204" pitchFamily="34" charset="0"/>
              </a:rPr>
              <a:t>) that provide historical price data for cryptocurrencies.</a:t>
            </a:r>
          </a:p>
          <a:p>
            <a:endParaRPr lang="en-IN" dirty="0"/>
          </a:p>
        </p:txBody>
      </p:sp>
    </p:spTree>
    <p:extLst>
      <p:ext uri="{BB962C8B-B14F-4D97-AF65-F5344CB8AC3E}">
        <p14:creationId xmlns:p14="http://schemas.microsoft.com/office/powerpoint/2010/main" val="3404662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0D9C7-7A9E-A65E-C807-5CB6A9CDF7B3}"/>
              </a:ext>
            </a:extLst>
          </p:cNvPr>
          <p:cNvSpPr>
            <a:spLocks noGrp="1"/>
          </p:cNvSpPr>
          <p:nvPr>
            <p:ph type="title"/>
          </p:nvPr>
        </p:nvSpPr>
        <p:spPr/>
        <p:txBody>
          <a:bodyPr/>
          <a:lstStyle/>
          <a:p>
            <a:pPr algn="ctr"/>
            <a:r>
              <a:rPr lang="en-IN" b="1" dirty="0"/>
              <a:t>MODULE 2- PREPROCESSING </a:t>
            </a:r>
          </a:p>
        </p:txBody>
      </p:sp>
      <p:sp>
        <p:nvSpPr>
          <p:cNvPr id="4" name="Content Placeholder 3">
            <a:extLst>
              <a:ext uri="{FF2B5EF4-FFF2-40B4-BE49-F238E27FC236}">
                <a16:creationId xmlns:a16="http://schemas.microsoft.com/office/drawing/2014/main" id="{982FDFFA-FC86-D7FC-520D-B99DE070139B}"/>
              </a:ext>
            </a:extLst>
          </p:cNvPr>
          <p:cNvSpPr>
            <a:spLocks noGrp="1"/>
          </p:cNvSpPr>
          <p:nvPr>
            <p:ph idx="1"/>
          </p:nvPr>
        </p:nvSpPr>
        <p:spPr/>
        <p:txBody>
          <a:bodyPr>
            <a:normAutofit/>
          </a:bodyPr>
          <a:lstStyle/>
          <a:p>
            <a:pPr marL="0" indent="0" algn="just">
              <a:buNone/>
            </a:pPr>
            <a:endParaRPr lang="en-IN" sz="2800" dirty="0">
              <a:effectLst/>
              <a:ea typeface="Calibri" panose="020F0502020204030204" pitchFamily="34" charset="0"/>
              <a:cs typeface="Calibri" panose="020F0502020204030204" pitchFamily="34" charset="0"/>
            </a:endParaRPr>
          </a:p>
          <a:p>
            <a:pPr marL="0" indent="0" algn="just">
              <a:lnSpc>
                <a:spcPct val="150000"/>
              </a:lnSpc>
              <a:buNone/>
            </a:pPr>
            <a:r>
              <a:rPr lang="en-IN" sz="2000" dirty="0">
                <a:effectLst/>
                <a:ea typeface="Calibri" panose="020F0502020204030204" pitchFamily="34" charset="0"/>
                <a:cs typeface="Calibri" panose="020F0502020204030204" pitchFamily="34" charset="0"/>
              </a:rPr>
              <a:t>The next step is to pre-process the data to make it suitable for LSTM and GRU model. A feature is selected. The  feature is normalized using Min-Max normalization. The normalized dataset is then partitioned into training, validation, and test sets. A sliding window technique is applied to the partitioned data sets to create input/output pairs for the machine learning model.</a:t>
            </a:r>
          </a:p>
          <a:p>
            <a:pPr marL="0" indent="0" algn="just">
              <a:buNone/>
            </a:pPr>
            <a:endParaRPr lang="en-IN" dirty="0"/>
          </a:p>
        </p:txBody>
      </p:sp>
    </p:spTree>
    <p:extLst>
      <p:ext uri="{BB962C8B-B14F-4D97-AF65-F5344CB8AC3E}">
        <p14:creationId xmlns:p14="http://schemas.microsoft.com/office/powerpoint/2010/main" val="3425718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0D9C7-7A9E-A65E-C807-5CB6A9CDF7B3}"/>
              </a:ext>
            </a:extLst>
          </p:cNvPr>
          <p:cNvSpPr>
            <a:spLocks noGrp="1"/>
          </p:cNvSpPr>
          <p:nvPr>
            <p:ph type="title"/>
          </p:nvPr>
        </p:nvSpPr>
        <p:spPr/>
        <p:txBody>
          <a:bodyPr/>
          <a:lstStyle/>
          <a:p>
            <a:pPr algn="ctr"/>
            <a:r>
              <a:rPr lang="en-IN" b="1" dirty="0"/>
              <a:t>MODULE 2- PREPROCESSING </a:t>
            </a:r>
          </a:p>
        </p:txBody>
      </p:sp>
      <p:pic>
        <p:nvPicPr>
          <p:cNvPr id="10" name="Content Placeholder 9" descr="Graphical user interface, text, application, website&#10;&#10;Description automatically generated">
            <a:extLst>
              <a:ext uri="{FF2B5EF4-FFF2-40B4-BE49-F238E27FC236}">
                <a16:creationId xmlns:a16="http://schemas.microsoft.com/office/drawing/2014/main" id="{2B77EEC6-5C3C-B4DB-0FFE-E56A83F6E6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255" y="1690688"/>
            <a:ext cx="5852626" cy="1482571"/>
          </a:xfrm>
        </p:spPr>
      </p:pic>
      <p:pic>
        <p:nvPicPr>
          <p:cNvPr id="12" name="Picture 11" descr="Text&#10;&#10;Description automatically generated">
            <a:extLst>
              <a:ext uri="{FF2B5EF4-FFF2-40B4-BE49-F238E27FC236}">
                <a16:creationId xmlns:a16="http://schemas.microsoft.com/office/drawing/2014/main" id="{EE5E7CA0-095B-94AF-1F9C-71DC03A45B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5028" y="2636838"/>
            <a:ext cx="6448086" cy="3324347"/>
          </a:xfrm>
          <a:prstGeom prst="rect">
            <a:avLst/>
          </a:prstGeom>
        </p:spPr>
      </p:pic>
    </p:spTree>
    <p:extLst>
      <p:ext uri="{BB962C8B-B14F-4D97-AF65-F5344CB8AC3E}">
        <p14:creationId xmlns:p14="http://schemas.microsoft.com/office/powerpoint/2010/main" val="28162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D1AF0-49CE-A0AE-096A-6E0FD0BF8C6F}"/>
              </a:ext>
            </a:extLst>
          </p:cNvPr>
          <p:cNvSpPr>
            <a:spLocks noGrp="1"/>
          </p:cNvSpPr>
          <p:nvPr>
            <p:ph type="title"/>
          </p:nvPr>
        </p:nvSpPr>
        <p:spPr/>
        <p:txBody>
          <a:bodyPr/>
          <a:lstStyle/>
          <a:p>
            <a:pPr algn="ctr"/>
            <a:r>
              <a:rPr lang="en-IN" b="1" dirty="0"/>
              <a:t>ABSTRACT</a:t>
            </a:r>
          </a:p>
        </p:txBody>
      </p:sp>
      <p:sp>
        <p:nvSpPr>
          <p:cNvPr id="3" name="Content Placeholder 2">
            <a:extLst>
              <a:ext uri="{FF2B5EF4-FFF2-40B4-BE49-F238E27FC236}">
                <a16:creationId xmlns:a16="http://schemas.microsoft.com/office/drawing/2014/main" id="{DDCE5D5F-8FBB-FA30-FF23-79C9C9E1CCE2}"/>
              </a:ext>
            </a:extLst>
          </p:cNvPr>
          <p:cNvSpPr>
            <a:spLocks noGrp="1"/>
          </p:cNvSpPr>
          <p:nvPr>
            <p:ph idx="1"/>
          </p:nvPr>
        </p:nvSpPr>
        <p:spPr/>
        <p:txBody>
          <a:bodyPr>
            <a:normAutofit/>
          </a:bodyPr>
          <a:lstStyle/>
          <a:p>
            <a:pPr marL="0" indent="0" algn="just">
              <a:buNone/>
            </a:pPr>
            <a:endParaRPr lang="en-IN" sz="2000" b="0" i="0" u="none" strike="noStrike" baseline="0" dirty="0">
              <a:solidFill>
                <a:srgbClr val="000000"/>
              </a:solidFill>
            </a:endParaRPr>
          </a:p>
          <a:p>
            <a:pPr marL="0" indent="0" algn="just">
              <a:lnSpc>
                <a:spcPct val="115000"/>
              </a:lnSpc>
              <a:spcAft>
                <a:spcPts val="800"/>
              </a:spcAft>
              <a:buNone/>
            </a:pPr>
            <a:r>
              <a:rPr lang="en-IN" sz="2000" dirty="0">
                <a:effectLst/>
                <a:ea typeface="Calibri" panose="020F0502020204030204" pitchFamily="34" charset="0"/>
                <a:cs typeface="Calibri" panose="020F0502020204030204" pitchFamily="34" charset="0"/>
              </a:rPr>
              <a:t>Cryptocurrency price prediction is a proposed system that utilizes deep learning algorithms (LSTM-GRU) to predict the price of user requested cryptocurrency. The system uses the </a:t>
            </a:r>
            <a:r>
              <a:rPr lang="en-IN" sz="2000" dirty="0" err="1">
                <a:effectLst/>
                <a:ea typeface="Calibri" panose="020F0502020204030204" pitchFamily="34" charset="0"/>
                <a:cs typeface="Calibri" panose="020F0502020204030204" pitchFamily="34" charset="0"/>
              </a:rPr>
              <a:t>yfinance</a:t>
            </a:r>
            <a:r>
              <a:rPr lang="en-IN" sz="2000" dirty="0">
                <a:effectLst/>
                <a:ea typeface="Calibri" panose="020F0502020204030204" pitchFamily="34" charset="0"/>
                <a:cs typeface="Calibri" panose="020F0502020204030204" pitchFamily="34" charset="0"/>
              </a:rPr>
              <a:t> library to download cryptocurrency data and pre-processes the data using min-max normalization. The deep learning model used in this program is a combination of GRU and LSTM neural network. The program creates sliding windows to format the data and define hyperparameters such as the learning rate, hidden units, batch size, and epochs. The predicted results are shown on a </a:t>
            </a:r>
            <a:r>
              <a:rPr lang="en-IN" sz="2000" dirty="0" err="1">
                <a:effectLst/>
                <a:ea typeface="Calibri" panose="020F0502020204030204" pitchFamily="34" charset="0"/>
                <a:cs typeface="Calibri" panose="020F0502020204030204" pitchFamily="34" charset="0"/>
              </a:rPr>
              <a:t>tkinter</a:t>
            </a:r>
            <a:r>
              <a:rPr lang="en-IN" sz="2000" dirty="0">
                <a:effectLst/>
                <a:ea typeface="Calibri" panose="020F0502020204030204" pitchFamily="34" charset="0"/>
                <a:cs typeface="Calibri" panose="020F0502020204030204" pitchFamily="34" charset="0"/>
              </a:rPr>
              <a:t>-based GUI interface. The program also calculates mean squared error (MSE) and mean absolute percentage error (MAPE) to evaluate the accuracy of the model. The accuracy of this system is close to 95% and overall, it provides accurate results.</a:t>
            </a:r>
            <a:endParaRPr lang="en-IN" sz="20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86403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0D9C7-7A9E-A65E-C807-5CB6A9CDF7B3}"/>
              </a:ext>
            </a:extLst>
          </p:cNvPr>
          <p:cNvSpPr>
            <a:spLocks noGrp="1"/>
          </p:cNvSpPr>
          <p:nvPr>
            <p:ph type="title"/>
          </p:nvPr>
        </p:nvSpPr>
        <p:spPr/>
        <p:txBody>
          <a:bodyPr/>
          <a:lstStyle/>
          <a:p>
            <a:pPr algn="ctr"/>
            <a:r>
              <a:rPr lang="en-IN" b="1" dirty="0"/>
              <a:t>MODULE 3 – PREDICTION ALGORITHM </a:t>
            </a:r>
          </a:p>
        </p:txBody>
      </p:sp>
      <p:sp>
        <p:nvSpPr>
          <p:cNvPr id="4" name="Content Placeholder 3">
            <a:extLst>
              <a:ext uri="{FF2B5EF4-FFF2-40B4-BE49-F238E27FC236}">
                <a16:creationId xmlns:a16="http://schemas.microsoft.com/office/drawing/2014/main" id="{BA382F91-92CF-17BF-B6CC-F3873F48AE3D}"/>
              </a:ext>
            </a:extLst>
          </p:cNvPr>
          <p:cNvSpPr>
            <a:spLocks noGrp="1"/>
          </p:cNvSpPr>
          <p:nvPr>
            <p:ph idx="1"/>
          </p:nvPr>
        </p:nvSpPr>
        <p:spPr/>
        <p:txBody>
          <a:bodyPr>
            <a:normAutofit/>
          </a:bodyPr>
          <a:lstStyle/>
          <a:p>
            <a:pPr marL="0" indent="0" algn="just">
              <a:lnSpc>
                <a:spcPct val="150000"/>
              </a:lnSpc>
              <a:buNone/>
            </a:pPr>
            <a:r>
              <a:rPr lang="en-IN" sz="2000" dirty="0"/>
              <a:t>This phase involves creates and trains deep learning models, specifically GRU and LSTM. First, hyperparameters such as learning rate, batch size, and epochs are defined. Using the </a:t>
            </a:r>
            <a:r>
              <a:rPr lang="en-IN" sz="2000" dirty="0" err="1"/>
              <a:t>Keras</a:t>
            </a:r>
            <a:r>
              <a:rPr lang="en-IN" sz="2000" dirty="0"/>
              <a:t> library, the GRU and LSTM models are defined with dropout and an output layer with one unit. Both models are compiled with the Adam optimizer and mean squared error as the loss function. They are trained on the training data using the fit() method with the defined hyperparameters and sliding windows data. The trained models are evaluated on the test data using the evaluate() method with mean squared error and mean absolute percentage error as the metrics. Finally, the trained models are used to make predictions on future data using the predict() method.</a:t>
            </a:r>
          </a:p>
        </p:txBody>
      </p:sp>
    </p:spTree>
    <p:extLst>
      <p:ext uri="{BB962C8B-B14F-4D97-AF65-F5344CB8AC3E}">
        <p14:creationId xmlns:p14="http://schemas.microsoft.com/office/powerpoint/2010/main" val="19064838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0D9C7-7A9E-A65E-C807-5CB6A9CDF7B3}"/>
              </a:ext>
            </a:extLst>
          </p:cNvPr>
          <p:cNvSpPr>
            <a:spLocks noGrp="1"/>
          </p:cNvSpPr>
          <p:nvPr>
            <p:ph type="title"/>
          </p:nvPr>
        </p:nvSpPr>
        <p:spPr/>
        <p:txBody>
          <a:bodyPr/>
          <a:lstStyle/>
          <a:p>
            <a:pPr algn="ctr"/>
            <a:r>
              <a:rPr lang="en-IN" b="1" dirty="0"/>
              <a:t>MODULE 3 – PREDICTION ALGORITHM </a:t>
            </a:r>
          </a:p>
        </p:txBody>
      </p:sp>
      <p:pic>
        <p:nvPicPr>
          <p:cNvPr id="5" name="Content Placeholder 4" descr="A picture containing text&#10;&#10;Description automatically generated">
            <a:extLst>
              <a:ext uri="{FF2B5EF4-FFF2-40B4-BE49-F238E27FC236}">
                <a16:creationId xmlns:a16="http://schemas.microsoft.com/office/drawing/2014/main" id="{98975B5E-EC05-4481-361B-975EEB50ED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2848" y="1825625"/>
            <a:ext cx="7686304" cy="4351338"/>
          </a:xfrm>
        </p:spPr>
      </p:pic>
    </p:spTree>
    <p:extLst>
      <p:ext uri="{BB962C8B-B14F-4D97-AF65-F5344CB8AC3E}">
        <p14:creationId xmlns:p14="http://schemas.microsoft.com/office/powerpoint/2010/main" val="3203933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0D9C7-7A9E-A65E-C807-5CB6A9CDF7B3}"/>
              </a:ext>
            </a:extLst>
          </p:cNvPr>
          <p:cNvSpPr>
            <a:spLocks noGrp="1"/>
          </p:cNvSpPr>
          <p:nvPr>
            <p:ph type="title"/>
          </p:nvPr>
        </p:nvSpPr>
        <p:spPr/>
        <p:txBody>
          <a:bodyPr/>
          <a:lstStyle/>
          <a:p>
            <a:pPr algn="ctr"/>
            <a:r>
              <a:rPr lang="en-IN" b="1" dirty="0"/>
              <a:t>MODULE 4 – EVALUATING ACCURACY</a:t>
            </a:r>
          </a:p>
        </p:txBody>
      </p:sp>
      <p:sp>
        <p:nvSpPr>
          <p:cNvPr id="7" name="Content Placeholder 6">
            <a:extLst>
              <a:ext uri="{FF2B5EF4-FFF2-40B4-BE49-F238E27FC236}">
                <a16:creationId xmlns:a16="http://schemas.microsoft.com/office/drawing/2014/main" id="{8090882A-D871-88F4-DFB3-E4312587D19D}"/>
              </a:ext>
            </a:extLst>
          </p:cNvPr>
          <p:cNvSpPr>
            <a:spLocks noGrp="1"/>
          </p:cNvSpPr>
          <p:nvPr>
            <p:ph idx="1"/>
          </p:nvPr>
        </p:nvSpPr>
        <p:spPr/>
        <p:txBody>
          <a:bodyPr/>
          <a:lstStyle/>
          <a:p>
            <a:pPr marL="0" indent="0" algn="just">
              <a:lnSpc>
                <a:spcPct val="150000"/>
              </a:lnSpc>
              <a:buNone/>
            </a:pPr>
            <a:endParaRPr lang="en-IN" sz="2000" dirty="0">
              <a:effectLst/>
              <a:ea typeface="Calibri" panose="020F0502020204030204" pitchFamily="34" charset="0"/>
              <a:cs typeface="Calibri" panose="020F0502020204030204" pitchFamily="34" charset="0"/>
            </a:endParaRPr>
          </a:p>
          <a:p>
            <a:pPr marL="0" indent="0" algn="just">
              <a:lnSpc>
                <a:spcPct val="150000"/>
              </a:lnSpc>
              <a:buNone/>
            </a:pPr>
            <a:r>
              <a:rPr lang="en-IN" sz="2000" dirty="0">
                <a:effectLst/>
                <a:ea typeface="Calibri" panose="020F0502020204030204" pitchFamily="34" charset="0"/>
                <a:cs typeface="Calibri" panose="020F0502020204030204" pitchFamily="34" charset="0"/>
              </a:rPr>
              <a:t>After training the LSTM-GRU model, the next step is to evaluate its performance. This involves comparing the predicted prices with the actual prices to measure the accuracy of the model. Also the model is compared with GRU and LSTM separately.</a:t>
            </a:r>
            <a:endParaRPr lang="en-IN" sz="2000" dirty="0">
              <a:effectLst/>
              <a:ea typeface="Calibri" panose="020F0502020204030204" pitchFamily="34" charset="0"/>
              <a:cs typeface="Times New Roman" panose="02020603050405020304" pitchFamily="18" charset="0"/>
            </a:endParaRPr>
          </a:p>
          <a:p>
            <a:pPr marL="0" indent="0" algn="just">
              <a:buNone/>
            </a:pPr>
            <a:endParaRPr lang="en-IN" dirty="0"/>
          </a:p>
        </p:txBody>
      </p:sp>
    </p:spTree>
    <p:extLst>
      <p:ext uri="{BB962C8B-B14F-4D97-AF65-F5344CB8AC3E}">
        <p14:creationId xmlns:p14="http://schemas.microsoft.com/office/powerpoint/2010/main" val="28887897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A12C8-237A-02DE-D42D-B41B04764840}"/>
              </a:ext>
            </a:extLst>
          </p:cNvPr>
          <p:cNvSpPr>
            <a:spLocks noGrp="1"/>
          </p:cNvSpPr>
          <p:nvPr>
            <p:ph type="title"/>
          </p:nvPr>
        </p:nvSpPr>
        <p:spPr/>
        <p:txBody>
          <a:bodyPr/>
          <a:lstStyle/>
          <a:p>
            <a:pPr algn="ctr"/>
            <a:r>
              <a:rPr lang="en-IN" b="1" dirty="0"/>
              <a:t>RESULT AND ANALYSIS</a:t>
            </a:r>
          </a:p>
        </p:txBody>
      </p:sp>
      <p:sp>
        <p:nvSpPr>
          <p:cNvPr id="3" name="Content Placeholder 2">
            <a:extLst>
              <a:ext uri="{FF2B5EF4-FFF2-40B4-BE49-F238E27FC236}">
                <a16:creationId xmlns:a16="http://schemas.microsoft.com/office/drawing/2014/main" id="{C105F4B5-CA45-A085-5E91-83B69A027771}"/>
              </a:ext>
            </a:extLst>
          </p:cNvPr>
          <p:cNvSpPr>
            <a:spLocks noGrp="1"/>
          </p:cNvSpPr>
          <p:nvPr>
            <p:ph idx="1"/>
          </p:nvPr>
        </p:nvSpPr>
        <p:spPr/>
        <p:txBody>
          <a:bodyPr>
            <a:normAutofit/>
          </a:bodyPr>
          <a:lstStyle/>
          <a:p>
            <a:pPr marL="0" indent="0" algn="just">
              <a:lnSpc>
                <a:spcPct val="115000"/>
              </a:lnSpc>
              <a:spcAft>
                <a:spcPts val="800"/>
              </a:spcAft>
              <a:buNone/>
            </a:pP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0" indent="0" algn="just">
              <a:lnSpc>
                <a:spcPct val="115000"/>
              </a:lnSpc>
              <a:spcAft>
                <a:spcPts val="800"/>
              </a:spcAft>
              <a:buNone/>
            </a:pPr>
            <a:r>
              <a:rPr lang="en-IN" sz="1800" dirty="0">
                <a:effectLst/>
                <a:latin typeface="Calibri" panose="020F0502020204030204" pitchFamily="34" charset="0"/>
                <a:ea typeface="Calibri" panose="020F0502020204030204" pitchFamily="34" charset="0"/>
                <a:cs typeface="Calibri" panose="020F0502020204030204" pitchFamily="34" charset="0"/>
              </a:rPr>
              <a:t>To assess the precision of the model, we can compare its predicted values against the actual values. The model was trained on 70% of the available historical data,</a:t>
            </a:r>
            <a:r>
              <a:rPr lang="en-IN" sz="1800" dirty="0">
                <a:effectLst/>
                <a:latin typeface="Calibri" panose="020F0502020204030204" pitchFamily="34" charset="0"/>
                <a:ea typeface="Calibri" panose="020F0502020204030204" pitchFamily="34" charset="0"/>
                <a:cs typeface="Times New Roman" panose="02020603050405020304" pitchFamily="18" charset="0"/>
              </a:rPr>
              <a:t> validation set containing 10%</a:t>
            </a:r>
            <a:r>
              <a:rPr lang="en-IN" sz="1800" dirty="0">
                <a:effectLst/>
                <a:latin typeface="Calibri" panose="020F0502020204030204" pitchFamily="34" charset="0"/>
                <a:ea typeface="Calibri" panose="020F0502020204030204" pitchFamily="34" charset="0"/>
                <a:cs typeface="Calibri" panose="020F0502020204030204" pitchFamily="34" charset="0"/>
              </a:rPr>
              <a:t> and the remaining 20% was used for testing. The loss function being used by the model is mean squared error, with the Adam optimizer employed to minimize the loss. To measure the accuracy of the model, various metrics such as mean absolute percentage error (MAPE) and root mean squared error (RMSE) can be utilized by comparing the predicted values against the actual values. Additionally, a line chart can be used to visually compare the predicted and actual values. The (MAPE) of most cryptocurrencies is observed to be around </a:t>
            </a:r>
            <a:r>
              <a:rPr lang="en-IN" sz="1800" dirty="0">
                <a:latin typeface="Calibri" panose="020F0502020204030204" pitchFamily="34" charset="0"/>
                <a:ea typeface="Calibri" panose="020F0502020204030204" pitchFamily="34" charset="0"/>
                <a:cs typeface="Calibri" panose="020F0502020204030204" pitchFamily="34" charset="0"/>
              </a:rPr>
              <a:t>5%</a:t>
            </a:r>
            <a:r>
              <a:rPr lang="en-IN" sz="1800" dirty="0">
                <a:effectLst/>
                <a:latin typeface="Calibri" panose="020F0502020204030204" pitchFamily="34" charset="0"/>
                <a:ea typeface="Calibri" panose="020F0502020204030204" pitchFamily="34" charset="0"/>
                <a:cs typeface="Calibri" panose="020F0502020204030204" pitchFamily="34" charset="0"/>
              </a:rPr>
              <a:t>.</a:t>
            </a:r>
            <a:endParaRPr lang="en-IN" dirty="0"/>
          </a:p>
        </p:txBody>
      </p:sp>
    </p:spTree>
    <p:extLst>
      <p:ext uri="{BB962C8B-B14F-4D97-AF65-F5344CB8AC3E}">
        <p14:creationId xmlns:p14="http://schemas.microsoft.com/office/powerpoint/2010/main" val="30880253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A12C8-237A-02DE-D42D-B41B04764840}"/>
              </a:ext>
            </a:extLst>
          </p:cNvPr>
          <p:cNvSpPr>
            <a:spLocks noGrp="1"/>
          </p:cNvSpPr>
          <p:nvPr>
            <p:ph type="title"/>
          </p:nvPr>
        </p:nvSpPr>
        <p:spPr/>
        <p:txBody>
          <a:bodyPr/>
          <a:lstStyle/>
          <a:p>
            <a:pPr algn="ctr"/>
            <a:r>
              <a:rPr lang="en-IN" b="1" dirty="0"/>
              <a:t>SCREENSHOTS</a:t>
            </a:r>
          </a:p>
        </p:txBody>
      </p:sp>
      <p:pic>
        <p:nvPicPr>
          <p:cNvPr id="9" name="Content Placeholder 8" descr="A screenshot of a computer&#10;&#10;Description automatically generated with medium confidence">
            <a:extLst>
              <a:ext uri="{FF2B5EF4-FFF2-40B4-BE49-F238E27FC236}">
                <a16:creationId xmlns:a16="http://schemas.microsoft.com/office/drawing/2014/main" id="{360C5634-A986-76AD-AD85-11D62C2A23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34642581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A12C8-237A-02DE-D42D-B41B04764840}"/>
              </a:ext>
            </a:extLst>
          </p:cNvPr>
          <p:cNvSpPr>
            <a:spLocks noGrp="1"/>
          </p:cNvSpPr>
          <p:nvPr>
            <p:ph type="title"/>
          </p:nvPr>
        </p:nvSpPr>
        <p:spPr/>
        <p:txBody>
          <a:bodyPr/>
          <a:lstStyle/>
          <a:p>
            <a:pPr algn="ctr"/>
            <a:r>
              <a:rPr lang="en-IN" b="1" dirty="0"/>
              <a:t>SCREENSHOTS</a:t>
            </a:r>
          </a:p>
        </p:txBody>
      </p:sp>
      <p:pic>
        <p:nvPicPr>
          <p:cNvPr id="7" name="Content Placeholder 6" descr="A screenshot of a computer&#10;&#10;Description automatically generated with medium confidence">
            <a:extLst>
              <a:ext uri="{FF2B5EF4-FFF2-40B4-BE49-F238E27FC236}">
                <a16:creationId xmlns:a16="http://schemas.microsoft.com/office/drawing/2014/main" id="{6B8441D1-1494-808E-8297-9BDEF066D0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7282662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A12C8-237A-02DE-D42D-B41B04764840}"/>
              </a:ext>
            </a:extLst>
          </p:cNvPr>
          <p:cNvSpPr>
            <a:spLocks noGrp="1"/>
          </p:cNvSpPr>
          <p:nvPr>
            <p:ph type="title"/>
          </p:nvPr>
        </p:nvSpPr>
        <p:spPr/>
        <p:txBody>
          <a:bodyPr/>
          <a:lstStyle/>
          <a:p>
            <a:pPr algn="ctr"/>
            <a:r>
              <a:rPr lang="en-IN" b="1" dirty="0"/>
              <a:t>SCREENSHOTS</a:t>
            </a:r>
          </a:p>
        </p:txBody>
      </p:sp>
      <p:pic>
        <p:nvPicPr>
          <p:cNvPr id="7" name="Content Placeholder 6" descr="A screenshot of a computer&#10;&#10;Description automatically generated with medium confidence">
            <a:extLst>
              <a:ext uri="{FF2B5EF4-FFF2-40B4-BE49-F238E27FC236}">
                <a16:creationId xmlns:a16="http://schemas.microsoft.com/office/drawing/2014/main" id="{22446286-6883-403F-E5F4-9973191AD0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13042034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5FA92-7D2B-22FD-4F90-83F5C1C5B667}"/>
              </a:ext>
            </a:extLst>
          </p:cNvPr>
          <p:cNvSpPr>
            <a:spLocks noGrp="1"/>
          </p:cNvSpPr>
          <p:nvPr>
            <p:ph type="title"/>
          </p:nvPr>
        </p:nvSpPr>
        <p:spPr/>
        <p:txBody>
          <a:bodyPr/>
          <a:lstStyle/>
          <a:p>
            <a:pPr algn="ctr"/>
            <a:r>
              <a:rPr lang="en-IN" b="1" dirty="0"/>
              <a:t>CONCLUSION AND FUTURE ENHANCEMENT</a:t>
            </a:r>
          </a:p>
        </p:txBody>
      </p:sp>
      <p:sp>
        <p:nvSpPr>
          <p:cNvPr id="3" name="Content Placeholder 2">
            <a:extLst>
              <a:ext uri="{FF2B5EF4-FFF2-40B4-BE49-F238E27FC236}">
                <a16:creationId xmlns:a16="http://schemas.microsoft.com/office/drawing/2014/main" id="{1C1621D7-4B78-C00D-8F73-A831999E72AA}"/>
              </a:ext>
            </a:extLst>
          </p:cNvPr>
          <p:cNvSpPr>
            <a:spLocks noGrp="1"/>
          </p:cNvSpPr>
          <p:nvPr>
            <p:ph idx="1"/>
          </p:nvPr>
        </p:nvSpPr>
        <p:spPr/>
        <p:txBody>
          <a:bodyPr>
            <a:noAutofit/>
          </a:bodyPr>
          <a:lstStyle/>
          <a:p>
            <a:pPr marL="0" indent="0">
              <a:buNone/>
            </a:pPr>
            <a:r>
              <a:rPr lang="en-IN" sz="1800" dirty="0"/>
              <a:t>The code is a functional implementation of a LSTM-GRU model to predict the price of a cryptocurrency based on its historical data using the </a:t>
            </a:r>
            <a:r>
              <a:rPr lang="en-IN" sz="1800" dirty="0" err="1"/>
              <a:t>yfinance</a:t>
            </a:r>
            <a:r>
              <a:rPr lang="en-IN" sz="1800" dirty="0"/>
              <a:t> library. The user selects the cryptocurrency for which they want to predict the price, and the code returns a prediction for the next day's price along with a graph of the actual and predicted prices.</a:t>
            </a:r>
          </a:p>
          <a:p>
            <a:pPr marL="0" indent="0">
              <a:buNone/>
            </a:pPr>
            <a:r>
              <a:rPr lang="en-IN" sz="1800" dirty="0"/>
              <a:t>Here are some suggestions for future enhancements:</a:t>
            </a:r>
          </a:p>
          <a:p>
            <a:r>
              <a:rPr lang="en-IN" sz="1800" dirty="0"/>
              <a:t>Add error handling to deal with incorrect user inputs, such as invalid cryptocurrency names or network errors when downloading data from Yahoo Finance.</a:t>
            </a:r>
          </a:p>
          <a:p>
            <a:r>
              <a:rPr lang="en-IN" sz="1800" dirty="0"/>
              <a:t>Improve the accuracy of the prediction model. One way to do this is to experiment with different hyperparameters and models to see which one performs the best on the given dataset.</a:t>
            </a:r>
          </a:p>
          <a:p>
            <a:r>
              <a:rPr lang="en-IN" sz="1800" dirty="0"/>
              <a:t>Add more features to the prediction model, such as volume and open price, to see if they improve the accuracy of the model.</a:t>
            </a:r>
          </a:p>
          <a:p>
            <a:r>
              <a:rPr lang="en-IN" sz="1800" dirty="0"/>
              <a:t>Add a save function to save the predicted prices and graphs to a file. This can be useful for keeping a record of the predicted prices over time.</a:t>
            </a:r>
          </a:p>
        </p:txBody>
      </p:sp>
    </p:spTree>
    <p:extLst>
      <p:ext uri="{BB962C8B-B14F-4D97-AF65-F5344CB8AC3E}">
        <p14:creationId xmlns:p14="http://schemas.microsoft.com/office/powerpoint/2010/main" val="36077059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D9512-C392-B595-AE48-6B3058A52D40}"/>
              </a:ext>
            </a:extLst>
          </p:cNvPr>
          <p:cNvSpPr>
            <a:spLocks noGrp="1"/>
          </p:cNvSpPr>
          <p:nvPr>
            <p:ph type="title"/>
          </p:nvPr>
        </p:nvSpPr>
        <p:spPr>
          <a:xfrm>
            <a:off x="838200" y="365125"/>
            <a:ext cx="10515600" cy="6158223"/>
          </a:xfrm>
        </p:spPr>
        <p:txBody>
          <a:bodyPr>
            <a:normAutofit/>
          </a:bodyPr>
          <a:lstStyle/>
          <a:p>
            <a:pPr algn="ctr"/>
            <a:r>
              <a:rPr lang="en-IN" sz="7200" b="1" dirty="0"/>
              <a:t>THANK YOU</a:t>
            </a:r>
          </a:p>
        </p:txBody>
      </p:sp>
    </p:spTree>
    <p:extLst>
      <p:ext uri="{BB962C8B-B14F-4D97-AF65-F5344CB8AC3E}">
        <p14:creationId xmlns:p14="http://schemas.microsoft.com/office/powerpoint/2010/main" val="2697217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A84E9-D4DC-C745-4125-AAB27F351FB6}"/>
              </a:ext>
            </a:extLst>
          </p:cNvPr>
          <p:cNvSpPr>
            <a:spLocks noGrp="1"/>
          </p:cNvSpPr>
          <p:nvPr>
            <p:ph type="title"/>
          </p:nvPr>
        </p:nvSpPr>
        <p:spPr/>
        <p:txBody>
          <a:bodyPr/>
          <a:lstStyle/>
          <a:p>
            <a:pPr algn="ctr"/>
            <a:r>
              <a:rPr lang="en-IN" b="1" dirty="0"/>
              <a:t>INTRODUCTION</a:t>
            </a:r>
          </a:p>
        </p:txBody>
      </p:sp>
      <p:sp>
        <p:nvSpPr>
          <p:cNvPr id="3" name="Content Placeholder 2">
            <a:extLst>
              <a:ext uri="{FF2B5EF4-FFF2-40B4-BE49-F238E27FC236}">
                <a16:creationId xmlns:a16="http://schemas.microsoft.com/office/drawing/2014/main" id="{15012229-FB75-9BBF-2458-605461150D7E}"/>
              </a:ext>
            </a:extLst>
          </p:cNvPr>
          <p:cNvSpPr>
            <a:spLocks noGrp="1"/>
          </p:cNvSpPr>
          <p:nvPr>
            <p:ph idx="1"/>
          </p:nvPr>
        </p:nvSpPr>
        <p:spPr/>
        <p:txBody>
          <a:bodyPr/>
          <a:lstStyle/>
          <a:p>
            <a:pPr marL="0" indent="0" algn="just">
              <a:buNone/>
            </a:pPr>
            <a:r>
              <a:rPr lang="en-IN" sz="2000" kern="100" dirty="0">
                <a:effectLst/>
                <a:latin typeface="Calibri" panose="020F0502020204030204" pitchFamily="34" charset="0"/>
                <a:ea typeface="Calibri" panose="020F0502020204030204" pitchFamily="34" charset="0"/>
                <a:cs typeface="Calibri" panose="020F0502020204030204" pitchFamily="34" charset="0"/>
              </a:rPr>
              <a:t> </a:t>
            </a:r>
          </a:p>
          <a:p>
            <a:pPr marL="0" indent="0" algn="just">
              <a:buNone/>
            </a:pPr>
            <a:r>
              <a:rPr lang="en-IN" sz="2000" kern="100" dirty="0">
                <a:effectLst/>
                <a:latin typeface="Calibri" panose="020F0502020204030204" pitchFamily="34" charset="0"/>
                <a:ea typeface="Calibri" panose="020F0502020204030204" pitchFamily="34" charset="0"/>
                <a:cs typeface="Calibri" panose="020F0502020204030204" pitchFamily="34" charset="0"/>
              </a:rPr>
              <a:t>Cryptocurrency has become a popular and highly volatile asset class in recent years. As a result, predicting the prices of cryptocurrencies has become a topic of great interest for traders, investors, and researchers alike. This paper proposes a hybrid LSTM-GRU model for cryptocurrency price prediction, which combines the strengths of both models to improve accuracy. The model takes in historical cryptocurrency price data, </a:t>
            </a:r>
            <a:r>
              <a:rPr lang="en-IN" sz="2000" kern="100" dirty="0" err="1">
                <a:effectLst/>
                <a:latin typeface="Calibri" panose="020F0502020204030204" pitchFamily="34" charset="0"/>
                <a:ea typeface="Calibri" panose="020F0502020204030204" pitchFamily="34" charset="0"/>
                <a:cs typeface="Calibri" panose="020F0502020204030204" pitchFamily="34" charset="0"/>
              </a:rPr>
              <a:t>preprocessed</a:t>
            </a:r>
            <a:r>
              <a:rPr lang="en-IN" sz="2000" kern="100" dirty="0">
                <a:effectLst/>
                <a:latin typeface="Calibri" panose="020F0502020204030204" pitchFamily="34" charset="0"/>
                <a:ea typeface="Calibri" panose="020F0502020204030204" pitchFamily="34" charset="0"/>
                <a:cs typeface="Calibri" panose="020F0502020204030204" pitchFamily="34" charset="0"/>
              </a:rPr>
              <a:t> and normalized, and is trained using a sequence-to-sequence learning approach. The proposed model outperforms separate LSTM and GRU models in terms of prediction accuracy, as shown by several performance metrics. This study contributes to the development of reliable cryptocurrency price prediction models, which are essential for traders and investors to make informed investment decisions.</a:t>
            </a:r>
            <a:endParaRPr lang="en-IN" dirty="0"/>
          </a:p>
        </p:txBody>
      </p:sp>
    </p:spTree>
    <p:extLst>
      <p:ext uri="{BB962C8B-B14F-4D97-AF65-F5344CB8AC3E}">
        <p14:creationId xmlns:p14="http://schemas.microsoft.com/office/powerpoint/2010/main" val="1079447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949D6-F884-7983-92F7-8689112FB59E}"/>
              </a:ext>
            </a:extLst>
          </p:cNvPr>
          <p:cNvSpPr>
            <a:spLocks noGrp="1"/>
          </p:cNvSpPr>
          <p:nvPr>
            <p:ph type="title"/>
          </p:nvPr>
        </p:nvSpPr>
        <p:spPr/>
        <p:txBody>
          <a:bodyPr/>
          <a:lstStyle/>
          <a:p>
            <a:pPr algn="ctr"/>
            <a:r>
              <a:rPr lang="en-IN" b="1" dirty="0"/>
              <a:t>EXISTING SYSTEM</a:t>
            </a:r>
          </a:p>
        </p:txBody>
      </p:sp>
      <p:sp>
        <p:nvSpPr>
          <p:cNvPr id="3" name="Content Placeholder 2">
            <a:extLst>
              <a:ext uri="{FF2B5EF4-FFF2-40B4-BE49-F238E27FC236}">
                <a16:creationId xmlns:a16="http://schemas.microsoft.com/office/drawing/2014/main" id="{9F4C7CC9-A008-BE32-E289-59D8675350B0}"/>
              </a:ext>
            </a:extLst>
          </p:cNvPr>
          <p:cNvSpPr>
            <a:spLocks noGrp="1"/>
          </p:cNvSpPr>
          <p:nvPr>
            <p:ph idx="1"/>
          </p:nvPr>
        </p:nvSpPr>
        <p:spPr/>
        <p:txBody>
          <a:bodyPr/>
          <a:lstStyle/>
          <a:p>
            <a:pPr algn="just"/>
            <a:endParaRPr lang="en-IN" sz="2000" dirty="0"/>
          </a:p>
          <a:p>
            <a:pPr marL="0" indent="0" algn="just">
              <a:buNone/>
            </a:pPr>
            <a:endParaRPr lang="en-IN" sz="2000" dirty="0"/>
          </a:p>
          <a:p>
            <a:pPr algn="just"/>
            <a:r>
              <a:rPr lang="en-IN" sz="2000" dirty="0"/>
              <a:t>Paid System</a:t>
            </a:r>
          </a:p>
          <a:p>
            <a:pPr algn="just"/>
            <a:r>
              <a:rPr lang="en-IN" sz="2000" dirty="0"/>
              <a:t>People with no programming knowledge cannot use the existing system</a:t>
            </a:r>
          </a:p>
          <a:p>
            <a:pPr algn="just"/>
            <a:r>
              <a:rPr lang="en-IN" sz="2000" dirty="0"/>
              <a:t>Only available for crypto holders </a:t>
            </a:r>
          </a:p>
          <a:p>
            <a:pPr algn="just"/>
            <a:r>
              <a:rPr lang="en-IN" sz="2000" dirty="0"/>
              <a:t>Uses models to predict (ARIMA, SVM, etc )</a:t>
            </a:r>
          </a:p>
          <a:p>
            <a:pPr algn="just"/>
            <a:r>
              <a:rPr lang="en-IN" sz="2000" dirty="0"/>
              <a:t>No open source application available</a:t>
            </a:r>
          </a:p>
          <a:p>
            <a:pPr marL="0" indent="0">
              <a:buNone/>
            </a:pPr>
            <a:endParaRPr lang="en-IN" dirty="0"/>
          </a:p>
        </p:txBody>
      </p:sp>
    </p:spTree>
    <p:extLst>
      <p:ext uri="{BB962C8B-B14F-4D97-AF65-F5344CB8AC3E}">
        <p14:creationId xmlns:p14="http://schemas.microsoft.com/office/powerpoint/2010/main" val="2536765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949D6-F884-7983-92F7-8689112FB59E}"/>
              </a:ext>
            </a:extLst>
          </p:cNvPr>
          <p:cNvSpPr>
            <a:spLocks noGrp="1"/>
          </p:cNvSpPr>
          <p:nvPr>
            <p:ph type="title"/>
          </p:nvPr>
        </p:nvSpPr>
        <p:spPr/>
        <p:txBody>
          <a:bodyPr/>
          <a:lstStyle/>
          <a:p>
            <a:pPr algn="ctr"/>
            <a:r>
              <a:rPr lang="en-IN" b="1" dirty="0"/>
              <a:t>PROPOSED SYSTEM</a:t>
            </a:r>
          </a:p>
        </p:txBody>
      </p:sp>
      <p:sp>
        <p:nvSpPr>
          <p:cNvPr id="3" name="Content Placeholder 2">
            <a:extLst>
              <a:ext uri="{FF2B5EF4-FFF2-40B4-BE49-F238E27FC236}">
                <a16:creationId xmlns:a16="http://schemas.microsoft.com/office/drawing/2014/main" id="{9F4C7CC9-A008-BE32-E289-59D8675350B0}"/>
              </a:ext>
            </a:extLst>
          </p:cNvPr>
          <p:cNvSpPr>
            <a:spLocks noGrp="1"/>
          </p:cNvSpPr>
          <p:nvPr>
            <p:ph idx="1"/>
          </p:nvPr>
        </p:nvSpPr>
        <p:spPr/>
        <p:txBody>
          <a:bodyPr/>
          <a:lstStyle/>
          <a:p>
            <a:pPr algn="just"/>
            <a:endParaRPr lang="en-IN" sz="2000" dirty="0"/>
          </a:p>
          <a:p>
            <a:pPr algn="just"/>
            <a:endParaRPr lang="en-IN" sz="2000" dirty="0"/>
          </a:p>
          <a:p>
            <a:r>
              <a:rPr lang="en-IN" sz="2000" dirty="0"/>
              <a:t>Anyone without prior knowledge in coding can use</a:t>
            </a:r>
          </a:p>
          <a:p>
            <a:pPr algn="just"/>
            <a:r>
              <a:rPr lang="en-IN" sz="2000" dirty="0"/>
              <a:t>Uses deep learning model for prediction</a:t>
            </a:r>
            <a:r>
              <a:rPr lang="en-IN" sz="2000"/>
              <a:t>(LSTM, GRU)</a:t>
            </a:r>
            <a:endParaRPr lang="en-IN" sz="2000" dirty="0"/>
          </a:p>
          <a:p>
            <a:pPr algn="just"/>
            <a:r>
              <a:rPr lang="en-IN" sz="2000" dirty="0"/>
              <a:t>Supports multiple currencies </a:t>
            </a:r>
          </a:p>
          <a:p>
            <a:pPr algn="just"/>
            <a:r>
              <a:rPr lang="en-IN" sz="2000" dirty="0"/>
              <a:t>Desktop application	</a:t>
            </a:r>
          </a:p>
        </p:txBody>
      </p:sp>
    </p:spTree>
    <p:extLst>
      <p:ext uri="{BB962C8B-B14F-4D97-AF65-F5344CB8AC3E}">
        <p14:creationId xmlns:p14="http://schemas.microsoft.com/office/powerpoint/2010/main" val="4157635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54495-2C33-C5B4-3F84-F5C998519E7D}"/>
              </a:ext>
            </a:extLst>
          </p:cNvPr>
          <p:cNvSpPr>
            <a:spLocks noGrp="1"/>
          </p:cNvSpPr>
          <p:nvPr>
            <p:ph type="title"/>
          </p:nvPr>
        </p:nvSpPr>
        <p:spPr>
          <a:xfrm>
            <a:off x="838200" y="365125"/>
            <a:ext cx="10515600" cy="583781"/>
          </a:xfrm>
        </p:spPr>
        <p:txBody>
          <a:bodyPr>
            <a:normAutofit fontScale="90000"/>
          </a:bodyPr>
          <a:lstStyle/>
          <a:p>
            <a:pPr algn="ctr"/>
            <a:r>
              <a:rPr lang="en-IN" b="1" dirty="0"/>
              <a:t>LITERATURE SURVEY</a:t>
            </a:r>
          </a:p>
        </p:txBody>
      </p:sp>
      <p:graphicFrame>
        <p:nvGraphicFramePr>
          <p:cNvPr id="4" name="Table 4">
            <a:extLst>
              <a:ext uri="{FF2B5EF4-FFF2-40B4-BE49-F238E27FC236}">
                <a16:creationId xmlns:a16="http://schemas.microsoft.com/office/drawing/2014/main" id="{B9D96907-8FFA-9781-CAD5-713AFB087B3C}"/>
              </a:ext>
            </a:extLst>
          </p:cNvPr>
          <p:cNvGraphicFramePr>
            <a:graphicFrameLocks noGrp="1"/>
          </p:cNvGraphicFramePr>
          <p:nvPr>
            <p:ph idx="1"/>
            <p:extLst>
              <p:ext uri="{D42A27DB-BD31-4B8C-83A1-F6EECF244321}">
                <p14:modId xmlns:p14="http://schemas.microsoft.com/office/powerpoint/2010/main" val="1345035212"/>
              </p:ext>
            </p:extLst>
          </p:nvPr>
        </p:nvGraphicFramePr>
        <p:xfrm>
          <a:off x="838200" y="863601"/>
          <a:ext cx="10515602" cy="5709918"/>
        </p:xfrm>
        <a:graphic>
          <a:graphicData uri="http://schemas.openxmlformats.org/drawingml/2006/table">
            <a:tbl>
              <a:tblPr firstRow="1" bandRow="1">
                <a:tableStyleId>{5C22544A-7EE6-4342-B048-85BDC9FD1C3A}</a:tableStyleId>
              </a:tblPr>
              <a:tblGrid>
                <a:gridCol w="1502229">
                  <a:extLst>
                    <a:ext uri="{9D8B030D-6E8A-4147-A177-3AD203B41FA5}">
                      <a16:colId xmlns:a16="http://schemas.microsoft.com/office/drawing/2014/main" val="2519872739"/>
                    </a:ext>
                  </a:extLst>
                </a:gridCol>
                <a:gridCol w="1522768">
                  <a:extLst>
                    <a:ext uri="{9D8B030D-6E8A-4147-A177-3AD203B41FA5}">
                      <a16:colId xmlns:a16="http://schemas.microsoft.com/office/drawing/2014/main" val="4021907136"/>
                    </a:ext>
                  </a:extLst>
                </a:gridCol>
                <a:gridCol w="1481689">
                  <a:extLst>
                    <a:ext uri="{9D8B030D-6E8A-4147-A177-3AD203B41FA5}">
                      <a16:colId xmlns:a16="http://schemas.microsoft.com/office/drawing/2014/main" val="2249832672"/>
                    </a:ext>
                  </a:extLst>
                </a:gridCol>
                <a:gridCol w="1502229">
                  <a:extLst>
                    <a:ext uri="{9D8B030D-6E8A-4147-A177-3AD203B41FA5}">
                      <a16:colId xmlns:a16="http://schemas.microsoft.com/office/drawing/2014/main" val="1362653038"/>
                    </a:ext>
                  </a:extLst>
                </a:gridCol>
                <a:gridCol w="1502229">
                  <a:extLst>
                    <a:ext uri="{9D8B030D-6E8A-4147-A177-3AD203B41FA5}">
                      <a16:colId xmlns:a16="http://schemas.microsoft.com/office/drawing/2014/main" val="3266998921"/>
                    </a:ext>
                  </a:extLst>
                </a:gridCol>
                <a:gridCol w="1502229">
                  <a:extLst>
                    <a:ext uri="{9D8B030D-6E8A-4147-A177-3AD203B41FA5}">
                      <a16:colId xmlns:a16="http://schemas.microsoft.com/office/drawing/2014/main" val="1286850651"/>
                    </a:ext>
                  </a:extLst>
                </a:gridCol>
                <a:gridCol w="1502229">
                  <a:extLst>
                    <a:ext uri="{9D8B030D-6E8A-4147-A177-3AD203B41FA5}">
                      <a16:colId xmlns:a16="http://schemas.microsoft.com/office/drawing/2014/main" val="2371655121"/>
                    </a:ext>
                  </a:extLst>
                </a:gridCol>
              </a:tblGrid>
              <a:tr h="326605">
                <a:tc>
                  <a:txBody>
                    <a:bodyPr/>
                    <a:lstStyle/>
                    <a:p>
                      <a:r>
                        <a:rPr lang="en-IN" sz="1000" dirty="0"/>
                        <a:t>Issue</a:t>
                      </a:r>
                    </a:p>
                  </a:txBody>
                  <a:tcPr/>
                </a:tc>
                <a:tc>
                  <a:txBody>
                    <a:bodyPr/>
                    <a:lstStyle/>
                    <a:p>
                      <a:r>
                        <a:rPr lang="en-IN" sz="1000" dirty="0"/>
                        <a:t>Paper</a:t>
                      </a:r>
                    </a:p>
                  </a:txBody>
                  <a:tcPr/>
                </a:tc>
                <a:tc>
                  <a:txBody>
                    <a:bodyPr/>
                    <a:lstStyle/>
                    <a:p>
                      <a:r>
                        <a:rPr lang="en-IN" sz="1000" dirty="0"/>
                        <a:t>Author</a:t>
                      </a:r>
                    </a:p>
                  </a:txBody>
                  <a:tcPr/>
                </a:tc>
                <a:tc>
                  <a:txBody>
                    <a:bodyPr/>
                    <a:lstStyle/>
                    <a:p>
                      <a:r>
                        <a:rPr lang="en-IN" sz="1000" dirty="0"/>
                        <a:t>Year</a:t>
                      </a:r>
                    </a:p>
                  </a:txBody>
                  <a:tcPr/>
                </a:tc>
                <a:tc>
                  <a:txBody>
                    <a:bodyPr/>
                    <a:lstStyle/>
                    <a:p>
                      <a:r>
                        <a:rPr lang="en-IN" sz="1000" dirty="0"/>
                        <a:t>Publish</a:t>
                      </a:r>
                    </a:p>
                  </a:txBody>
                  <a:tcPr/>
                </a:tc>
                <a:tc>
                  <a:txBody>
                    <a:bodyPr/>
                    <a:lstStyle/>
                    <a:p>
                      <a:r>
                        <a:rPr lang="en-IN" sz="1000" dirty="0"/>
                        <a:t>Technique</a:t>
                      </a:r>
                    </a:p>
                  </a:txBody>
                  <a:tcPr/>
                </a:tc>
                <a:tc>
                  <a:txBody>
                    <a:bodyPr/>
                    <a:lstStyle/>
                    <a:p>
                      <a:r>
                        <a:rPr lang="en-IN" sz="1000" dirty="0"/>
                        <a:t>Dataset</a:t>
                      </a:r>
                    </a:p>
                  </a:txBody>
                  <a:tcPr/>
                </a:tc>
                <a:extLst>
                  <a:ext uri="{0D108BD9-81ED-4DB2-BD59-A6C34878D82A}">
                    <a16:rowId xmlns:a16="http://schemas.microsoft.com/office/drawing/2014/main" val="3019758789"/>
                  </a:ext>
                </a:extLst>
              </a:tr>
              <a:tr h="1251257">
                <a:tc>
                  <a:txBody>
                    <a:bodyPr/>
                    <a:lstStyle/>
                    <a:p>
                      <a:r>
                        <a:rPr lang="en-IN" sz="1000" dirty="0"/>
                        <a:t>IEEE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b="0" i="0" u="none" strike="noStrike" spc="0" baseline="0" dirty="0">
                          <a:solidFill>
                            <a:schemeClr val="tx1"/>
                          </a:solidFill>
                        </a:rPr>
                        <a:t>sentiment analysis and emotion detection on cryptocurrency related tweets using ensemble </a:t>
                      </a:r>
                      <a:r>
                        <a:rPr lang="en-IN" sz="1000" b="0" i="0" u="none" strike="noStrike" spc="0" baseline="0" dirty="0" err="1">
                          <a:solidFill>
                            <a:schemeClr val="tx1"/>
                          </a:solidFill>
                        </a:rPr>
                        <a:t>lstm</a:t>
                      </a:r>
                      <a:r>
                        <a:rPr lang="en-IN" sz="1000" b="0" i="0" u="none" strike="noStrike" spc="0" baseline="0" dirty="0">
                          <a:solidFill>
                            <a:schemeClr val="tx1"/>
                          </a:solidFill>
                        </a:rPr>
                        <a:t> - </a:t>
                      </a:r>
                      <a:r>
                        <a:rPr lang="en-IN" sz="1000" b="0" i="0" u="none" strike="noStrike" spc="0" baseline="0" dirty="0" err="1">
                          <a:solidFill>
                            <a:schemeClr val="tx1"/>
                          </a:solidFill>
                        </a:rPr>
                        <a:t>gru</a:t>
                      </a:r>
                      <a:r>
                        <a:rPr lang="en-IN" sz="1000" b="0" i="0" u="none" strike="noStrike" spc="0" baseline="0" dirty="0">
                          <a:solidFill>
                            <a:schemeClr val="tx1"/>
                          </a:solidFill>
                        </a:rPr>
                        <a:t> model</a:t>
                      </a:r>
                    </a:p>
                    <a:p>
                      <a:endParaRPr lang="en-IN" sz="1000" dirty="0"/>
                    </a:p>
                  </a:txBody>
                  <a:tcPr/>
                </a:tc>
                <a:tc>
                  <a:txBody>
                    <a:bodyPr/>
                    <a:lstStyle/>
                    <a:p>
                      <a:r>
                        <a:rPr lang="en-IN" sz="1000" b="0" i="0" u="none" strike="noStrike" kern="1200" dirty="0" err="1">
                          <a:solidFill>
                            <a:schemeClr val="tx1"/>
                          </a:solidFill>
                          <a:effectLst/>
                          <a:latin typeface="+mn-lt"/>
                          <a:ea typeface="+mn-ea"/>
                          <a:cs typeface="+mn-cs"/>
                          <a:hlinkClick r:id="rId2">
                            <a:extLst>
                              <a:ext uri="{A12FA001-AC4F-418D-AE19-62706E023703}">
                                <ahyp:hlinkClr xmlns:ahyp="http://schemas.microsoft.com/office/drawing/2018/hyperlinkcolor" val="tx"/>
                              </a:ext>
                            </a:extLst>
                          </a:hlinkClick>
                        </a:rPr>
                        <a:t>Naila</a:t>
                      </a:r>
                      <a:r>
                        <a:rPr lang="en-IN" sz="1000" b="0" i="0" u="none" strike="noStrike" kern="1200" dirty="0">
                          <a:solidFill>
                            <a:schemeClr val="tx1"/>
                          </a:solidFill>
                          <a:effectLst/>
                          <a:latin typeface="+mn-lt"/>
                          <a:ea typeface="+mn-ea"/>
                          <a:cs typeface="+mn-cs"/>
                          <a:hlinkClick r:id="rId2">
                            <a:extLst>
                              <a:ext uri="{A12FA001-AC4F-418D-AE19-62706E023703}">
                                <ahyp:hlinkClr xmlns:ahyp="http://schemas.microsoft.com/office/drawing/2018/hyperlinkcolor" val="tx"/>
                              </a:ext>
                            </a:extLst>
                          </a:hlinkClick>
                        </a:rPr>
                        <a:t> Aslam</a:t>
                      </a:r>
                      <a:r>
                        <a:rPr lang="en-IN" sz="1000" b="0" i="0" u="none" kern="1200" dirty="0">
                          <a:solidFill>
                            <a:schemeClr val="tx1"/>
                          </a:solidFill>
                          <a:effectLst/>
                          <a:latin typeface="+mn-lt"/>
                          <a:ea typeface="+mn-ea"/>
                          <a:cs typeface="+mn-cs"/>
                        </a:rPr>
                        <a:t>; </a:t>
                      </a:r>
                      <a:r>
                        <a:rPr lang="en-IN" sz="1000" b="0" i="0" u="none" strike="noStrike"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Furqan Rustam</a:t>
                      </a:r>
                      <a:r>
                        <a:rPr lang="en-IN" sz="1000" b="0" i="0" u="none" kern="1200" dirty="0">
                          <a:solidFill>
                            <a:schemeClr val="tx1"/>
                          </a:solidFill>
                          <a:effectLst/>
                          <a:latin typeface="+mn-lt"/>
                          <a:ea typeface="+mn-ea"/>
                          <a:cs typeface="+mn-cs"/>
                        </a:rPr>
                        <a:t>; </a:t>
                      </a:r>
                      <a:r>
                        <a:rPr lang="en-IN" sz="1000" b="0" i="0" u="none" strike="noStrike" kern="1200" dirty="0">
                          <a:solidFill>
                            <a:schemeClr val="tx1"/>
                          </a:solidFill>
                          <a:effectLst/>
                          <a:latin typeface="+mn-lt"/>
                          <a:ea typeface="+mn-ea"/>
                          <a:cs typeface="+mn-cs"/>
                          <a:hlinkClick r:id="rId4">
                            <a:extLst>
                              <a:ext uri="{A12FA001-AC4F-418D-AE19-62706E023703}">
                                <ahyp:hlinkClr xmlns:ahyp="http://schemas.microsoft.com/office/drawing/2018/hyperlinkcolor" val="tx"/>
                              </a:ext>
                            </a:extLst>
                          </a:hlinkClick>
                        </a:rPr>
                        <a:t>Ernesto Lee</a:t>
                      </a:r>
                      <a:r>
                        <a:rPr lang="en-IN" sz="1000" b="0" i="0" u="none" kern="1200" dirty="0">
                          <a:solidFill>
                            <a:schemeClr val="tx1"/>
                          </a:solidFill>
                          <a:effectLst/>
                          <a:latin typeface="+mn-lt"/>
                          <a:ea typeface="+mn-ea"/>
                          <a:cs typeface="+mn-cs"/>
                        </a:rPr>
                        <a:t>; </a:t>
                      </a:r>
                      <a:r>
                        <a:rPr lang="en-IN" sz="1000" b="0" i="0" u="none" strike="noStrike" kern="1200" dirty="0">
                          <a:solidFill>
                            <a:schemeClr val="tx1"/>
                          </a:solidFill>
                          <a:effectLst/>
                          <a:latin typeface="+mn-lt"/>
                          <a:ea typeface="+mn-ea"/>
                          <a:cs typeface="+mn-cs"/>
                          <a:hlinkClick r:id="rId5">
                            <a:extLst>
                              <a:ext uri="{A12FA001-AC4F-418D-AE19-62706E023703}">
                                <ahyp:hlinkClr xmlns:ahyp="http://schemas.microsoft.com/office/drawing/2018/hyperlinkcolor" val="tx"/>
                              </a:ext>
                            </a:extLst>
                          </a:hlinkClick>
                        </a:rPr>
                        <a:t>Patrick Bernard Washington</a:t>
                      </a:r>
                      <a:r>
                        <a:rPr lang="en-IN" sz="1000" b="0" i="0" u="none" kern="1200" dirty="0">
                          <a:solidFill>
                            <a:schemeClr val="tx1"/>
                          </a:solidFill>
                          <a:effectLst/>
                          <a:latin typeface="+mn-lt"/>
                          <a:ea typeface="+mn-ea"/>
                          <a:cs typeface="+mn-cs"/>
                        </a:rPr>
                        <a:t>; </a:t>
                      </a:r>
                      <a:r>
                        <a:rPr lang="en-IN" sz="1000" b="0" i="0" u="none" strike="noStrike" kern="1200" dirty="0">
                          <a:solidFill>
                            <a:schemeClr val="tx1"/>
                          </a:solidFill>
                          <a:effectLst/>
                          <a:latin typeface="+mn-lt"/>
                          <a:ea typeface="+mn-ea"/>
                          <a:cs typeface="+mn-cs"/>
                          <a:hlinkClick r:id="rId6">
                            <a:extLst>
                              <a:ext uri="{A12FA001-AC4F-418D-AE19-62706E023703}">
                                <ahyp:hlinkClr xmlns:ahyp="http://schemas.microsoft.com/office/drawing/2018/hyperlinkcolor" val="tx"/>
                              </a:ext>
                            </a:extLst>
                          </a:hlinkClick>
                        </a:rPr>
                        <a:t>Imran Ashraf</a:t>
                      </a:r>
                      <a:endParaRPr lang="en-IN" sz="1000" b="0" u="none"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b="0" dirty="0">
                          <a:solidFill>
                            <a:schemeClr val="tx1"/>
                          </a:solidFill>
                        </a:rPr>
                        <a:t>2022</a:t>
                      </a:r>
                    </a:p>
                    <a:p>
                      <a:endParaRPr lang="en-IN" sz="1000" dirty="0"/>
                    </a:p>
                  </a:txBody>
                  <a:tcPr/>
                </a:tc>
                <a:tc>
                  <a:txBody>
                    <a:bodyPr/>
                    <a:lstStyle/>
                    <a:p>
                      <a:r>
                        <a:rPr lang="en-IN" sz="1000" b="0" i="0" kern="1200" dirty="0">
                          <a:solidFill>
                            <a:schemeClr val="tx1"/>
                          </a:solidFill>
                          <a:effectLst/>
                          <a:latin typeface="+mn-lt"/>
                          <a:ea typeface="+mn-ea"/>
                          <a:cs typeface="+mn-cs"/>
                        </a:rPr>
                        <a:t> </a:t>
                      </a:r>
                      <a:r>
                        <a:rPr lang="en-IN" sz="1000" b="0" i="0" u="none" strike="noStrike" kern="1200" dirty="0">
                          <a:solidFill>
                            <a:schemeClr val="tx1"/>
                          </a:solidFill>
                          <a:effectLst/>
                          <a:latin typeface="+mn-lt"/>
                          <a:ea typeface="+mn-ea"/>
                          <a:cs typeface="+mn-cs"/>
                        </a:rPr>
                        <a:t>IEEE Access</a:t>
                      </a:r>
                    </a:p>
                    <a:p>
                      <a:r>
                        <a:rPr lang="en-IN" sz="1000" b="0" i="0" kern="1200" dirty="0">
                          <a:solidFill>
                            <a:schemeClr val="tx1"/>
                          </a:solidFill>
                          <a:effectLst/>
                          <a:latin typeface="+mn-lt"/>
                          <a:ea typeface="+mn-ea"/>
                          <a:cs typeface="+mn-cs"/>
                        </a:rPr>
                        <a:t> ( volume: 10)</a:t>
                      </a:r>
                      <a:endParaRPr lang="en-IN" sz="1000" b="0" dirty="0">
                        <a:solidFill>
                          <a:schemeClr val="tx1"/>
                        </a:solidFill>
                      </a:endParaRPr>
                    </a:p>
                    <a:p>
                      <a:endParaRPr lang="en-IN"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b="0" dirty="0">
                          <a:solidFill>
                            <a:schemeClr val="tx1"/>
                          </a:solidFill>
                        </a:rPr>
                        <a:t>LSTM - GRU MODEL</a:t>
                      </a:r>
                    </a:p>
                    <a:p>
                      <a:endParaRPr lang="en-IN"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b="0" dirty="0">
                          <a:solidFill>
                            <a:schemeClr val="tx1"/>
                          </a:solidFill>
                        </a:rPr>
                        <a:t>tweets from twitter</a:t>
                      </a:r>
                    </a:p>
                    <a:p>
                      <a:endParaRPr lang="en-IN" sz="1000" dirty="0"/>
                    </a:p>
                  </a:txBody>
                  <a:tcPr/>
                </a:tc>
                <a:extLst>
                  <a:ext uri="{0D108BD9-81ED-4DB2-BD59-A6C34878D82A}">
                    <a16:rowId xmlns:a16="http://schemas.microsoft.com/office/drawing/2014/main" val="177196111"/>
                  </a:ext>
                </a:extLst>
              </a:tr>
              <a:tr h="9602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b="0" u="none" dirty="0">
                          <a:solidFill>
                            <a:schemeClr val="tx1"/>
                          </a:solidFill>
                        </a:rPr>
                        <a:t>IEEE</a:t>
                      </a:r>
                    </a:p>
                    <a:p>
                      <a:endParaRPr lang="en-IN" sz="1000" b="0" u="none"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b="0" i="0" u="none" kern="1200" dirty="0">
                          <a:solidFill>
                            <a:schemeClr val="tx1"/>
                          </a:solidFill>
                          <a:effectLst/>
                          <a:latin typeface="+mn-lt"/>
                          <a:ea typeface="+mn-ea"/>
                          <a:cs typeface="+mn-cs"/>
                        </a:rPr>
                        <a:t>Stochastic Neural Networks for Cryptocurrency Price Prediction</a:t>
                      </a:r>
                    </a:p>
                    <a:p>
                      <a:endParaRPr lang="en-IN" sz="1000" b="0" u="none" dirty="0">
                        <a:solidFill>
                          <a:schemeClr val="tx1"/>
                        </a:solidFill>
                      </a:endParaRPr>
                    </a:p>
                  </a:txBody>
                  <a:tcPr/>
                </a:tc>
                <a:tc>
                  <a:txBody>
                    <a:bodyPr/>
                    <a:lstStyle/>
                    <a:p>
                      <a:r>
                        <a:rPr lang="en-IN" sz="1000" b="0" i="0" u="none" strike="noStrike" kern="1200" dirty="0">
                          <a:solidFill>
                            <a:schemeClr val="tx1"/>
                          </a:solidFill>
                          <a:effectLst/>
                          <a:latin typeface="+mn-lt"/>
                          <a:ea typeface="+mn-ea"/>
                          <a:cs typeface="+mn-cs"/>
                          <a:hlinkClick r:id="rId7">
                            <a:extLst>
                              <a:ext uri="{A12FA001-AC4F-418D-AE19-62706E023703}">
                                <ahyp:hlinkClr xmlns:ahyp="http://schemas.microsoft.com/office/drawing/2018/hyperlinkcolor" val="tx"/>
                              </a:ext>
                            </a:extLst>
                          </a:hlinkClick>
                        </a:rPr>
                        <a:t>Patel Jay</a:t>
                      </a:r>
                      <a:r>
                        <a:rPr lang="en-IN" sz="1000" b="0" i="0" u="none" kern="1200" dirty="0">
                          <a:solidFill>
                            <a:schemeClr val="tx1"/>
                          </a:solidFill>
                          <a:effectLst/>
                          <a:latin typeface="+mn-lt"/>
                          <a:ea typeface="+mn-ea"/>
                          <a:cs typeface="+mn-cs"/>
                        </a:rPr>
                        <a:t>; </a:t>
                      </a:r>
                      <a:r>
                        <a:rPr lang="en-IN" sz="1000" b="0" i="0" u="none" strike="noStrike" kern="1200" dirty="0">
                          <a:solidFill>
                            <a:schemeClr val="tx1"/>
                          </a:solidFill>
                          <a:effectLst/>
                          <a:latin typeface="+mn-lt"/>
                          <a:ea typeface="+mn-ea"/>
                          <a:cs typeface="+mn-cs"/>
                          <a:hlinkClick r:id="rId8">
                            <a:extLst>
                              <a:ext uri="{A12FA001-AC4F-418D-AE19-62706E023703}">
                                <ahyp:hlinkClr xmlns:ahyp="http://schemas.microsoft.com/office/drawing/2018/hyperlinkcolor" val="tx"/>
                              </a:ext>
                            </a:extLst>
                          </a:hlinkClick>
                        </a:rPr>
                        <a:t>Vasu </a:t>
                      </a:r>
                      <a:r>
                        <a:rPr lang="en-IN" sz="1000" b="0" i="0" u="none" strike="noStrike" kern="1200" dirty="0" err="1">
                          <a:solidFill>
                            <a:schemeClr val="tx1"/>
                          </a:solidFill>
                          <a:effectLst/>
                          <a:latin typeface="+mn-lt"/>
                          <a:ea typeface="+mn-ea"/>
                          <a:cs typeface="+mn-cs"/>
                          <a:hlinkClick r:id="rId8">
                            <a:extLst>
                              <a:ext uri="{A12FA001-AC4F-418D-AE19-62706E023703}">
                                <ahyp:hlinkClr xmlns:ahyp="http://schemas.microsoft.com/office/drawing/2018/hyperlinkcolor" val="tx"/>
                              </a:ext>
                            </a:extLst>
                          </a:hlinkClick>
                        </a:rPr>
                        <a:t>Kalariya</a:t>
                      </a:r>
                      <a:r>
                        <a:rPr lang="en-IN" sz="1000" b="0" i="0" u="none" kern="1200" dirty="0">
                          <a:solidFill>
                            <a:schemeClr val="tx1"/>
                          </a:solidFill>
                          <a:effectLst/>
                          <a:latin typeface="+mn-lt"/>
                          <a:ea typeface="+mn-ea"/>
                          <a:cs typeface="+mn-cs"/>
                        </a:rPr>
                        <a:t>; </a:t>
                      </a:r>
                      <a:r>
                        <a:rPr lang="en-IN" sz="1000" b="0" i="0" u="none" strike="noStrike" kern="1200" dirty="0" err="1">
                          <a:solidFill>
                            <a:schemeClr val="tx1"/>
                          </a:solidFill>
                          <a:effectLst/>
                          <a:latin typeface="+mn-lt"/>
                          <a:ea typeface="+mn-ea"/>
                          <a:cs typeface="+mn-cs"/>
                          <a:hlinkClick r:id="rId9">
                            <a:extLst>
                              <a:ext uri="{A12FA001-AC4F-418D-AE19-62706E023703}">
                                <ahyp:hlinkClr xmlns:ahyp="http://schemas.microsoft.com/office/drawing/2018/hyperlinkcolor" val="tx"/>
                              </a:ext>
                            </a:extLst>
                          </a:hlinkClick>
                        </a:rPr>
                        <a:t>Pushpendra</a:t>
                      </a:r>
                      <a:r>
                        <a:rPr lang="en-IN" sz="1000" b="0" i="0" u="none" strike="noStrike" kern="1200" dirty="0">
                          <a:solidFill>
                            <a:schemeClr val="tx1"/>
                          </a:solidFill>
                          <a:effectLst/>
                          <a:latin typeface="+mn-lt"/>
                          <a:ea typeface="+mn-ea"/>
                          <a:cs typeface="+mn-cs"/>
                          <a:hlinkClick r:id="rId9">
                            <a:extLst>
                              <a:ext uri="{A12FA001-AC4F-418D-AE19-62706E023703}">
                                <ahyp:hlinkClr xmlns:ahyp="http://schemas.microsoft.com/office/drawing/2018/hyperlinkcolor" val="tx"/>
                              </a:ext>
                            </a:extLst>
                          </a:hlinkClick>
                        </a:rPr>
                        <a:t> Parmar</a:t>
                      </a:r>
                      <a:r>
                        <a:rPr lang="en-IN" sz="1000" b="0" i="0" u="none" kern="1200" dirty="0">
                          <a:solidFill>
                            <a:schemeClr val="tx1"/>
                          </a:solidFill>
                          <a:effectLst/>
                          <a:latin typeface="+mn-lt"/>
                          <a:ea typeface="+mn-ea"/>
                          <a:cs typeface="+mn-cs"/>
                        </a:rPr>
                        <a:t>; </a:t>
                      </a:r>
                      <a:r>
                        <a:rPr lang="en-IN" sz="1000" b="0" i="0" u="none" strike="noStrike" kern="1200" dirty="0">
                          <a:solidFill>
                            <a:schemeClr val="tx1"/>
                          </a:solidFill>
                          <a:effectLst/>
                          <a:latin typeface="+mn-lt"/>
                          <a:ea typeface="+mn-ea"/>
                          <a:cs typeface="+mn-cs"/>
                          <a:hlinkClick r:id="rId10">
                            <a:extLst>
                              <a:ext uri="{A12FA001-AC4F-418D-AE19-62706E023703}">
                                <ahyp:hlinkClr xmlns:ahyp="http://schemas.microsoft.com/office/drawing/2018/hyperlinkcolor" val="tx"/>
                              </a:ext>
                            </a:extLst>
                          </a:hlinkClick>
                        </a:rPr>
                        <a:t>Sudeep </a:t>
                      </a:r>
                      <a:r>
                        <a:rPr lang="en-IN" sz="1000" b="0" i="0" u="none" strike="noStrike" kern="1200" dirty="0" err="1">
                          <a:solidFill>
                            <a:schemeClr val="tx1"/>
                          </a:solidFill>
                          <a:effectLst/>
                          <a:latin typeface="+mn-lt"/>
                          <a:ea typeface="+mn-ea"/>
                          <a:cs typeface="+mn-cs"/>
                          <a:hlinkClick r:id="rId10">
                            <a:extLst>
                              <a:ext uri="{A12FA001-AC4F-418D-AE19-62706E023703}">
                                <ahyp:hlinkClr xmlns:ahyp="http://schemas.microsoft.com/office/drawing/2018/hyperlinkcolor" val="tx"/>
                              </a:ext>
                            </a:extLst>
                          </a:hlinkClick>
                        </a:rPr>
                        <a:t>Tanwar</a:t>
                      </a:r>
                      <a:r>
                        <a:rPr lang="en-IN" sz="1000" b="0" i="0" u="none" kern="1200" dirty="0">
                          <a:solidFill>
                            <a:schemeClr val="tx1"/>
                          </a:solidFill>
                          <a:effectLst/>
                          <a:latin typeface="+mn-lt"/>
                          <a:ea typeface="+mn-ea"/>
                          <a:cs typeface="+mn-cs"/>
                        </a:rPr>
                        <a:t>; </a:t>
                      </a:r>
                      <a:r>
                        <a:rPr lang="en-IN" sz="1000" b="0" i="0" u="none" strike="noStrike" kern="1200" dirty="0">
                          <a:solidFill>
                            <a:schemeClr val="tx1"/>
                          </a:solidFill>
                          <a:effectLst/>
                          <a:latin typeface="+mn-lt"/>
                          <a:ea typeface="+mn-ea"/>
                          <a:cs typeface="+mn-cs"/>
                          <a:hlinkClick r:id="rId11">
                            <a:extLst>
                              <a:ext uri="{A12FA001-AC4F-418D-AE19-62706E023703}">
                                <ahyp:hlinkClr xmlns:ahyp="http://schemas.microsoft.com/office/drawing/2018/hyperlinkcolor" val="tx"/>
                              </a:ext>
                            </a:extLst>
                          </a:hlinkClick>
                        </a:rPr>
                        <a:t>Neeraj Kumar</a:t>
                      </a:r>
                      <a:r>
                        <a:rPr lang="en-IN" sz="1000" b="0" i="0" u="none" kern="1200" dirty="0">
                          <a:solidFill>
                            <a:schemeClr val="tx1"/>
                          </a:solidFill>
                          <a:effectLst/>
                          <a:latin typeface="+mn-lt"/>
                          <a:ea typeface="+mn-ea"/>
                          <a:cs typeface="+mn-cs"/>
                        </a:rPr>
                        <a:t>; </a:t>
                      </a:r>
                      <a:r>
                        <a:rPr lang="en-IN" sz="1000" b="0" i="0" u="none" strike="noStrike" kern="1200" dirty="0" err="1">
                          <a:solidFill>
                            <a:schemeClr val="tx1"/>
                          </a:solidFill>
                          <a:effectLst/>
                          <a:latin typeface="+mn-lt"/>
                          <a:ea typeface="+mn-ea"/>
                          <a:cs typeface="+mn-cs"/>
                          <a:hlinkClick r:id="rId12">
                            <a:extLst>
                              <a:ext uri="{A12FA001-AC4F-418D-AE19-62706E023703}">
                                <ahyp:hlinkClr xmlns:ahyp="http://schemas.microsoft.com/office/drawing/2018/hyperlinkcolor" val="tx"/>
                              </a:ext>
                            </a:extLst>
                          </a:hlinkClick>
                        </a:rPr>
                        <a:t>Mamoun</a:t>
                      </a:r>
                      <a:r>
                        <a:rPr lang="en-IN" sz="1000" b="0" i="0" u="none" strike="noStrike" kern="1200" dirty="0">
                          <a:solidFill>
                            <a:schemeClr val="tx1"/>
                          </a:solidFill>
                          <a:effectLst/>
                          <a:latin typeface="+mn-lt"/>
                          <a:ea typeface="+mn-ea"/>
                          <a:cs typeface="+mn-cs"/>
                          <a:hlinkClick r:id="rId12">
                            <a:extLst>
                              <a:ext uri="{A12FA001-AC4F-418D-AE19-62706E023703}">
                                <ahyp:hlinkClr xmlns:ahyp="http://schemas.microsoft.com/office/drawing/2018/hyperlinkcolor" val="tx"/>
                              </a:ext>
                            </a:extLst>
                          </a:hlinkClick>
                        </a:rPr>
                        <a:t> </a:t>
                      </a:r>
                      <a:r>
                        <a:rPr lang="en-IN" sz="1000" b="0" i="0" u="none" strike="noStrike" kern="1200" dirty="0" err="1">
                          <a:solidFill>
                            <a:schemeClr val="tx1"/>
                          </a:solidFill>
                          <a:effectLst/>
                          <a:latin typeface="+mn-lt"/>
                          <a:ea typeface="+mn-ea"/>
                          <a:cs typeface="+mn-cs"/>
                          <a:hlinkClick r:id="rId12">
                            <a:extLst>
                              <a:ext uri="{A12FA001-AC4F-418D-AE19-62706E023703}">
                                <ahyp:hlinkClr xmlns:ahyp="http://schemas.microsoft.com/office/drawing/2018/hyperlinkcolor" val="tx"/>
                              </a:ext>
                            </a:extLst>
                          </a:hlinkClick>
                        </a:rPr>
                        <a:t>Alazab</a:t>
                      </a:r>
                      <a:endParaRPr lang="en-IN" sz="1000" b="0" u="none" dirty="0">
                        <a:solidFill>
                          <a:schemeClr val="tx1"/>
                        </a:solidFill>
                      </a:endParaRPr>
                    </a:p>
                  </a:txBody>
                  <a:tcPr/>
                </a:tc>
                <a:tc>
                  <a:txBody>
                    <a:bodyPr/>
                    <a:lstStyle/>
                    <a:p>
                      <a:r>
                        <a:rPr lang="en-IN" sz="1000" b="0" u="none" dirty="0">
                          <a:solidFill>
                            <a:schemeClr val="tx1"/>
                          </a:solidFill>
                        </a:rPr>
                        <a:t>2020</a:t>
                      </a:r>
                    </a:p>
                  </a:txBody>
                  <a:tcPr/>
                </a:tc>
                <a:tc>
                  <a:txBody>
                    <a:bodyPr/>
                    <a:lstStyle/>
                    <a:p>
                      <a:r>
                        <a:rPr lang="en-IN" sz="1000" b="0" i="0" u="none" strike="noStrike" kern="1200" dirty="0">
                          <a:solidFill>
                            <a:schemeClr val="tx1"/>
                          </a:solidFill>
                          <a:effectLst/>
                          <a:latin typeface="+mn-lt"/>
                          <a:ea typeface="+mn-ea"/>
                          <a:cs typeface="+mn-cs"/>
                          <a:hlinkClick r:id="rId13">
                            <a:extLst>
                              <a:ext uri="{A12FA001-AC4F-418D-AE19-62706E023703}">
                                <ahyp:hlinkClr xmlns:ahyp="http://schemas.microsoft.com/office/drawing/2018/hyperlinkcolor" val="tx"/>
                              </a:ext>
                            </a:extLst>
                          </a:hlinkClick>
                        </a:rPr>
                        <a:t>IEEE Access</a:t>
                      </a:r>
                      <a:r>
                        <a:rPr lang="en-IN" sz="1000" b="0" i="0" u="none" kern="1200" dirty="0">
                          <a:solidFill>
                            <a:schemeClr val="tx1"/>
                          </a:solidFill>
                          <a:effectLst/>
                          <a:latin typeface="+mn-lt"/>
                          <a:ea typeface="+mn-ea"/>
                          <a:cs typeface="+mn-cs"/>
                        </a:rPr>
                        <a:t> </a:t>
                      </a:r>
                    </a:p>
                    <a:p>
                      <a:r>
                        <a:rPr lang="en-IN" sz="1000" b="0" i="0" u="none" kern="1200" dirty="0">
                          <a:solidFill>
                            <a:schemeClr val="tx1"/>
                          </a:solidFill>
                          <a:effectLst/>
                          <a:latin typeface="+mn-lt"/>
                          <a:ea typeface="+mn-ea"/>
                          <a:cs typeface="+mn-cs"/>
                        </a:rPr>
                        <a:t>( Volume: 8)</a:t>
                      </a:r>
                      <a:endParaRPr lang="en-IN" sz="1000" b="0" u="none"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b="0" dirty="0">
                          <a:solidFill>
                            <a:schemeClr val="tx1"/>
                          </a:solidFill>
                        </a:rPr>
                        <a:t>LSTM – MLP MODEL</a:t>
                      </a:r>
                    </a:p>
                  </a:txBody>
                  <a:tcPr/>
                </a:tc>
                <a:tc>
                  <a:txBody>
                    <a:bodyPr/>
                    <a:lstStyle/>
                    <a:p>
                      <a:r>
                        <a:rPr lang="en-IN" sz="1000" b="0" i="0" dirty="0">
                          <a:solidFill>
                            <a:srgbClr val="333333"/>
                          </a:solidFill>
                          <a:effectLst/>
                        </a:rPr>
                        <a:t>Bitcoin, Ethereum, and Litecoin.</a:t>
                      </a:r>
                      <a:endParaRPr lang="en-IN" sz="1000" b="0" u="none" dirty="0">
                        <a:solidFill>
                          <a:schemeClr val="tx1"/>
                        </a:solidFill>
                      </a:endParaRPr>
                    </a:p>
                  </a:txBody>
                  <a:tcPr/>
                </a:tc>
                <a:extLst>
                  <a:ext uri="{0D108BD9-81ED-4DB2-BD59-A6C34878D82A}">
                    <a16:rowId xmlns:a16="http://schemas.microsoft.com/office/drawing/2014/main" val="140862820"/>
                  </a:ext>
                </a:extLst>
              </a:tr>
              <a:tr h="11057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b="0" u="none" dirty="0">
                          <a:solidFill>
                            <a:schemeClr val="tx1"/>
                          </a:solidFill>
                        </a:rPr>
                        <a:t>IEEE</a:t>
                      </a:r>
                    </a:p>
                    <a:p>
                      <a:endParaRPr lang="en-IN" sz="1000" b="0" u="none"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b="0" i="0" u="none" kern="1200" dirty="0">
                          <a:solidFill>
                            <a:schemeClr val="tx1"/>
                          </a:solidFill>
                          <a:effectLst/>
                          <a:latin typeface="+mn-lt"/>
                          <a:ea typeface="+mn-ea"/>
                          <a:cs typeface="+mn-cs"/>
                        </a:rPr>
                        <a:t>Deep Learning-Based Cryptocurrency Price Prediction Scheme With Inter-Dependent Relations</a:t>
                      </a:r>
                    </a:p>
                    <a:p>
                      <a:endParaRPr lang="en-IN" sz="1000" b="0" u="none" dirty="0">
                        <a:solidFill>
                          <a:schemeClr val="tx1"/>
                        </a:solidFill>
                      </a:endParaRPr>
                    </a:p>
                  </a:txBody>
                  <a:tcPr/>
                </a:tc>
                <a:tc>
                  <a:txBody>
                    <a:bodyPr/>
                    <a:lstStyle/>
                    <a:p>
                      <a:r>
                        <a:rPr lang="en-IN" sz="1000" b="0" i="0" u="none" strike="noStrike" kern="1200" dirty="0">
                          <a:solidFill>
                            <a:schemeClr val="tx1"/>
                          </a:solidFill>
                          <a:effectLst/>
                          <a:latin typeface="+mn-lt"/>
                          <a:ea typeface="+mn-ea"/>
                          <a:cs typeface="+mn-cs"/>
                          <a:hlinkClick r:id="rId10">
                            <a:extLst>
                              <a:ext uri="{A12FA001-AC4F-418D-AE19-62706E023703}">
                                <ahyp:hlinkClr xmlns:ahyp="http://schemas.microsoft.com/office/drawing/2018/hyperlinkcolor" val="tx"/>
                              </a:ext>
                            </a:extLst>
                          </a:hlinkClick>
                        </a:rPr>
                        <a:t>Sudeep </a:t>
                      </a:r>
                      <a:r>
                        <a:rPr lang="en-IN" sz="1000" b="0" i="0" u="none" strike="noStrike" kern="1200" dirty="0" err="1">
                          <a:solidFill>
                            <a:schemeClr val="tx1"/>
                          </a:solidFill>
                          <a:effectLst/>
                          <a:latin typeface="+mn-lt"/>
                          <a:ea typeface="+mn-ea"/>
                          <a:cs typeface="+mn-cs"/>
                          <a:hlinkClick r:id="rId10">
                            <a:extLst>
                              <a:ext uri="{A12FA001-AC4F-418D-AE19-62706E023703}">
                                <ahyp:hlinkClr xmlns:ahyp="http://schemas.microsoft.com/office/drawing/2018/hyperlinkcolor" val="tx"/>
                              </a:ext>
                            </a:extLst>
                          </a:hlinkClick>
                        </a:rPr>
                        <a:t>Tanwar</a:t>
                      </a:r>
                      <a:r>
                        <a:rPr lang="en-IN" sz="1000" b="0" i="0" u="none" kern="1200" dirty="0">
                          <a:solidFill>
                            <a:schemeClr val="tx1"/>
                          </a:solidFill>
                          <a:effectLst/>
                          <a:latin typeface="+mn-lt"/>
                          <a:ea typeface="+mn-ea"/>
                          <a:cs typeface="+mn-cs"/>
                        </a:rPr>
                        <a:t>; </a:t>
                      </a:r>
                      <a:r>
                        <a:rPr lang="en-IN" sz="1000" b="0" i="0" u="none" strike="noStrike" kern="1200" dirty="0" err="1">
                          <a:solidFill>
                            <a:schemeClr val="tx1"/>
                          </a:solidFill>
                          <a:effectLst/>
                          <a:latin typeface="+mn-lt"/>
                          <a:ea typeface="+mn-ea"/>
                          <a:cs typeface="+mn-cs"/>
                          <a:hlinkClick r:id="rId14">
                            <a:extLst>
                              <a:ext uri="{A12FA001-AC4F-418D-AE19-62706E023703}">
                                <ahyp:hlinkClr xmlns:ahyp="http://schemas.microsoft.com/office/drawing/2018/hyperlinkcolor" val="tx"/>
                              </a:ext>
                            </a:extLst>
                          </a:hlinkClick>
                        </a:rPr>
                        <a:t>Nisarg</a:t>
                      </a:r>
                      <a:r>
                        <a:rPr lang="en-IN" sz="1000" b="0" i="0" u="none" strike="noStrike" kern="1200" dirty="0">
                          <a:solidFill>
                            <a:schemeClr val="tx1"/>
                          </a:solidFill>
                          <a:effectLst/>
                          <a:latin typeface="+mn-lt"/>
                          <a:ea typeface="+mn-ea"/>
                          <a:cs typeface="+mn-cs"/>
                          <a:hlinkClick r:id="rId14">
                            <a:extLst>
                              <a:ext uri="{A12FA001-AC4F-418D-AE19-62706E023703}">
                                <ahyp:hlinkClr xmlns:ahyp="http://schemas.microsoft.com/office/drawing/2018/hyperlinkcolor" val="tx"/>
                              </a:ext>
                            </a:extLst>
                          </a:hlinkClick>
                        </a:rPr>
                        <a:t> P. Patel</a:t>
                      </a:r>
                      <a:r>
                        <a:rPr lang="en-IN" sz="1000" b="0" i="0" u="none" kern="1200" dirty="0">
                          <a:solidFill>
                            <a:schemeClr val="tx1"/>
                          </a:solidFill>
                          <a:effectLst/>
                          <a:latin typeface="+mn-lt"/>
                          <a:ea typeface="+mn-ea"/>
                          <a:cs typeface="+mn-cs"/>
                        </a:rPr>
                        <a:t>; </a:t>
                      </a:r>
                      <a:r>
                        <a:rPr lang="en-IN" sz="1000" b="0" i="0" u="none" strike="noStrike" kern="1200" dirty="0">
                          <a:solidFill>
                            <a:schemeClr val="tx1"/>
                          </a:solidFill>
                          <a:effectLst/>
                          <a:latin typeface="+mn-lt"/>
                          <a:ea typeface="+mn-ea"/>
                          <a:cs typeface="+mn-cs"/>
                          <a:hlinkClick r:id="rId15">
                            <a:extLst>
                              <a:ext uri="{A12FA001-AC4F-418D-AE19-62706E023703}">
                                <ahyp:hlinkClr xmlns:ahyp="http://schemas.microsoft.com/office/drawing/2018/hyperlinkcolor" val="tx"/>
                              </a:ext>
                            </a:extLst>
                          </a:hlinkClick>
                        </a:rPr>
                        <a:t>Smit N. Patel</a:t>
                      </a:r>
                      <a:r>
                        <a:rPr lang="en-IN" sz="1000" b="0" i="0" u="none" kern="1200" dirty="0">
                          <a:solidFill>
                            <a:schemeClr val="tx1"/>
                          </a:solidFill>
                          <a:effectLst/>
                          <a:latin typeface="+mn-lt"/>
                          <a:ea typeface="+mn-ea"/>
                          <a:cs typeface="+mn-cs"/>
                        </a:rPr>
                        <a:t>; </a:t>
                      </a:r>
                      <a:r>
                        <a:rPr lang="en-IN" sz="1000" b="0" i="0" u="none" strike="noStrike" kern="1200" dirty="0" err="1">
                          <a:solidFill>
                            <a:schemeClr val="tx1"/>
                          </a:solidFill>
                          <a:effectLst/>
                          <a:latin typeface="+mn-lt"/>
                          <a:ea typeface="+mn-ea"/>
                          <a:cs typeface="+mn-cs"/>
                          <a:hlinkClick r:id="rId16">
                            <a:extLst>
                              <a:ext uri="{A12FA001-AC4F-418D-AE19-62706E023703}">
                                <ahyp:hlinkClr xmlns:ahyp="http://schemas.microsoft.com/office/drawing/2018/hyperlinkcolor" val="tx"/>
                              </a:ext>
                            </a:extLst>
                          </a:hlinkClick>
                        </a:rPr>
                        <a:t>Jil</a:t>
                      </a:r>
                      <a:r>
                        <a:rPr lang="en-IN" sz="1000" b="0" i="0" u="none" strike="noStrike" kern="1200" dirty="0">
                          <a:solidFill>
                            <a:schemeClr val="tx1"/>
                          </a:solidFill>
                          <a:effectLst/>
                          <a:latin typeface="+mn-lt"/>
                          <a:ea typeface="+mn-ea"/>
                          <a:cs typeface="+mn-cs"/>
                          <a:hlinkClick r:id="rId16">
                            <a:extLst>
                              <a:ext uri="{A12FA001-AC4F-418D-AE19-62706E023703}">
                                <ahyp:hlinkClr xmlns:ahyp="http://schemas.microsoft.com/office/drawing/2018/hyperlinkcolor" val="tx"/>
                              </a:ext>
                            </a:extLst>
                          </a:hlinkClick>
                        </a:rPr>
                        <a:t> R. Patel</a:t>
                      </a:r>
                      <a:r>
                        <a:rPr lang="en-IN" sz="1000" b="0" i="0" u="none" kern="1200" dirty="0">
                          <a:solidFill>
                            <a:schemeClr val="tx1"/>
                          </a:solidFill>
                          <a:effectLst/>
                          <a:latin typeface="+mn-lt"/>
                          <a:ea typeface="+mn-ea"/>
                          <a:cs typeface="+mn-cs"/>
                        </a:rPr>
                        <a:t>; </a:t>
                      </a:r>
                      <a:r>
                        <a:rPr lang="en-IN" sz="1000" b="0" i="0" u="none" strike="noStrike" kern="1200" dirty="0">
                          <a:solidFill>
                            <a:schemeClr val="tx1"/>
                          </a:solidFill>
                          <a:effectLst/>
                          <a:latin typeface="+mn-lt"/>
                          <a:ea typeface="+mn-ea"/>
                          <a:cs typeface="+mn-cs"/>
                          <a:hlinkClick r:id="rId17">
                            <a:extLst>
                              <a:ext uri="{A12FA001-AC4F-418D-AE19-62706E023703}">
                                <ahyp:hlinkClr xmlns:ahyp="http://schemas.microsoft.com/office/drawing/2018/hyperlinkcolor" val="tx"/>
                              </a:ext>
                            </a:extLst>
                          </a:hlinkClick>
                        </a:rPr>
                        <a:t>Gulshan Sharma</a:t>
                      </a:r>
                      <a:r>
                        <a:rPr lang="en-IN" sz="1000" b="0" i="0" u="none" kern="1200" dirty="0">
                          <a:solidFill>
                            <a:schemeClr val="tx1"/>
                          </a:solidFill>
                          <a:effectLst/>
                          <a:latin typeface="+mn-lt"/>
                          <a:ea typeface="+mn-ea"/>
                          <a:cs typeface="+mn-cs"/>
                        </a:rPr>
                        <a:t>; </a:t>
                      </a:r>
                      <a:r>
                        <a:rPr lang="en-IN" sz="1000" b="0" i="0" u="none" strike="noStrike" kern="1200" dirty="0">
                          <a:solidFill>
                            <a:schemeClr val="tx1"/>
                          </a:solidFill>
                          <a:effectLst/>
                          <a:latin typeface="+mn-lt"/>
                          <a:ea typeface="+mn-ea"/>
                          <a:cs typeface="+mn-cs"/>
                          <a:hlinkClick r:id="rId18">
                            <a:extLst>
                              <a:ext uri="{A12FA001-AC4F-418D-AE19-62706E023703}">
                                <ahyp:hlinkClr xmlns:ahyp="http://schemas.microsoft.com/office/drawing/2018/hyperlinkcolor" val="tx"/>
                              </a:ext>
                            </a:extLst>
                          </a:hlinkClick>
                        </a:rPr>
                        <a:t>Innocent E. Davidson</a:t>
                      </a:r>
                      <a:endParaRPr lang="en-IN" sz="1000" b="0" u="none" dirty="0">
                        <a:solidFill>
                          <a:schemeClr val="tx1"/>
                        </a:solidFill>
                      </a:endParaRPr>
                    </a:p>
                  </a:txBody>
                  <a:tcPr/>
                </a:tc>
                <a:tc>
                  <a:txBody>
                    <a:bodyPr/>
                    <a:lstStyle/>
                    <a:p>
                      <a:r>
                        <a:rPr lang="en-IN" sz="1000" b="0" u="none" dirty="0">
                          <a:solidFill>
                            <a:schemeClr val="tx1"/>
                          </a:solidFill>
                        </a:rPr>
                        <a:t>2021</a:t>
                      </a:r>
                    </a:p>
                  </a:txBody>
                  <a:tcPr/>
                </a:tc>
                <a:tc>
                  <a:txBody>
                    <a:bodyPr/>
                    <a:lstStyle/>
                    <a:p>
                      <a:r>
                        <a:rPr lang="en-IN" sz="1000" b="0" i="0" u="none" strike="noStrike" kern="1200" dirty="0">
                          <a:solidFill>
                            <a:schemeClr val="tx1"/>
                          </a:solidFill>
                          <a:effectLst/>
                          <a:latin typeface="+mn-lt"/>
                          <a:ea typeface="+mn-ea"/>
                          <a:cs typeface="+mn-cs"/>
                          <a:hlinkClick r:id="rId13">
                            <a:extLst>
                              <a:ext uri="{A12FA001-AC4F-418D-AE19-62706E023703}">
                                <ahyp:hlinkClr xmlns:ahyp="http://schemas.microsoft.com/office/drawing/2018/hyperlinkcolor" val="tx"/>
                              </a:ext>
                            </a:extLst>
                          </a:hlinkClick>
                        </a:rPr>
                        <a:t>IEEE Access</a:t>
                      </a:r>
                      <a:r>
                        <a:rPr lang="en-IN" sz="1000" b="0" i="0" u="none" kern="1200" dirty="0">
                          <a:solidFill>
                            <a:schemeClr val="tx1"/>
                          </a:solidFill>
                          <a:effectLst/>
                          <a:latin typeface="+mn-lt"/>
                          <a:ea typeface="+mn-ea"/>
                          <a:cs typeface="+mn-cs"/>
                        </a:rPr>
                        <a:t> </a:t>
                      </a:r>
                    </a:p>
                    <a:p>
                      <a:r>
                        <a:rPr lang="en-IN" sz="1000" b="0" i="0" u="none" kern="1200" dirty="0">
                          <a:solidFill>
                            <a:schemeClr val="tx1"/>
                          </a:solidFill>
                          <a:effectLst/>
                          <a:latin typeface="+mn-lt"/>
                          <a:ea typeface="+mn-ea"/>
                          <a:cs typeface="+mn-cs"/>
                        </a:rPr>
                        <a:t>( Volume: 9)</a:t>
                      </a:r>
                      <a:endParaRPr lang="en-IN" sz="1000" b="0" u="none"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b="0" dirty="0">
                          <a:solidFill>
                            <a:schemeClr val="tx1"/>
                          </a:solidFill>
                        </a:rPr>
                        <a:t>LSTM - GRU MODEL</a:t>
                      </a:r>
                    </a:p>
                  </a:txBody>
                  <a:tcPr/>
                </a:tc>
                <a:tc>
                  <a:txBody>
                    <a:bodyPr/>
                    <a:lstStyle/>
                    <a:p>
                      <a:r>
                        <a:rPr lang="en-IN" sz="1000" b="0" i="0" dirty="0">
                          <a:solidFill>
                            <a:srgbClr val="333333"/>
                          </a:solidFill>
                          <a:effectLst/>
                        </a:rPr>
                        <a:t>Litecoin and </a:t>
                      </a:r>
                      <a:r>
                        <a:rPr lang="en-IN" sz="1000" b="0" i="0" dirty="0" err="1">
                          <a:solidFill>
                            <a:srgbClr val="333333"/>
                          </a:solidFill>
                          <a:effectLst/>
                        </a:rPr>
                        <a:t>Zcash</a:t>
                      </a:r>
                      <a:endParaRPr lang="en-IN" sz="1000" b="0" u="none" dirty="0">
                        <a:solidFill>
                          <a:schemeClr val="tx1"/>
                        </a:solidFill>
                      </a:endParaRPr>
                    </a:p>
                  </a:txBody>
                  <a:tcPr/>
                </a:tc>
                <a:extLst>
                  <a:ext uri="{0D108BD9-81ED-4DB2-BD59-A6C34878D82A}">
                    <a16:rowId xmlns:a16="http://schemas.microsoft.com/office/drawing/2014/main" val="1280254423"/>
                  </a:ext>
                </a:extLst>
              </a:tr>
              <a:tr h="11057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dirty="0"/>
                        <a:t>IEEE</a:t>
                      </a:r>
                    </a:p>
                    <a:p>
                      <a:endParaRPr lang="en-IN"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b="0" i="0" kern="1200" dirty="0">
                          <a:solidFill>
                            <a:schemeClr val="dk1"/>
                          </a:solidFill>
                          <a:effectLst/>
                          <a:latin typeface="+mn-lt"/>
                          <a:ea typeface="+mn-ea"/>
                          <a:cs typeface="+mn-cs"/>
                        </a:rPr>
                        <a:t>Improving the Cryptocurrency Price Prediction Performance Based on Reinforcement Learning</a:t>
                      </a:r>
                    </a:p>
                    <a:p>
                      <a:endParaRPr lang="en-IN" sz="1000" dirty="0"/>
                    </a:p>
                  </a:txBody>
                  <a:tcPr/>
                </a:tc>
                <a:tc>
                  <a:txBody>
                    <a:bodyPr/>
                    <a:lstStyle/>
                    <a:p>
                      <a:r>
                        <a:rPr lang="en-IN" sz="1000" b="0" i="0" u="none" strike="noStrike" kern="1200" dirty="0">
                          <a:solidFill>
                            <a:schemeClr val="tx1"/>
                          </a:solidFill>
                          <a:effectLst/>
                          <a:latin typeface="+mn-lt"/>
                          <a:ea typeface="+mn-ea"/>
                          <a:cs typeface="+mn-cs"/>
                          <a:hlinkClick r:id="rId19">
                            <a:extLst>
                              <a:ext uri="{A12FA001-AC4F-418D-AE19-62706E023703}">
                                <ahyp:hlinkClr xmlns:ahyp="http://schemas.microsoft.com/office/drawing/2018/hyperlinkcolor" val="tx"/>
                              </a:ext>
                            </a:extLst>
                          </a:hlinkClick>
                        </a:rPr>
                        <a:t>Zeinab </a:t>
                      </a:r>
                      <a:r>
                        <a:rPr lang="en-IN" sz="1000" b="0" i="0" u="none" strike="noStrike" kern="1200" dirty="0" err="1">
                          <a:solidFill>
                            <a:schemeClr val="tx1"/>
                          </a:solidFill>
                          <a:effectLst/>
                          <a:latin typeface="+mn-lt"/>
                          <a:ea typeface="+mn-ea"/>
                          <a:cs typeface="+mn-cs"/>
                          <a:hlinkClick r:id="rId19">
                            <a:extLst>
                              <a:ext uri="{A12FA001-AC4F-418D-AE19-62706E023703}">
                                <ahyp:hlinkClr xmlns:ahyp="http://schemas.microsoft.com/office/drawing/2018/hyperlinkcolor" val="tx"/>
                              </a:ext>
                            </a:extLst>
                          </a:hlinkClick>
                        </a:rPr>
                        <a:t>Shahbazi</a:t>
                      </a:r>
                      <a:r>
                        <a:rPr lang="en-IN" sz="1000" b="0" i="0" kern="1200" dirty="0">
                          <a:solidFill>
                            <a:schemeClr val="tx1"/>
                          </a:solidFill>
                          <a:effectLst/>
                          <a:latin typeface="+mn-lt"/>
                          <a:ea typeface="+mn-ea"/>
                          <a:cs typeface="+mn-cs"/>
                        </a:rPr>
                        <a:t>; </a:t>
                      </a:r>
                      <a:r>
                        <a:rPr lang="en-IN" sz="1000" b="0" i="0" u="none" strike="noStrike" kern="1200" dirty="0">
                          <a:solidFill>
                            <a:schemeClr val="tx1"/>
                          </a:solidFill>
                          <a:effectLst/>
                          <a:latin typeface="+mn-lt"/>
                          <a:ea typeface="+mn-ea"/>
                          <a:cs typeface="+mn-cs"/>
                          <a:hlinkClick r:id="rId20">
                            <a:extLst>
                              <a:ext uri="{A12FA001-AC4F-418D-AE19-62706E023703}">
                                <ahyp:hlinkClr xmlns:ahyp="http://schemas.microsoft.com/office/drawing/2018/hyperlinkcolor" val="tx"/>
                              </a:ext>
                            </a:extLst>
                          </a:hlinkClick>
                        </a:rPr>
                        <a:t>Yung-Cheol Byun</a:t>
                      </a:r>
                      <a:endParaRPr lang="en-IN" sz="1000" b="0" u="none" dirty="0">
                        <a:solidFill>
                          <a:schemeClr val="tx1"/>
                        </a:solidFill>
                      </a:endParaRPr>
                    </a:p>
                  </a:txBody>
                  <a:tcPr/>
                </a:tc>
                <a:tc>
                  <a:txBody>
                    <a:bodyPr/>
                    <a:lstStyle/>
                    <a:p>
                      <a:r>
                        <a:rPr lang="en-IN" sz="1000" dirty="0">
                          <a:solidFill>
                            <a:schemeClr val="tx1"/>
                          </a:solidFill>
                        </a:rPr>
                        <a:t>2021</a:t>
                      </a:r>
                    </a:p>
                  </a:txBody>
                  <a:tcPr/>
                </a:tc>
                <a:tc>
                  <a:txBody>
                    <a:bodyPr/>
                    <a:lstStyle/>
                    <a:p>
                      <a:r>
                        <a:rPr lang="en-IN" sz="1000" b="0" i="0" u="none" strike="noStrike" kern="1200" dirty="0">
                          <a:solidFill>
                            <a:schemeClr val="tx1"/>
                          </a:solidFill>
                          <a:effectLst/>
                          <a:latin typeface="+mn-lt"/>
                          <a:ea typeface="+mn-ea"/>
                          <a:cs typeface="+mn-cs"/>
                          <a:hlinkClick r:id="rId13">
                            <a:extLst>
                              <a:ext uri="{A12FA001-AC4F-418D-AE19-62706E023703}">
                                <ahyp:hlinkClr xmlns:ahyp="http://schemas.microsoft.com/office/drawing/2018/hyperlinkcolor" val="tx"/>
                              </a:ext>
                            </a:extLst>
                          </a:hlinkClick>
                        </a:rPr>
                        <a:t>IEEE Access</a:t>
                      </a:r>
                      <a:r>
                        <a:rPr lang="en-IN" sz="1000" b="0" i="0" kern="1200" dirty="0">
                          <a:solidFill>
                            <a:schemeClr val="tx1"/>
                          </a:solidFill>
                          <a:effectLst/>
                          <a:latin typeface="+mn-lt"/>
                          <a:ea typeface="+mn-ea"/>
                          <a:cs typeface="+mn-cs"/>
                        </a:rPr>
                        <a:t> </a:t>
                      </a:r>
                    </a:p>
                    <a:p>
                      <a:r>
                        <a:rPr lang="en-IN" sz="1000" b="0" i="0" kern="1200" dirty="0">
                          <a:solidFill>
                            <a:schemeClr val="tx1"/>
                          </a:solidFill>
                          <a:effectLst/>
                          <a:latin typeface="+mn-lt"/>
                          <a:ea typeface="+mn-ea"/>
                          <a:cs typeface="+mn-cs"/>
                        </a:rPr>
                        <a:t>( Volume: 9)</a:t>
                      </a:r>
                      <a:endParaRPr lang="en-IN" sz="1000" dirty="0">
                        <a:solidFill>
                          <a:schemeClr val="tx1"/>
                        </a:solidFill>
                      </a:endParaRPr>
                    </a:p>
                  </a:txBody>
                  <a:tcPr/>
                </a:tc>
                <a:tc>
                  <a:txBody>
                    <a:bodyPr/>
                    <a:lstStyle/>
                    <a:p>
                      <a:r>
                        <a:rPr lang="en-IN" sz="1000" dirty="0"/>
                        <a:t>Blockchain framework</a:t>
                      </a:r>
                    </a:p>
                  </a:txBody>
                  <a:tcPr/>
                </a:tc>
                <a:tc>
                  <a:txBody>
                    <a:bodyPr/>
                    <a:lstStyle/>
                    <a:p>
                      <a:r>
                        <a:rPr lang="en-IN" sz="1000" b="0" i="0" dirty="0">
                          <a:solidFill>
                            <a:srgbClr val="333333"/>
                          </a:solidFill>
                          <a:effectLst/>
                        </a:rPr>
                        <a:t>Litecoin and </a:t>
                      </a:r>
                      <a:r>
                        <a:rPr lang="en-IN" sz="1000" b="0" i="0" dirty="0" err="1">
                          <a:solidFill>
                            <a:srgbClr val="333333"/>
                          </a:solidFill>
                          <a:effectLst/>
                        </a:rPr>
                        <a:t>Monero</a:t>
                      </a:r>
                      <a:r>
                        <a:rPr lang="en-IN" sz="1000" b="0" i="0" dirty="0">
                          <a:solidFill>
                            <a:srgbClr val="333333"/>
                          </a:solidFill>
                          <a:effectLst/>
                        </a:rPr>
                        <a:t> </a:t>
                      </a:r>
                      <a:endParaRPr lang="en-IN" sz="1000" dirty="0"/>
                    </a:p>
                  </a:txBody>
                  <a:tcPr/>
                </a:tc>
                <a:extLst>
                  <a:ext uri="{0D108BD9-81ED-4DB2-BD59-A6C34878D82A}">
                    <a16:rowId xmlns:a16="http://schemas.microsoft.com/office/drawing/2014/main" val="2481818500"/>
                  </a:ext>
                </a:extLst>
              </a:tr>
              <a:tr h="9602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dirty="0"/>
                        <a:t>IEEE</a:t>
                      </a:r>
                    </a:p>
                    <a:p>
                      <a:endParaRPr lang="en-IN"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b="0" i="1" kern="1200" dirty="0">
                          <a:solidFill>
                            <a:schemeClr val="dk1"/>
                          </a:solidFill>
                          <a:effectLst/>
                          <a:latin typeface="+mn-lt"/>
                          <a:ea typeface="+mn-ea"/>
                          <a:cs typeface="+mn-cs"/>
                        </a:rPr>
                        <a:t>DL-</a:t>
                      </a:r>
                      <a:r>
                        <a:rPr lang="en-IN" sz="1000" b="0" i="1" kern="1200" dirty="0" err="1">
                          <a:solidFill>
                            <a:schemeClr val="dk1"/>
                          </a:solidFill>
                          <a:effectLst/>
                          <a:latin typeface="+mn-lt"/>
                          <a:ea typeface="+mn-ea"/>
                          <a:cs typeface="+mn-cs"/>
                        </a:rPr>
                        <a:t>GuesS</a:t>
                      </a:r>
                      <a:r>
                        <a:rPr lang="en-IN" sz="1000" b="0" i="0" kern="1200" dirty="0">
                          <a:solidFill>
                            <a:schemeClr val="dk1"/>
                          </a:solidFill>
                          <a:effectLst/>
                          <a:latin typeface="+mn-lt"/>
                          <a:ea typeface="+mn-ea"/>
                          <a:cs typeface="+mn-cs"/>
                        </a:rPr>
                        <a:t>: Deep Learning and Sentiment Analysis-Based Cryptocurrency Price Prediction</a:t>
                      </a:r>
                    </a:p>
                    <a:p>
                      <a:endParaRPr lang="en-IN" sz="1000" dirty="0"/>
                    </a:p>
                  </a:txBody>
                  <a:tcPr/>
                </a:tc>
                <a:tc>
                  <a:txBody>
                    <a:bodyPr/>
                    <a:lstStyle/>
                    <a:p>
                      <a:r>
                        <a:rPr lang="en-IN" sz="1000" u="none" strike="noStrike" kern="1200" dirty="0">
                          <a:solidFill>
                            <a:schemeClr val="tx1"/>
                          </a:solidFill>
                          <a:effectLst/>
                          <a:latin typeface="+mn-lt"/>
                          <a:ea typeface="+mn-ea"/>
                          <a:cs typeface="+mn-cs"/>
                          <a:hlinkClick r:id="rId21">
                            <a:extLst>
                              <a:ext uri="{A12FA001-AC4F-418D-AE19-62706E023703}">
                                <ahyp:hlinkClr xmlns:ahyp="http://schemas.microsoft.com/office/drawing/2018/hyperlinkcolor" val="tx"/>
                              </a:ext>
                            </a:extLst>
                          </a:hlinkClick>
                        </a:rPr>
                        <a:t>Raj Parekh</a:t>
                      </a:r>
                      <a:r>
                        <a:rPr lang="en-IN" sz="1000" dirty="0">
                          <a:solidFill>
                            <a:schemeClr val="tx1"/>
                          </a:solidFill>
                          <a:effectLst/>
                        </a:rPr>
                        <a:t>; </a:t>
                      </a:r>
                      <a:r>
                        <a:rPr lang="en-IN" sz="1000" u="none" strike="noStrike" kern="1200" dirty="0" err="1">
                          <a:solidFill>
                            <a:schemeClr val="tx1"/>
                          </a:solidFill>
                          <a:effectLst/>
                          <a:latin typeface="+mn-lt"/>
                          <a:ea typeface="+mn-ea"/>
                          <a:cs typeface="+mn-cs"/>
                          <a:hlinkClick r:id="rId14">
                            <a:extLst>
                              <a:ext uri="{A12FA001-AC4F-418D-AE19-62706E023703}">
                                <ahyp:hlinkClr xmlns:ahyp="http://schemas.microsoft.com/office/drawing/2018/hyperlinkcolor" val="tx"/>
                              </a:ext>
                            </a:extLst>
                          </a:hlinkClick>
                        </a:rPr>
                        <a:t>Nisarg</a:t>
                      </a:r>
                      <a:r>
                        <a:rPr lang="en-IN" sz="1000" u="none" strike="noStrike" kern="1200" dirty="0">
                          <a:solidFill>
                            <a:schemeClr val="tx1"/>
                          </a:solidFill>
                          <a:effectLst/>
                          <a:latin typeface="+mn-lt"/>
                          <a:ea typeface="+mn-ea"/>
                          <a:cs typeface="+mn-cs"/>
                          <a:hlinkClick r:id="rId14">
                            <a:extLst>
                              <a:ext uri="{A12FA001-AC4F-418D-AE19-62706E023703}">
                                <ahyp:hlinkClr xmlns:ahyp="http://schemas.microsoft.com/office/drawing/2018/hyperlinkcolor" val="tx"/>
                              </a:ext>
                            </a:extLst>
                          </a:hlinkClick>
                        </a:rPr>
                        <a:t> P. Patel</a:t>
                      </a:r>
                      <a:r>
                        <a:rPr lang="en-IN" sz="1000" dirty="0">
                          <a:solidFill>
                            <a:schemeClr val="tx1"/>
                          </a:solidFill>
                          <a:effectLst/>
                        </a:rPr>
                        <a:t>; </a:t>
                      </a:r>
                      <a:r>
                        <a:rPr lang="en-IN" sz="1000" u="none" strike="noStrike" kern="1200" dirty="0" err="1">
                          <a:solidFill>
                            <a:schemeClr val="tx1"/>
                          </a:solidFill>
                          <a:effectLst/>
                          <a:latin typeface="+mn-lt"/>
                          <a:ea typeface="+mn-ea"/>
                          <a:cs typeface="+mn-cs"/>
                          <a:hlinkClick r:id="rId22">
                            <a:extLst>
                              <a:ext uri="{A12FA001-AC4F-418D-AE19-62706E023703}">
                                <ahyp:hlinkClr xmlns:ahyp="http://schemas.microsoft.com/office/drawing/2018/hyperlinkcolor" val="tx"/>
                              </a:ext>
                            </a:extLst>
                          </a:hlinkClick>
                        </a:rPr>
                        <a:t>Nihar</a:t>
                      </a:r>
                      <a:r>
                        <a:rPr lang="en-IN" sz="1000" u="none" strike="noStrike" kern="1200" dirty="0">
                          <a:solidFill>
                            <a:schemeClr val="tx1"/>
                          </a:solidFill>
                          <a:effectLst/>
                          <a:latin typeface="+mn-lt"/>
                          <a:ea typeface="+mn-ea"/>
                          <a:cs typeface="+mn-cs"/>
                          <a:hlinkClick r:id="rId22">
                            <a:extLst>
                              <a:ext uri="{A12FA001-AC4F-418D-AE19-62706E023703}">
                                <ahyp:hlinkClr xmlns:ahyp="http://schemas.microsoft.com/office/drawing/2018/hyperlinkcolor" val="tx"/>
                              </a:ext>
                            </a:extLst>
                          </a:hlinkClick>
                        </a:rPr>
                        <a:t> Thakkar</a:t>
                      </a:r>
                      <a:r>
                        <a:rPr lang="en-IN" sz="1000" dirty="0">
                          <a:solidFill>
                            <a:schemeClr val="tx1"/>
                          </a:solidFill>
                          <a:effectLst/>
                        </a:rPr>
                        <a:t>; </a:t>
                      </a:r>
                      <a:r>
                        <a:rPr lang="en-IN" sz="1000" u="none" strike="noStrike" kern="1200" dirty="0">
                          <a:solidFill>
                            <a:schemeClr val="tx1"/>
                          </a:solidFill>
                          <a:effectLst/>
                          <a:latin typeface="+mn-lt"/>
                          <a:ea typeface="+mn-ea"/>
                          <a:cs typeface="+mn-cs"/>
                          <a:hlinkClick r:id="rId23">
                            <a:extLst>
                              <a:ext uri="{A12FA001-AC4F-418D-AE19-62706E023703}">
                                <ahyp:hlinkClr xmlns:ahyp="http://schemas.microsoft.com/office/drawing/2018/hyperlinkcolor" val="tx"/>
                              </a:ext>
                            </a:extLst>
                          </a:hlinkClick>
                        </a:rPr>
                        <a:t>Rajesh Gupta</a:t>
                      </a:r>
                      <a:r>
                        <a:rPr lang="en-IN" sz="1000" dirty="0">
                          <a:solidFill>
                            <a:schemeClr val="tx1"/>
                          </a:solidFill>
                          <a:effectLst/>
                        </a:rPr>
                        <a:t>; </a:t>
                      </a:r>
                      <a:r>
                        <a:rPr lang="en-IN" sz="1000" u="none" strike="noStrike" kern="1200" dirty="0">
                          <a:solidFill>
                            <a:schemeClr val="tx1"/>
                          </a:solidFill>
                          <a:effectLst/>
                          <a:latin typeface="+mn-lt"/>
                          <a:ea typeface="+mn-ea"/>
                          <a:cs typeface="+mn-cs"/>
                          <a:hlinkClick r:id="rId10">
                            <a:extLst>
                              <a:ext uri="{A12FA001-AC4F-418D-AE19-62706E023703}">
                                <ahyp:hlinkClr xmlns:ahyp="http://schemas.microsoft.com/office/drawing/2018/hyperlinkcolor" val="tx"/>
                              </a:ext>
                            </a:extLst>
                          </a:hlinkClick>
                        </a:rPr>
                        <a:t>Sudeep </a:t>
                      </a:r>
                      <a:r>
                        <a:rPr lang="en-IN" sz="1000" u="none" strike="noStrike" kern="1200" dirty="0" err="1">
                          <a:solidFill>
                            <a:schemeClr val="tx1"/>
                          </a:solidFill>
                          <a:effectLst/>
                          <a:latin typeface="+mn-lt"/>
                          <a:ea typeface="+mn-ea"/>
                          <a:cs typeface="+mn-cs"/>
                          <a:hlinkClick r:id="rId10">
                            <a:extLst>
                              <a:ext uri="{A12FA001-AC4F-418D-AE19-62706E023703}">
                                <ahyp:hlinkClr xmlns:ahyp="http://schemas.microsoft.com/office/drawing/2018/hyperlinkcolor" val="tx"/>
                              </a:ext>
                            </a:extLst>
                          </a:hlinkClick>
                        </a:rPr>
                        <a:t>Tanwar</a:t>
                      </a:r>
                      <a:r>
                        <a:rPr lang="en-IN" sz="1000" dirty="0">
                          <a:solidFill>
                            <a:schemeClr val="tx1"/>
                          </a:solidFill>
                          <a:effectLst/>
                        </a:rPr>
                        <a:t>; </a:t>
                      </a:r>
                      <a:r>
                        <a:rPr lang="en-IN" sz="1000" b="0" i="0" u="none" strike="noStrike" kern="1200" dirty="0">
                          <a:solidFill>
                            <a:schemeClr val="tx1"/>
                          </a:solidFill>
                          <a:effectLst/>
                          <a:latin typeface="+mn-lt"/>
                          <a:ea typeface="+mn-ea"/>
                          <a:cs typeface="+mn-cs"/>
                          <a:hlinkClick r:id="rId17">
                            <a:extLst>
                              <a:ext uri="{A12FA001-AC4F-418D-AE19-62706E023703}">
                                <ahyp:hlinkClr xmlns:ahyp="http://schemas.microsoft.com/office/drawing/2018/hyperlinkcolor" val="tx"/>
                              </a:ext>
                            </a:extLst>
                          </a:hlinkClick>
                        </a:rPr>
                        <a:t>Gulshan Sharma</a:t>
                      </a:r>
                      <a:endParaRPr lang="en-IN" sz="1000" b="0" u="none" dirty="0">
                        <a:solidFill>
                          <a:schemeClr val="tx1"/>
                        </a:solidFill>
                      </a:endParaRPr>
                    </a:p>
                  </a:txBody>
                  <a:tcPr/>
                </a:tc>
                <a:tc>
                  <a:txBody>
                    <a:bodyPr/>
                    <a:lstStyle/>
                    <a:p>
                      <a:r>
                        <a:rPr lang="en-IN" sz="1000" dirty="0"/>
                        <a:t>2022</a:t>
                      </a:r>
                    </a:p>
                  </a:txBody>
                  <a:tcPr/>
                </a:tc>
                <a:tc>
                  <a:txBody>
                    <a:bodyPr/>
                    <a:lstStyle/>
                    <a:p>
                      <a:r>
                        <a:rPr lang="en-IN" sz="1000" b="0" i="0" u="none" strike="noStrike" kern="1200" dirty="0">
                          <a:solidFill>
                            <a:schemeClr val="tx1"/>
                          </a:solidFill>
                          <a:effectLst/>
                          <a:latin typeface="+mn-lt"/>
                          <a:ea typeface="+mn-ea"/>
                          <a:cs typeface="+mn-cs"/>
                          <a:hlinkClick r:id="rId13">
                            <a:extLst>
                              <a:ext uri="{A12FA001-AC4F-418D-AE19-62706E023703}">
                                <ahyp:hlinkClr xmlns:ahyp="http://schemas.microsoft.com/office/drawing/2018/hyperlinkcolor" val="tx"/>
                              </a:ext>
                            </a:extLst>
                          </a:hlinkClick>
                        </a:rPr>
                        <a:t>IEEE Access</a:t>
                      </a:r>
                      <a:r>
                        <a:rPr lang="en-IN" sz="1000" b="0" i="0" kern="1200" dirty="0">
                          <a:solidFill>
                            <a:schemeClr val="tx1"/>
                          </a:solidFill>
                          <a:effectLst/>
                          <a:latin typeface="+mn-lt"/>
                          <a:ea typeface="+mn-ea"/>
                          <a:cs typeface="+mn-cs"/>
                        </a:rPr>
                        <a:t> </a:t>
                      </a:r>
                    </a:p>
                    <a:p>
                      <a:r>
                        <a:rPr lang="en-IN" sz="1000" b="0" i="0" kern="1200" dirty="0">
                          <a:solidFill>
                            <a:schemeClr val="tx1"/>
                          </a:solidFill>
                          <a:effectLst/>
                          <a:latin typeface="+mn-lt"/>
                          <a:ea typeface="+mn-ea"/>
                          <a:cs typeface="+mn-cs"/>
                        </a:rPr>
                        <a:t>( Volume: 10)</a:t>
                      </a:r>
                      <a:endParaRPr lang="en-IN" sz="1000" dirty="0">
                        <a:solidFill>
                          <a:schemeClr val="tx1"/>
                        </a:solidFill>
                      </a:endParaRPr>
                    </a:p>
                  </a:txBody>
                  <a:tcPr/>
                </a:tc>
                <a:tc>
                  <a:txBody>
                    <a:bodyPr/>
                    <a:lstStyle/>
                    <a:p>
                      <a:r>
                        <a:rPr lang="en-IN" sz="1000" dirty="0"/>
                        <a:t>Hybrid model which takes sentiment also into account</a:t>
                      </a:r>
                    </a:p>
                  </a:txBody>
                  <a:tcPr/>
                </a:tc>
                <a:tc>
                  <a:txBody>
                    <a:bodyPr/>
                    <a:lstStyle/>
                    <a:p>
                      <a:r>
                        <a:rPr lang="en-IN" sz="1000" b="0" i="0" dirty="0">
                          <a:solidFill>
                            <a:srgbClr val="333333"/>
                          </a:solidFill>
                          <a:effectLst/>
                        </a:rPr>
                        <a:t>Bitcoin-Cash, Litecoin , and Bitcoin .</a:t>
                      </a:r>
                      <a:endParaRPr lang="en-IN" sz="1000" dirty="0"/>
                    </a:p>
                  </a:txBody>
                  <a:tcPr/>
                </a:tc>
                <a:extLst>
                  <a:ext uri="{0D108BD9-81ED-4DB2-BD59-A6C34878D82A}">
                    <a16:rowId xmlns:a16="http://schemas.microsoft.com/office/drawing/2014/main" val="1865551066"/>
                  </a:ext>
                </a:extLst>
              </a:tr>
            </a:tbl>
          </a:graphicData>
        </a:graphic>
      </p:graphicFrame>
    </p:spTree>
    <p:extLst>
      <p:ext uri="{BB962C8B-B14F-4D97-AF65-F5344CB8AC3E}">
        <p14:creationId xmlns:p14="http://schemas.microsoft.com/office/powerpoint/2010/main" val="4216808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DA039-A495-E65F-1ADC-5561EFABB774}"/>
              </a:ext>
            </a:extLst>
          </p:cNvPr>
          <p:cNvSpPr>
            <a:spLocks noGrp="1"/>
          </p:cNvSpPr>
          <p:nvPr>
            <p:ph type="title"/>
          </p:nvPr>
        </p:nvSpPr>
        <p:spPr/>
        <p:txBody>
          <a:bodyPr/>
          <a:lstStyle/>
          <a:p>
            <a:pPr algn="ctr"/>
            <a:r>
              <a:rPr lang="en-IN" b="1" dirty="0"/>
              <a:t>LITERATURE SURVEY</a:t>
            </a:r>
            <a:endParaRPr lang="en-IN" dirty="0"/>
          </a:p>
        </p:txBody>
      </p:sp>
      <p:sp>
        <p:nvSpPr>
          <p:cNvPr id="3" name="Content Placeholder 2">
            <a:extLst>
              <a:ext uri="{FF2B5EF4-FFF2-40B4-BE49-F238E27FC236}">
                <a16:creationId xmlns:a16="http://schemas.microsoft.com/office/drawing/2014/main" id="{8E4B229C-9B56-10AE-451C-BD11C3DACC1F}"/>
              </a:ext>
            </a:extLst>
          </p:cNvPr>
          <p:cNvSpPr>
            <a:spLocks noGrp="1"/>
          </p:cNvSpPr>
          <p:nvPr>
            <p:ph idx="1"/>
          </p:nvPr>
        </p:nvSpPr>
        <p:spPr/>
        <p:txBody>
          <a:bodyPr/>
          <a:lstStyle/>
          <a:p>
            <a:pPr marL="0" indent="0" algn="just">
              <a:buNone/>
            </a:pPr>
            <a:r>
              <a:rPr lang="en-IN" b="0" i="0" u="none" strike="noStrike" spc="0" baseline="0" dirty="0"/>
              <a:t>1. Sentiment Analysis And Emotion Detection On Cryptocurrency Related Tweets Using Ensemble </a:t>
            </a:r>
            <a:r>
              <a:rPr lang="en-IN" dirty="0"/>
              <a:t>LSTM</a:t>
            </a:r>
            <a:r>
              <a:rPr lang="en-IN" b="0" i="0" u="none" strike="noStrike" spc="0" baseline="0" dirty="0"/>
              <a:t> - GRU Model</a:t>
            </a:r>
          </a:p>
          <a:p>
            <a:pPr marL="0" indent="0" algn="just">
              <a:buNone/>
            </a:pPr>
            <a:r>
              <a:rPr lang="en-IN" sz="2000" dirty="0"/>
              <a:t>Authors: </a:t>
            </a:r>
            <a:r>
              <a:rPr lang="en-IN" sz="2000" i="0" u="none" strike="noStrike" kern="1200" dirty="0" err="1">
                <a:solidFill>
                  <a:schemeClr val="tx1"/>
                </a:solidFill>
                <a:effectLst/>
                <a:latin typeface="+mn-lt"/>
                <a:ea typeface="+mn-ea"/>
                <a:cs typeface="+mn-cs"/>
                <a:hlinkClick r:id="rId2">
                  <a:extLst>
                    <a:ext uri="{A12FA001-AC4F-418D-AE19-62706E023703}">
                      <ahyp:hlinkClr xmlns:ahyp="http://schemas.microsoft.com/office/drawing/2018/hyperlinkcolor" val="tx"/>
                    </a:ext>
                  </a:extLst>
                </a:hlinkClick>
              </a:rPr>
              <a:t>Naila</a:t>
            </a:r>
            <a:r>
              <a:rPr lang="en-IN" sz="2000" i="0" u="none" strike="noStrike" kern="1200" dirty="0">
                <a:solidFill>
                  <a:schemeClr val="tx1"/>
                </a:solidFill>
                <a:effectLst/>
                <a:latin typeface="+mn-lt"/>
                <a:ea typeface="+mn-ea"/>
                <a:cs typeface="+mn-cs"/>
                <a:hlinkClick r:id="rId2">
                  <a:extLst>
                    <a:ext uri="{A12FA001-AC4F-418D-AE19-62706E023703}">
                      <ahyp:hlinkClr xmlns:ahyp="http://schemas.microsoft.com/office/drawing/2018/hyperlinkcolor" val="tx"/>
                    </a:ext>
                  </a:extLst>
                </a:hlinkClick>
              </a:rPr>
              <a:t> Aslam</a:t>
            </a:r>
            <a:r>
              <a:rPr lang="en-IN" sz="2000" i="0" u="none" kern="1200" dirty="0">
                <a:solidFill>
                  <a:schemeClr val="tx1"/>
                </a:solidFill>
                <a:effectLst/>
                <a:latin typeface="+mn-lt"/>
                <a:ea typeface="+mn-ea"/>
                <a:cs typeface="+mn-cs"/>
              </a:rPr>
              <a:t>; </a:t>
            </a:r>
            <a:r>
              <a:rPr lang="en-IN" sz="2000" i="0" u="none" strike="noStrike"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Furqan Rustam</a:t>
            </a:r>
            <a:r>
              <a:rPr lang="en-IN" sz="2000" i="0" u="none" kern="1200" dirty="0">
                <a:solidFill>
                  <a:schemeClr val="tx1"/>
                </a:solidFill>
                <a:effectLst/>
                <a:latin typeface="+mn-lt"/>
                <a:ea typeface="+mn-ea"/>
                <a:cs typeface="+mn-cs"/>
              </a:rPr>
              <a:t>; </a:t>
            </a:r>
            <a:r>
              <a:rPr lang="en-IN" sz="2000" i="0" u="none" strike="noStrike" kern="1200" dirty="0">
                <a:solidFill>
                  <a:schemeClr val="tx1"/>
                </a:solidFill>
                <a:effectLst/>
                <a:latin typeface="+mn-lt"/>
                <a:ea typeface="+mn-ea"/>
                <a:cs typeface="+mn-cs"/>
                <a:hlinkClick r:id="rId4">
                  <a:extLst>
                    <a:ext uri="{A12FA001-AC4F-418D-AE19-62706E023703}">
                      <ahyp:hlinkClr xmlns:ahyp="http://schemas.microsoft.com/office/drawing/2018/hyperlinkcolor" val="tx"/>
                    </a:ext>
                  </a:extLst>
                </a:hlinkClick>
              </a:rPr>
              <a:t>Ernesto Lee</a:t>
            </a:r>
            <a:r>
              <a:rPr lang="en-IN" sz="2000" i="0" u="none" kern="1200" dirty="0">
                <a:solidFill>
                  <a:schemeClr val="tx1"/>
                </a:solidFill>
                <a:effectLst/>
                <a:latin typeface="+mn-lt"/>
                <a:ea typeface="+mn-ea"/>
                <a:cs typeface="+mn-cs"/>
              </a:rPr>
              <a:t>; </a:t>
            </a:r>
            <a:r>
              <a:rPr lang="en-IN" sz="2000" i="0" u="none" strike="noStrike" kern="1200" dirty="0">
                <a:solidFill>
                  <a:schemeClr val="tx1"/>
                </a:solidFill>
                <a:effectLst/>
                <a:latin typeface="+mn-lt"/>
                <a:ea typeface="+mn-ea"/>
                <a:cs typeface="+mn-cs"/>
                <a:hlinkClick r:id="rId5">
                  <a:extLst>
                    <a:ext uri="{A12FA001-AC4F-418D-AE19-62706E023703}">
                      <ahyp:hlinkClr xmlns:ahyp="http://schemas.microsoft.com/office/drawing/2018/hyperlinkcolor" val="tx"/>
                    </a:ext>
                  </a:extLst>
                </a:hlinkClick>
              </a:rPr>
              <a:t>Patrick Bernard Washington</a:t>
            </a:r>
            <a:r>
              <a:rPr lang="en-IN" sz="2000" i="0" u="none" kern="1200" dirty="0">
                <a:solidFill>
                  <a:schemeClr val="tx1"/>
                </a:solidFill>
                <a:effectLst/>
                <a:latin typeface="+mn-lt"/>
                <a:ea typeface="+mn-ea"/>
                <a:cs typeface="+mn-cs"/>
              </a:rPr>
              <a:t>; </a:t>
            </a:r>
            <a:r>
              <a:rPr lang="en-IN" sz="2000" i="0" u="none" strike="noStrike" kern="1200" dirty="0">
                <a:solidFill>
                  <a:schemeClr val="tx1"/>
                </a:solidFill>
                <a:effectLst/>
                <a:latin typeface="+mn-lt"/>
                <a:ea typeface="+mn-ea"/>
                <a:cs typeface="+mn-cs"/>
                <a:hlinkClick r:id="rId6">
                  <a:extLst>
                    <a:ext uri="{A12FA001-AC4F-418D-AE19-62706E023703}">
                      <ahyp:hlinkClr xmlns:ahyp="http://schemas.microsoft.com/office/drawing/2018/hyperlinkcolor" val="tx"/>
                    </a:ext>
                  </a:extLst>
                </a:hlinkClick>
              </a:rPr>
              <a:t>Imran Ashraf</a:t>
            </a:r>
            <a:endParaRPr lang="en-IN" sz="2000" u="none" dirty="0">
              <a:solidFill>
                <a:schemeClr val="tx1"/>
              </a:solidFill>
            </a:endParaRPr>
          </a:p>
          <a:p>
            <a:pPr algn="just"/>
            <a:endParaRPr lang="en-IN" sz="2400" dirty="0"/>
          </a:p>
          <a:p>
            <a:pPr algn="just"/>
            <a:r>
              <a:rPr lang="en-IN" sz="2400" dirty="0"/>
              <a:t>This paper used a hybrid model (LSTM-GRU) and tweets related to cryptocurrencies from twitter as data and analysed the sentiment it presented and how it would affect the currency</a:t>
            </a:r>
          </a:p>
          <a:p>
            <a:pPr algn="just"/>
            <a:r>
              <a:rPr lang="en-IN" sz="2400" b="0" i="0" dirty="0">
                <a:solidFill>
                  <a:srgbClr val="333333"/>
                </a:solidFill>
                <a:effectLst/>
              </a:rPr>
              <a:t>The proposed LSTM-GRU ensemble shows an accuracy of 0.99 for sentiment analysis, and 0.92 for emotion prediction and outperforms both machine learning and state-of-the-art models.</a:t>
            </a:r>
            <a:endParaRPr lang="en-IN" sz="2400" dirty="0"/>
          </a:p>
        </p:txBody>
      </p:sp>
    </p:spTree>
    <p:extLst>
      <p:ext uri="{BB962C8B-B14F-4D97-AF65-F5344CB8AC3E}">
        <p14:creationId xmlns:p14="http://schemas.microsoft.com/office/powerpoint/2010/main" val="3400488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DA039-A495-E65F-1ADC-5561EFABB774}"/>
              </a:ext>
            </a:extLst>
          </p:cNvPr>
          <p:cNvSpPr>
            <a:spLocks noGrp="1"/>
          </p:cNvSpPr>
          <p:nvPr>
            <p:ph type="title"/>
          </p:nvPr>
        </p:nvSpPr>
        <p:spPr/>
        <p:txBody>
          <a:bodyPr/>
          <a:lstStyle/>
          <a:p>
            <a:pPr algn="ctr"/>
            <a:r>
              <a:rPr lang="en-IN" b="1" dirty="0"/>
              <a:t>LITERATURE SURVEY</a:t>
            </a:r>
            <a:endParaRPr lang="en-IN" dirty="0"/>
          </a:p>
        </p:txBody>
      </p:sp>
      <p:sp>
        <p:nvSpPr>
          <p:cNvPr id="3" name="Content Placeholder 2">
            <a:extLst>
              <a:ext uri="{FF2B5EF4-FFF2-40B4-BE49-F238E27FC236}">
                <a16:creationId xmlns:a16="http://schemas.microsoft.com/office/drawing/2014/main" id="{8E4B229C-9B56-10AE-451C-BD11C3DACC1F}"/>
              </a:ext>
            </a:extLst>
          </p:cNvPr>
          <p:cNvSpPr>
            <a:spLocks noGrp="1"/>
          </p:cNvSpPr>
          <p:nvPr>
            <p:ph idx="1"/>
          </p:nvPr>
        </p:nvSpPr>
        <p:spPr/>
        <p:txBody>
          <a:bodyPr/>
          <a:lstStyle/>
          <a:p>
            <a:pPr marL="0" marR="0" indent="0" algn="l" rtl="0" eaLnBrk="1" fontAlgn="auto" latinLnBrk="0" hangingPunct="1">
              <a:spcBef>
                <a:spcPts val="0"/>
              </a:spcBef>
              <a:spcAft>
                <a:spcPts val="0"/>
              </a:spcAft>
              <a:buNone/>
            </a:pPr>
            <a:r>
              <a:rPr lang="en-IN" dirty="0"/>
              <a:t>2</a:t>
            </a:r>
            <a:r>
              <a:rPr lang="en-IN" b="0" i="0" u="none" strike="noStrike" spc="0" baseline="0" dirty="0"/>
              <a:t>. </a:t>
            </a:r>
            <a:r>
              <a:rPr lang="en-IN" b="0" i="0" u="none" strike="noStrike" kern="1200" dirty="0">
                <a:effectLst/>
              </a:rPr>
              <a:t>Stochastic Neural Networks for Cryptocurrency Price Prediction</a:t>
            </a:r>
          </a:p>
          <a:p>
            <a:pPr marL="0" marR="0" indent="0" algn="l" rtl="0" eaLnBrk="1" fontAlgn="auto" latinLnBrk="0" hangingPunct="1">
              <a:spcBef>
                <a:spcPts val="0"/>
              </a:spcBef>
              <a:spcAft>
                <a:spcPts val="0"/>
              </a:spcAft>
              <a:buNone/>
            </a:pPr>
            <a:r>
              <a:rPr lang="en-IN" sz="2000" dirty="0"/>
              <a:t>Author: </a:t>
            </a:r>
            <a:r>
              <a:rPr lang="en-IN" sz="2000" b="0" i="0" u="none" strike="noStrike" kern="1200" dirty="0">
                <a:effectLst/>
                <a:hlinkClick r:id="rId2">
                  <a:extLst>
                    <a:ext uri="{A12FA001-AC4F-418D-AE19-62706E023703}">
                      <ahyp:hlinkClr xmlns:ahyp="http://schemas.microsoft.com/office/drawing/2018/hyperlinkcolor" val="tx"/>
                    </a:ext>
                  </a:extLst>
                </a:hlinkClick>
              </a:rPr>
              <a:t>Patel Jay</a:t>
            </a:r>
            <a:r>
              <a:rPr lang="en-IN" sz="2000" b="0" i="0" u="none" strike="noStrike" kern="1200" dirty="0">
                <a:effectLst/>
              </a:rPr>
              <a:t>; </a:t>
            </a:r>
            <a:r>
              <a:rPr lang="en-IN" sz="2000" b="0" i="0" u="none" strike="noStrike" kern="1200" dirty="0">
                <a:effectLst/>
                <a:hlinkClick r:id="rId3">
                  <a:extLst>
                    <a:ext uri="{A12FA001-AC4F-418D-AE19-62706E023703}">
                      <ahyp:hlinkClr xmlns:ahyp="http://schemas.microsoft.com/office/drawing/2018/hyperlinkcolor" val="tx"/>
                    </a:ext>
                  </a:extLst>
                </a:hlinkClick>
              </a:rPr>
              <a:t>Vasu </a:t>
            </a:r>
            <a:r>
              <a:rPr lang="en-IN" sz="2000" b="0" i="0" u="none" strike="noStrike" kern="1200" dirty="0" err="1">
                <a:effectLst/>
                <a:hlinkClick r:id="rId3">
                  <a:extLst>
                    <a:ext uri="{A12FA001-AC4F-418D-AE19-62706E023703}">
                      <ahyp:hlinkClr xmlns:ahyp="http://schemas.microsoft.com/office/drawing/2018/hyperlinkcolor" val="tx"/>
                    </a:ext>
                  </a:extLst>
                </a:hlinkClick>
              </a:rPr>
              <a:t>Kalariya</a:t>
            </a:r>
            <a:r>
              <a:rPr lang="en-IN" sz="2000" b="0" i="0" u="none" strike="noStrike" kern="1200" dirty="0">
                <a:effectLst/>
              </a:rPr>
              <a:t>; </a:t>
            </a:r>
            <a:r>
              <a:rPr lang="en-IN" sz="2000" b="0" i="0" u="none" strike="noStrike" kern="1200" dirty="0" err="1">
                <a:effectLst/>
                <a:hlinkClick r:id="rId4">
                  <a:extLst>
                    <a:ext uri="{A12FA001-AC4F-418D-AE19-62706E023703}">
                      <ahyp:hlinkClr xmlns:ahyp="http://schemas.microsoft.com/office/drawing/2018/hyperlinkcolor" val="tx"/>
                    </a:ext>
                  </a:extLst>
                </a:hlinkClick>
              </a:rPr>
              <a:t>Pushpendra</a:t>
            </a:r>
            <a:r>
              <a:rPr lang="en-IN" sz="2000" b="0" i="0" u="none" strike="noStrike" kern="1200" dirty="0">
                <a:effectLst/>
                <a:hlinkClick r:id="rId4">
                  <a:extLst>
                    <a:ext uri="{A12FA001-AC4F-418D-AE19-62706E023703}">
                      <ahyp:hlinkClr xmlns:ahyp="http://schemas.microsoft.com/office/drawing/2018/hyperlinkcolor" val="tx"/>
                    </a:ext>
                  </a:extLst>
                </a:hlinkClick>
              </a:rPr>
              <a:t> Parmar</a:t>
            </a:r>
            <a:r>
              <a:rPr lang="en-IN" sz="2000" b="0" i="0" u="none" strike="noStrike" kern="1200" dirty="0">
                <a:effectLst/>
              </a:rPr>
              <a:t>; </a:t>
            </a:r>
            <a:r>
              <a:rPr lang="en-IN" sz="2000" b="0" i="0" u="none" strike="noStrike" kern="1200" dirty="0">
                <a:effectLst/>
                <a:hlinkClick r:id="rId5">
                  <a:extLst>
                    <a:ext uri="{A12FA001-AC4F-418D-AE19-62706E023703}">
                      <ahyp:hlinkClr xmlns:ahyp="http://schemas.microsoft.com/office/drawing/2018/hyperlinkcolor" val="tx"/>
                    </a:ext>
                  </a:extLst>
                </a:hlinkClick>
              </a:rPr>
              <a:t>Sudeep </a:t>
            </a:r>
            <a:r>
              <a:rPr lang="en-IN" sz="2000" b="0" i="0" u="none" strike="noStrike" kern="1200" dirty="0" err="1">
                <a:effectLst/>
                <a:hlinkClick r:id="rId5">
                  <a:extLst>
                    <a:ext uri="{A12FA001-AC4F-418D-AE19-62706E023703}">
                      <ahyp:hlinkClr xmlns:ahyp="http://schemas.microsoft.com/office/drawing/2018/hyperlinkcolor" val="tx"/>
                    </a:ext>
                  </a:extLst>
                </a:hlinkClick>
              </a:rPr>
              <a:t>Tanwar</a:t>
            </a:r>
            <a:r>
              <a:rPr lang="en-IN" sz="2000" b="0" i="0" u="none" strike="noStrike" kern="1200" dirty="0">
                <a:effectLst/>
              </a:rPr>
              <a:t>; </a:t>
            </a:r>
            <a:r>
              <a:rPr lang="en-IN" sz="2000" b="0" i="0" u="none" strike="noStrike" kern="1200" dirty="0">
                <a:effectLst/>
                <a:hlinkClick r:id="rId6">
                  <a:extLst>
                    <a:ext uri="{A12FA001-AC4F-418D-AE19-62706E023703}">
                      <ahyp:hlinkClr xmlns:ahyp="http://schemas.microsoft.com/office/drawing/2018/hyperlinkcolor" val="tx"/>
                    </a:ext>
                  </a:extLst>
                </a:hlinkClick>
              </a:rPr>
              <a:t>Neeraj Kumar</a:t>
            </a:r>
            <a:r>
              <a:rPr lang="en-IN" sz="2000" b="0" i="0" u="none" strike="noStrike" kern="1200" dirty="0">
                <a:effectLst/>
              </a:rPr>
              <a:t>; </a:t>
            </a:r>
            <a:r>
              <a:rPr lang="en-IN" sz="2000" b="0" i="0" u="none" strike="noStrike" kern="1200" dirty="0" err="1">
                <a:effectLst/>
                <a:hlinkClick r:id="rId7">
                  <a:extLst>
                    <a:ext uri="{A12FA001-AC4F-418D-AE19-62706E023703}">
                      <ahyp:hlinkClr xmlns:ahyp="http://schemas.microsoft.com/office/drawing/2018/hyperlinkcolor" val="tx"/>
                    </a:ext>
                  </a:extLst>
                </a:hlinkClick>
              </a:rPr>
              <a:t>Mamoun</a:t>
            </a:r>
            <a:r>
              <a:rPr lang="en-IN" sz="2000" b="0" i="0" u="none" strike="noStrike" kern="1200" dirty="0">
                <a:effectLst/>
                <a:hlinkClick r:id="rId7">
                  <a:extLst>
                    <a:ext uri="{A12FA001-AC4F-418D-AE19-62706E023703}">
                      <ahyp:hlinkClr xmlns:ahyp="http://schemas.microsoft.com/office/drawing/2018/hyperlinkcolor" val="tx"/>
                    </a:ext>
                  </a:extLst>
                </a:hlinkClick>
              </a:rPr>
              <a:t> </a:t>
            </a:r>
            <a:r>
              <a:rPr lang="en-IN" sz="2000" b="0" i="0" u="none" strike="noStrike" kern="1200" dirty="0" err="1">
                <a:effectLst/>
                <a:hlinkClick r:id="rId7">
                  <a:extLst>
                    <a:ext uri="{A12FA001-AC4F-418D-AE19-62706E023703}">
                      <ahyp:hlinkClr xmlns:ahyp="http://schemas.microsoft.com/office/drawing/2018/hyperlinkcolor" val="tx"/>
                    </a:ext>
                  </a:extLst>
                </a:hlinkClick>
              </a:rPr>
              <a:t>Alazab</a:t>
            </a:r>
            <a:endParaRPr lang="en-IN" sz="2000" b="0" i="0" u="none" strike="noStrike" dirty="0">
              <a:effectLst/>
            </a:endParaRPr>
          </a:p>
          <a:p>
            <a:pPr algn="just"/>
            <a:endParaRPr lang="en-IN" sz="2400" dirty="0"/>
          </a:p>
          <a:p>
            <a:pPr algn="just"/>
            <a:r>
              <a:rPr lang="en-IN" sz="2400" dirty="0"/>
              <a:t>This paper used </a:t>
            </a:r>
            <a:r>
              <a:rPr lang="en-IN" sz="2400" b="0" i="0" dirty="0">
                <a:solidFill>
                  <a:srgbClr val="333333"/>
                </a:solidFill>
                <a:effectLst/>
              </a:rPr>
              <a:t>the Multi-Layer Perceptron (MLP) and Long Short-Term Memory (LSTM) models for Bitcoin, Ethereum, and Litecoin.</a:t>
            </a:r>
          </a:p>
          <a:p>
            <a:pPr algn="just"/>
            <a:r>
              <a:rPr lang="en-IN" sz="2400" b="0" i="0" dirty="0">
                <a:solidFill>
                  <a:srgbClr val="333333"/>
                </a:solidFill>
                <a:effectLst/>
              </a:rPr>
              <a:t>The results show that the proposed model is superior in comparison to the deterministic models.</a:t>
            </a:r>
            <a:endParaRPr lang="en-IN" sz="2400" dirty="0"/>
          </a:p>
        </p:txBody>
      </p:sp>
    </p:spTree>
    <p:extLst>
      <p:ext uri="{BB962C8B-B14F-4D97-AF65-F5344CB8AC3E}">
        <p14:creationId xmlns:p14="http://schemas.microsoft.com/office/powerpoint/2010/main" val="794607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DA039-A495-E65F-1ADC-5561EFABB774}"/>
              </a:ext>
            </a:extLst>
          </p:cNvPr>
          <p:cNvSpPr>
            <a:spLocks noGrp="1"/>
          </p:cNvSpPr>
          <p:nvPr>
            <p:ph type="title"/>
          </p:nvPr>
        </p:nvSpPr>
        <p:spPr/>
        <p:txBody>
          <a:bodyPr/>
          <a:lstStyle/>
          <a:p>
            <a:pPr algn="ctr"/>
            <a:r>
              <a:rPr lang="en-IN" b="1" dirty="0"/>
              <a:t>LITERATURE SURVEY</a:t>
            </a:r>
            <a:endParaRPr lang="en-IN" dirty="0"/>
          </a:p>
        </p:txBody>
      </p:sp>
      <p:sp>
        <p:nvSpPr>
          <p:cNvPr id="3" name="Content Placeholder 2">
            <a:extLst>
              <a:ext uri="{FF2B5EF4-FFF2-40B4-BE49-F238E27FC236}">
                <a16:creationId xmlns:a16="http://schemas.microsoft.com/office/drawing/2014/main" id="{8E4B229C-9B56-10AE-451C-BD11C3DACC1F}"/>
              </a:ext>
            </a:extLst>
          </p:cNvPr>
          <p:cNvSpPr>
            <a:spLocks noGrp="1"/>
          </p:cNvSpPr>
          <p:nvPr>
            <p:ph idx="1"/>
          </p:nvPr>
        </p:nvSpPr>
        <p:spPr/>
        <p:txBody>
          <a:bodyPr/>
          <a:lstStyle/>
          <a:p>
            <a:pPr marL="0" indent="0">
              <a:spcBef>
                <a:spcPts val="0"/>
              </a:spcBef>
              <a:buNone/>
            </a:pPr>
            <a:r>
              <a:rPr lang="en-IN" b="0" i="0" u="none" strike="noStrike" spc="0" baseline="0" dirty="0"/>
              <a:t>3. </a:t>
            </a:r>
            <a:r>
              <a:rPr lang="en-IN" sz="2800" b="0" i="0" u="none" kern="1200" dirty="0">
                <a:solidFill>
                  <a:schemeClr val="tx1"/>
                </a:solidFill>
                <a:effectLst/>
                <a:latin typeface="+mn-lt"/>
                <a:ea typeface="+mn-ea"/>
                <a:cs typeface="+mn-cs"/>
              </a:rPr>
              <a:t>Deep Learning-Based Cryptocurrency Price Prediction Scheme With Inter-Dependent Relations</a:t>
            </a:r>
          </a:p>
          <a:p>
            <a:pPr marL="0" indent="0">
              <a:buNone/>
            </a:pPr>
            <a:r>
              <a:rPr lang="en-IN" sz="2000" dirty="0"/>
              <a:t>Author: </a:t>
            </a:r>
            <a:r>
              <a:rPr lang="en-IN" sz="2000" b="0" i="0" u="none" strike="noStrike" kern="1200" dirty="0">
                <a:solidFill>
                  <a:schemeClr val="tx1"/>
                </a:solidFill>
                <a:effectLst/>
                <a:latin typeface="+mn-lt"/>
                <a:ea typeface="+mn-ea"/>
                <a:cs typeface="+mn-cs"/>
                <a:hlinkClick r:id="rId2">
                  <a:extLst>
                    <a:ext uri="{A12FA001-AC4F-418D-AE19-62706E023703}">
                      <ahyp:hlinkClr xmlns:ahyp="http://schemas.microsoft.com/office/drawing/2018/hyperlinkcolor" val="tx"/>
                    </a:ext>
                  </a:extLst>
                </a:hlinkClick>
              </a:rPr>
              <a:t>Sudeep </a:t>
            </a:r>
            <a:r>
              <a:rPr lang="en-IN" sz="2000" b="0" i="0" u="none" strike="noStrike" kern="1200" dirty="0" err="1">
                <a:solidFill>
                  <a:schemeClr val="tx1"/>
                </a:solidFill>
                <a:effectLst/>
                <a:latin typeface="+mn-lt"/>
                <a:ea typeface="+mn-ea"/>
                <a:cs typeface="+mn-cs"/>
                <a:hlinkClick r:id="rId2">
                  <a:extLst>
                    <a:ext uri="{A12FA001-AC4F-418D-AE19-62706E023703}">
                      <ahyp:hlinkClr xmlns:ahyp="http://schemas.microsoft.com/office/drawing/2018/hyperlinkcolor" val="tx"/>
                    </a:ext>
                  </a:extLst>
                </a:hlinkClick>
              </a:rPr>
              <a:t>Tanwar</a:t>
            </a:r>
            <a:r>
              <a:rPr lang="en-IN" sz="2000" b="0" i="0" u="none" kern="1200" dirty="0">
                <a:solidFill>
                  <a:schemeClr val="tx1"/>
                </a:solidFill>
                <a:effectLst/>
                <a:latin typeface="+mn-lt"/>
                <a:ea typeface="+mn-ea"/>
                <a:cs typeface="+mn-cs"/>
              </a:rPr>
              <a:t>; </a:t>
            </a:r>
            <a:r>
              <a:rPr lang="en-IN" sz="2000" b="0" i="0" u="none" strike="noStrike" kern="1200" dirty="0" err="1">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Nisarg</a:t>
            </a:r>
            <a:r>
              <a:rPr lang="en-IN" sz="2000" b="0" i="0" u="none" strike="noStrike"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 P. Patel</a:t>
            </a:r>
            <a:r>
              <a:rPr lang="en-IN" sz="2000" b="0" i="0" u="none" kern="1200" dirty="0">
                <a:solidFill>
                  <a:schemeClr val="tx1"/>
                </a:solidFill>
                <a:effectLst/>
                <a:latin typeface="+mn-lt"/>
                <a:ea typeface="+mn-ea"/>
                <a:cs typeface="+mn-cs"/>
              </a:rPr>
              <a:t>; </a:t>
            </a:r>
            <a:r>
              <a:rPr lang="en-IN" sz="2000" b="0" i="0" u="none" strike="noStrike" kern="1200" dirty="0">
                <a:solidFill>
                  <a:schemeClr val="tx1"/>
                </a:solidFill>
                <a:effectLst/>
                <a:latin typeface="+mn-lt"/>
                <a:ea typeface="+mn-ea"/>
                <a:cs typeface="+mn-cs"/>
                <a:hlinkClick r:id="rId4">
                  <a:extLst>
                    <a:ext uri="{A12FA001-AC4F-418D-AE19-62706E023703}">
                      <ahyp:hlinkClr xmlns:ahyp="http://schemas.microsoft.com/office/drawing/2018/hyperlinkcolor" val="tx"/>
                    </a:ext>
                  </a:extLst>
                </a:hlinkClick>
              </a:rPr>
              <a:t>Smit N. Patel</a:t>
            </a:r>
            <a:r>
              <a:rPr lang="en-IN" sz="2000" b="0" i="0" u="none" kern="1200" dirty="0">
                <a:solidFill>
                  <a:schemeClr val="tx1"/>
                </a:solidFill>
                <a:effectLst/>
                <a:latin typeface="+mn-lt"/>
                <a:ea typeface="+mn-ea"/>
                <a:cs typeface="+mn-cs"/>
              </a:rPr>
              <a:t>; </a:t>
            </a:r>
            <a:r>
              <a:rPr lang="en-IN" sz="2000" b="0" i="0" u="none" strike="noStrike" kern="1200" dirty="0" err="1">
                <a:solidFill>
                  <a:schemeClr val="tx1"/>
                </a:solidFill>
                <a:effectLst/>
                <a:latin typeface="+mn-lt"/>
                <a:ea typeface="+mn-ea"/>
                <a:cs typeface="+mn-cs"/>
                <a:hlinkClick r:id="rId5">
                  <a:extLst>
                    <a:ext uri="{A12FA001-AC4F-418D-AE19-62706E023703}">
                      <ahyp:hlinkClr xmlns:ahyp="http://schemas.microsoft.com/office/drawing/2018/hyperlinkcolor" val="tx"/>
                    </a:ext>
                  </a:extLst>
                </a:hlinkClick>
              </a:rPr>
              <a:t>Jil</a:t>
            </a:r>
            <a:r>
              <a:rPr lang="en-IN" sz="2000" b="0" i="0" u="none" strike="noStrike" kern="1200" dirty="0">
                <a:solidFill>
                  <a:schemeClr val="tx1"/>
                </a:solidFill>
                <a:effectLst/>
                <a:latin typeface="+mn-lt"/>
                <a:ea typeface="+mn-ea"/>
                <a:cs typeface="+mn-cs"/>
                <a:hlinkClick r:id="rId5">
                  <a:extLst>
                    <a:ext uri="{A12FA001-AC4F-418D-AE19-62706E023703}">
                      <ahyp:hlinkClr xmlns:ahyp="http://schemas.microsoft.com/office/drawing/2018/hyperlinkcolor" val="tx"/>
                    </a:ext>
                  </a:extLst>
                </a:hlinkClick>
              </a:rPr>
              <a:t> R. Patel</a:t>
            </a:r>
            <a:r>
              <a:rPr lang="en-IN" sz="2000" b="0" i="0" u="none" kern="1200" dirty="0">
                <a:solidFill>
                  <a:schemeClr val="tx1"/>
                </a:solidFill>
                <a:effectLst/>
                <a:latin typeface="+mn-lt"/>
                <a:ea typeface="+mn-ea"/>
                <a:cs typeface="+mn-cs"/>
              </a:rPr>
              <a:t>; </a:t>
            </a:r>
            <a:r>
              <a:rPr lang="en-IN" sz="2000" b="0" i="0" u="none" strike="noStrike" kern="1200" dirty="0">
                <a:solidFill>
                  <a:schemeClr val="tx1"/>
                </a:solidFill>
                <a:effectLst/>
                <a:latin typeface="+mn-lt"/>
                <a:ea typeface="+mn-ea"/>
                <a:cs typeface="+mn-cs"/>
                <a:hlinkClick r:id="rId6">
                  <a:extLst>
                    <a:ext uri="{A12FA001-AC4F-418D-AE19-62706E023703}">
                      <ahyp:hlinkClr xmlns:ahyp="http://schemas.microsoft.com/office/drawing/2018/hyperlinkcolor" val="tx"/>
                    </a:ext>
                  </a:extLst>
                </a:hlinkClick>
              </a:rPr>
              <a:t>Gulshan Sharma</a:t>
            </a:r>
            <a:r>
              <a:rPr lang="en-IN" sz="2000" b="0" i="0" u="none" kern="1200" dirty="0">
                <a:solidFill>
                  <a:schemeClr val="tx1"/>
                </a:solidFill>
                <a:effectLst/>
                <a:latin typeface="+mn-lt"/>
                <a:ea typeface="+mn-ea"/>
                <a:cs typeface="+mn-cs"/>
              </a:rPr>
              <a:t>; </a:t>
            </a:r>
            <a:r>
              <a:rPr lang="en-IN" sz="2000" b="0" i="0" u="none" strike="noStrike" kern="1200" dirty="0">
                <a:solidFill>
                  <a:schemeClr val="tx1"/>
                </a:solidFill>
                <a:effectLst/>
                <a:latin typeface="+mn-lt"/>
                <a:ea typeface="+mn-ea"/>
                <a:cs typeface="+mn-cs"/>
                <a:hlinkClick r:id="rId7">
                  <a:extLst>
                    <a:ext uri="{A12FA001-AC4F-418D-AE19-62706E023703}">
                      <ahyp:hlinkClr xmlns:ahyp="http://schemas.microsoft.com/office/drawing/2018/hyperlinkcolor" val="tx"/>
                    </a:ext>
                  </a:extLst>
                </a:hlinkClick>
              </a:rPr>
              <a:t>Innocent E. Davidson</a:t>
            </a:r>
            <a:endParaRPr lang="en-IN" sz="2000" b="0" u="none" dirty="0">
              <a:solidFill>
                <a:schemeClr val="tx1"/>
              </a:solidFill>
            </a:endParaRPr>
          </a:p>
          <a:p>
            <a:pPr algn="just"/>
            <a:endParaRPr lang="en-IN" sz="2400" dirty="0"/>
          </a:p>
          <a:p>
            <a:pPr algn="just"/>
            <a:r>
              <a:rPr lang="en-IN" sz="2400" dirty="0"/>
              <a:t>This paper used </a:t>
            </a:r>
            <a:r>
              <a:rPr lang="en-IN" sz="2400" b="0" i="0" dirty="0">
                <a:solidFill>
                  <a:srgbClr val="333333"/>
                </a:solidFill>
                <a:effectLst/>
              </a:rPr>
              <a:t> deep-learning-based hybrid model (includes Gated Recurrent Units (GRU) and Long Short Term Memory (LSTM)) to predict the price of Litecoin and </a:t>
            </a:r>
            <a:r>
              <a:rPr lang="en-IN" sz="2400" b="0" i="0" dirty="0" err="1">
                <a:solidFill>
                  <a:srgbClr val="333333"/>
                </a:solidFill>
                <a:effectLst/>
              </a:rPr>
              <a:t>Zcash</a:t>
            </a:r>
            <a:r>
              <a:rPr lang="en-IN" sz="2400" b="0" i="0" dirty="0">
                <a:solidFill>
                  <a:srgbClr val="333333"/>
                </a:solidFill>
                <a:effectLst/>
              </a:rPr>
              <a:t> with inter-dependency of the parent coin. </a:t>
            </a:r>
          </a:p>
          <a:p>
            <a:pPr algn="just"/>
            <a:r>
              <a:rPr lang="en-IN" sz="2400" b="0" i="0" dirty="0">
                <a:solidFill>
                  <a:srgbClr val="333333"/>
                </a:solidFill>
                <a:effectLst/>
              </a:rPr>
              <a:t> Results illustrate that the proposed model forecasts the prices with high accuracy compared to existing models.</a:t>
            </a:r>
            <a:endParaRPr lang="en-IN" sz="2400" dirty="0"/>
          </a:p>
        </p:txBody>
      </p:sp>
    </p:spTree>
    <p:extLst>
      <p:ext uri="{BB962C8B-B14F-4D97-AF65-F5344CB8AC3E}">
        <p14:creationId xmlns:p14="http://schemas.microsoft.com/office/powerpoint/2010/main" val="39182974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457</TotalTime>
  <Words>1786</Words>
  <Application>Microsoft Office PowerPoint</Application>
  <PresentationFormat>Widescreen</PresentationFormat>
  <Paragraphs>156</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CRYPTOCURRENCY PRICE PREDICTION USING LSTM – GRU MODEL</vt:lpstr>
      <vt:lpstr>ABSTRACT</vt:lpstr>
      <vt:lpstr>INTRODUCTION</vt:lpstr>
      <vt:lpstr>EXISTING SYSTEM</vt:lpstr>
      <vt:lpstr>PROPOSED SYSTEM</vt:lpstr>
      <vt:lpstr>LITERATURE SURVEY</vt:lpstr>
      <vt:lpstr>LITERATURE SURVEY</vt:lpstr>
      <vt:lpstr>LITERATURE SURVEY</vt:lpstr>
      <vt:lpstr>LITERATURE SURVEY</vt:lpstr>
      <vt:lpstr>LITERATURE SURVEY</vt:lpstr>
      <vt:lpstr>LITERATURE SURVEY</vt:lpstr>
      <vt:lpstr>REQUIREMENTS</vt:lpstr>
      <vt:lpstr>ARCHITECTURE DIAGRAM </vt:lpstr>
      <vt:lpstr>USECASE DIAGRAM </vt:lpstr>
      <vt:lpstr>ACTIVITY DIAGRAM </vt:lpstr>
      <vt:lpstr>MODULES </vt:lpstr>
      <vt:lpstr>MODULE 1 – DATA COLLECTION</vt:lpstr>
      <vt:lpstr>MODULE 2- PREPROCESSING </vt:lpstr>
      <vt:lpstr>MODULE 2- PREPROCESSING </vt:lpstr>
      <vt:lpstr>MODULE 3 – PREDICTION ALGORITHM </vt:lpstr>
      <vt:lpstr>MODULE 3 – PREDICTION ALGORITHM </vt:lpstr>
      <vt:lpstr>MODULE 4 – EVALUATING ACCURACY</vt:lpstr>
      <vt:lpstr>RESULT AND ANALYSIS</vt:lpstr>
      <vt:lpstr>SCREENSHOTS</vt:lpstr>
      <vt:lpstr>SCREENSHOTS</vt:lpstr>
      <vt:lpstr>SCREENSHOTS</vt:lpstr>
      <vt:lpstr>CONCLUSION AND FUTURE ENHANCEMENT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CRYPTOCURRENCY PRICE PREDICTION USING LSTM MODEL</dc:title>
  <dc:creator>Abdullah Amberkhani</dc:creator>
  <cp:lastModifiedBy>Abdullah Amberkhani</cp:lastModifiedBy>
  <cp:revision>2</cp:revision>
  <dcterms:created xsi:type="dcterms:W3CDTF">2023-02-28T06:30:29Z</dcterms:created>
  <dcterms:modified xsi:type="dcterms:W3CDTF">2023-05-22T05:32:22Z</dcterms:modified>
</cp:coreProperties>
</file>