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2" r:id="rId1"/>
  </p:sldMasterIdLst>
  <p:sldIdLst>
    <p:sldId id="264" r:id="rId2"/>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snapToObjects="1">
      <p:cViewPr varScale="1">
        <p:scale>
          <a:sx n="83" d="100"/>
          <a:sy n="83"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5053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1919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84067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9979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5555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04962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65713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2975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1766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58847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6117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8700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819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0054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6964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9317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3455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8/9/2024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11779424"/>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164" y="630211"/>
            <a:ext cx="4847254" cy="1280890"/>
          </a:xfrm>
        </p:spPr>
        <p:txBody>
          <a:bodyPr>
            <a:normAutofit/>
          </a:bodyPr>
          <a:lstStyle/>
          <a:p>
            <a:r>
              <a:rPr lang="en-US" b="1" dirty="0" err="1" smtClean="0"/>
              <a:t>Webkit</a:t>
            </a:r>
            <a:r>
              <a:rPr lang="en-US" b="1" dirty="0" smtClean="0"/>
              <a:t> in CSS History</a:t>
            </a:r>
            <a:endParaRPr lang="en-US" sz="1400" b="1" dirty="0"/>
          </a:p>
        </p:txBody>
      </p:sp>
      <p:sp>
        <p:nvSpPr>
          <p:cNvPr id="6" name="Title 1"/>
          <p:cNvSpPr txBox="1">
            <a:spLocks/>
          </p:cNvSpPr>
          <p:nvPr/>
        </p:nvSpPr>
        <p:spPr>
          <a:xfrm>
            <a:off x="5158510" y="5653310"/>
            <a:ext cx="3799816"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Abdullah Ansari </a:t>
            </a:r>
            <a:br>
              <a:rPr lang="en-US" smtClean="0"/>
            </a:br>
            <a:r>
              <a:rPr lang="en-US" sz="1400" smtClean="0"/>
              <a:t>Software Engineer | Web / App Trainer</a:t>
            </a:r>
            <a:endParaRPr lang="en-US" sz="1400" dirty="0"/>
          </a:p>
        </p:txBody>
      </p:sp>
    </p:spTree>
    <p:extLst>
      <p:ext uri="{BB962C8B-B14F-4D97-AF65-F5344CB8AC3E}">
        <p14:creationId xmlns:p14="http://schemas.microsoft.com/office/powerpoint/2010/main" val="448724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to CSS and Browser Compatibility</a:t>
            </a:r>
          </a:p>
        </p:txBody>
      </p:sp>
      <p:sp>
        <p:nvSpPr>
          <p:cNvPr id="3" name="Content Placeholder 2"/>
          <p:cNvSpPr>
            <a:spLocks noGrp="1"/>
          </p:cNvSpPr>
          <p:nvPr>
            <p:ph idx="1"/>
          </p:nvPr>
        </p:nvSpPr>
        <p:spPr>
          <a:xfrm>
            <a:off x="1945201" y="2133600"/>
            <a:ext cx="6591985" cy="3777622"/>
          </a:xfrm>
        </p:spPr>
        <p:txBody>
          <a:bodyPr wrap="square"/>
          <a:lstStyle/>
          <a:p>
            <a:endParaRPr dirty="0"/>
          </a:p>
          <a:p>
            <a:pPr algn="l">
              <a:defRPr sz="1800"/>
            </a:pPr>
            <a:r>
              <a:rPr dirty="0"/>
              <a:t>CSS (Cascading Style Sheets) is used to style HTML documents. Different browsers use different rendering engines to display web pages, leading to variations in how CSS is interpreted. Popular engines include </a:t>
            </a:r>
            <a:r>
              <a:rPr dirty="0" err="1"/>
              <a:t>WebKit</a:t>
            </a:r>
            <a:r>
              <a:rPr dirty="0"/>
              <a:t> (Safari), Blink (Chrome), Gecko (Firefox), and Trident (Internet Explorer).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Are Vendor Prefixes?</a:t>
            </a:r>
          </a:p>
        </p:txBody>
      </p:sp>
      <p:sp>
        <p:nvSpPr>
          <p:cNvPr id="3" name="Content Placeholder 2"/>
          <p:cNvSpPr>
            <a:spLocks noGrp="1"/>
          </p:cNvSpPr>
          <p:nvPr>
            <p:ph idx="1"/>
          </p:nvPr>
        </p:nvSpPr>
        <p:spPr/>
        <p:txBody>
          <a:bodyPr wrap="square"/>
          <a:lstStyle/>
          <a:p>
            <a:endParaRPr/>
          </a:p>
          <a:p>
            <a:pPr algn="l">
              <a:defRPr sz="1800"/>
            </a:pPr>
            <a:r>
              <a:t>Vendor prefixes are used by browser developers to implement experimental or non-standard CSS properties. These prefixes allow web developers to use new features before they are fully supported by all browsers. Common prefixes include -webkit-, -moz-, -ms-, and -o-.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Was -webkit Important?</a:t>
            </a:r>
          </a:p>
        </p:txBody>
      </p:sp>
      <p:sp>
        <p:nvSpPr>
          <p:cNvPr id="3" name="Content Placeholder 2"/>
          <p:cNvSpPr>
            <a:spLocks noGrp="1"/>
          </p:cNvSpPr>
          <p:nvPr>
            <p:ph idx="1"/>
          </p:nvPr>
        </p:nvSpPr>
        <p:spPr/>
        <p:txBody>
          <a:bodyPr wrap="square"/>
          <a:lstStyle/>
          <a:p>
            <a:endParaRPr/>
          </a:p>
          <a:p>
            <a:pPr algn="l">
              <a:defRPr sz="1800"/>
            </a:pPr>
            <a:r>
              <a:t>-webkit was crucial for early adoption of features like Flexbox, gradients, and transitions in WebKit-based browsers like Safari and older Chrome versions. It ensured designs worked across browsers before these features were standardized.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-webkit Works</a:t>
            </a:r>
          </a:p>
        </p:txBody>
      </p:sp>
      <p:sp>
        <p:nvSpPr>
          <p:cNvPr id="3" name="Content Placeholder 2"/>
          <p:cNvSpPr>
            <a:spLocks noGrp="1"/>
          </p:cNvSpPr>
          <p:nvPr>
            <p:ph idx="1"/>
          </p:nvPr>
        </p:nvSpPr>
        <p:spPr/>
        <p:txBody>
          <a:bodyPr wrap="square"/>
          <a:lstStyle/>
          <a:p>
            <a:endParaRPr/>
          </a:p>
          <a:p>
            <a:pPr algn="l">
              <a:defRPr sz="1800"/>
            </a:pPr>
            <a:r>
              <a:t>-webkit is a prefix added to CSS properties to target WebKit-based browsers. For example:</a:t>
            </a:r>
            <a:br/>
            <a:r>
              <a:t/>
            </a:r>
            <a:br/>
            <a:r>
              <a:t>.example {</a:t>
            </a:r>
            <a:br/>
            <a:r>
              <a:t>  -webkit-transition: all 0.3s ease-in-out;</a:t>
            </a:r>
            <a:br/>
            <a:r>
              <a:t>  transition: all 0.3s ease-in-out;</a:t>
            </a:r>
            <a:br/>
            <a: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Normal CSS vs. -webkit Prefixes</a:t>
            </a:r>
          </a:p>
        </p:txBody>
      </p:sp>
      <p:sp>
        <p:nvSpPr>
          <p:cNvPr id="3" name="Content Placeholder 2"/>
          <p:cNvSpPr>
            <a:spLocks noGrp="1"/>
          </p:cNvSpPr>
          <p:nvPr>
            <p:ph idx="1"/>
          </p:nvPr>
        </p:nvSpPr>
        <p:spPr/>
        <p:txBody>
          <a:bodyPr wrap="square"/>
          <a:lstStyle/>
          <a:p>
            <a:endParaRPr/>
          </a:p>
          <a:p>
            <a:pPr algn="l">
              <a:defRPr sz="1800"/>
            </a:pPr>
            <a:r>
              <a:t>Normal CSS refers to standardized properties supported by all modern browsers without the need for a prefix. -webkit prefixes were used to ensure compatibility with WebKit-based browsers before the properties became standardized.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Current Relevance of -webkit</a:t>
            </a:r>
          </a:p>
        </p:txBody>
      </p:sp>
      <p:sp>
        <p:nvSpPr>
          <p:cNvPr id="3" name="Content Placeholder 2"/>
          <p:cNvSpPr>
            <a:spLocks noGrp="1"/>
          </p:cNvSpPr>
          <p:nvPr>
            <p:ph idx="1"/>
          </p:nvPr>
        </p:nvSpPr>
        <p:spPr/>
        <p:txBody>
          <a:bodyPr wrap="square"/>
          <a:lstStyle/>
          <a:p>
            <a:endParaRPr/>
          </a:p>
          <a:p>
            <a:pPr algn="l">
              <a:defRPr sz="1800"/>
            </a:pPr>
            <a:r>
              <a:t>In 2024, most CSS properties are standardized, and the use of -webkit prefixes is less important. Modern browsers support unprefixed CSS properties, reducing the need for vendor prefixes. However, -webkit may still be relevant for legacy browser support and certain niche cases.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Best Practices for Teaching -webkit and Normal CSS</a:t>
            </a:r>
          </a:p>
        </p:txBody>
      </p:sp>
      <p:sp>
        <p:nvSpPr>
          <p:cNvPr id="3" name="Content Placeholder 2"/>
          <p:cNvSpPr>
            <a:spLocks noGrp="1"/>
          </p:cNvSpPr>
          <p:nvPr>
            <p:ph idx="1"/>
          </p:nvPr>
        </p:nvSpPr>
        <p:spPr/>
        <p:txBody>
          <a:bodyPr wrap="square"/>
          <a:lstStyle/>
          <a:p>
            <a:endParaRPr/>
          </a:p>
          <a:p>
            <a:pPr algn="l">
              <a:defRPr sz="1800"/>
            </a:pPr>
            <a:r>
              <a:t>- Focus on standard CSS as it is universally supported.</a:t>
            </a:r>
            <a:br/>
            <a:r>
              <a:t>- Introduce vendor prefixes as needed for legacy support.</a:t>
            </a:r>
            <a:br/>
            <a:r>
              <a:t>- Use real-world examples to demonstrate when -webkit was necessary.</a:t>
            </a:r>
            <a:br/>
            <a:r>
              <a:t>- Highlight tools like Autoprefixer that manage prefixes automatically.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endParaRPr/>
          </a:p>
          <a:p>
            <a:pPr algn="l">
              <a:defRPr sz="1800"/>
            </a:pPr>
            <a:r>
              <a:t>-webkit and other vendor prefixes played a significant role in CSS development. Today, standardized CSS and modern tools simplify the process, making it easier to write maintainable and future-proof code.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339</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Webkit in CSS History</vt:lpstr>
      <vt:lpstr>Introduction to CSS and Browser Compatibility</vt:lpstr>
      <vt:lpstr>What Are Vendor Prefixes?</vt:lpstr>
      <vt:lpstr>Why Was -webkit Important?</vt:lpstr>
      <vt:lpstr>How -webkit Works</vt:lpstr>
      <vt:lpstr>Normal CSS vs. -webkit Prefixes</vt:lpstr>
      <vt:lpstr>Current Relevance of -webkit</vt:lpstr>
      <vt:lpstr>Best Practices for Teaching -webkit and Normal CSS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Abdullah Ansari  Software Engineer | Web / App Trainer</dc:title>
  <dc:subject/>
  <dc:creator>dell</dc:creator>
  <cp:keywords/>
  <dc:description>generated using python-pptx</dc:description>
  <cp:lastModifiedBy>dell</cp:lastModifiedBy>
  <cp:revision>3</cp:revision>
  <dcterms:created xsi:type="dcterms:W3CDTF">2013-01-27T09:14:16Z</dcterms:created>
  <dcterms:modified xsi:type="dcterms:W3CDTF">2024-08-09T22:53:01Z</dcterms:modified>
  <cp:category/>
</cp:coreProperties>
</file>