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61" r:id="rId4"/>
    <p:sldId id="262" r:id="rId5"/>
    <p:sldId id="263" r:id="rId6"/>
    <p:sldId id="298" r:id="rId7"/>
    <p:sldId id="266" r:id="rId8"/>
    <p:sldId id="269" r:id="rId9"/>
    <p:sldId id="264" r:id="rId10"/>
    <p:sldId id="300" r:id="rId11"/>
    <p:sldId id="301" r:id="rId12"/>
    <p:sldId id="302" r:id="rId13"/>
    <p:sldId id="303" r:id="rId14"/>
    <p:sldId id="304" r:id="rId15"/>
    <p:sldId id="305" r:id="rId16"/>
    <p:sldId id="299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  <p:bold r:id="rId20"/>
    </p:embeddedFont>
    <p:embeddedFont>
      <p:font typeface="Hanken Grotesk" panose="020B0604020202020204" charset="0"/>
      <p:regular r:id="rId21"/>
      <p:bold r:id="rId22"/>
      <p:italic r:id="rId23"/>
      <p:boldItalic r:id="rId24"/>
    </p:embeddedFont>
    <p:embeddedFont>
      <p:font typeface="Raleway Black" pitchFamily="2" charset="0"/>
      <p:bold r:id="rId25"/>
      <p:boldItalic r:id="rId26"/>
    </p:embeddedFont>
    <p:embeddedFont>
      <p:font typeface="Raleway ExtraBold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F054F0-08D2-4169-861F-A81C23D3EB5D}">
  <a:tblStyle styleId="{DCF054F0-08D2-4169-861F-A81C23D3E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086363-8D55-4BBD-81FD-3693AC604D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305" autoAdjust="0"/>
  </p:normalViewPr>
  <p:slideViewPr>
    <p:cSldViewPr snapToGrid="0">
      <p:cViewPr varScale="1">
        <p:scale>
          <a:sx n="78" d="100"/>
          <a:sy n="78" d="100"/>
        </p:scale>
        <p:origin x="108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4197F046-4D83-4EE9-CFAF-858059ACB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D001B8A7-711A-0C6F-5C94-0706810CB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7F4405B9-5000-2F7B-E473-F888752ECF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27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015FFB98-5C67-84B3-72C9-A991903D0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CEAD819B-74E9-9C60-DAAF-E6BE5BCAF6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44DCD5E0-7351-2AD4-BE8A-F3520813DE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31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8CFD482E-97FA-B152-7446-E398E740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BE822FA3-DC83-59F1-8689-A851616A5F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B6E43678-4062-E959-CDD8-518FBB360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76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9F7445C9-3063-30D8-67FA-AA04395BE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731762E8-A870-F325-2F17-F62955097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702A4E93-76BE-51F4-3055-6F0678D954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883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921EACB2-0483-196E-8A62-4633DD2E9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2DA3DA1F-EDD8-5CB9-2B66-163789D41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CC35D5A1-4A5A-EAFB-2095-F3857C94F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415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E6DE8546-9DE1-7230-8515-12073BDB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A6F5787D-2F25-1DC2-D1F3-EBDD55EDC2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C22B751A-9E98-2A39-09DA-E987249809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7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>
          <a:extLst>
            <a:ext uri="{FF2B5EF4-FFF2-40B4-BE49-F238E27FC236}">
              <a16:creationId xmlns:a16="http://schemas.microsoft.com/office/drawing/2014/main" id="{98EC2393-E813-278A-3CE6-889BF9C52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dda1946d_4_2726:notes">
            <a:extLst>
              <a:ext uri="{FF2B5EF4-FFF2-40B4-BE49-F238E27FC236}">
                <a16:creationId xmlns:a16="http://schemas.microsoft.com/office/drawing/2014/main" id="{3BC4B582-132A-96D0-964F-0B977DB63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4dda1946d_4_2726:notes">
            <a:extLst>
              <a:ext uri="{FF2B5EF4-FFF2-40B4-BE49-F238E27FC236}">
                <a16:creationId xmlns:a16="http://schemas.microsoft.com/office/drawing/2014/main" id="{011F3647-CDBC-77CB-9215-71A2BCA6C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01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8FF2A62A-9A20-675A-7B2D-99EC0060B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DC7ABDE1-6245-C1A1-C65B-F8B6DF412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21282175-6033-E973-405A-DB55EF2A9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58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rot="-5400000" flipH="1">
              <a:off x="399500" y="42238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rot="-5400000" flipH="1">
              <a:off x="99350" y="405013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rot="10800000" flipH="1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rot="5400000" flipH="1">
              <a:off x="2929586" y="46036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rot="10800000" flipH="1">
              <a:off x="8839514" y="33585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rot="10800000" flipH="1">
              <a:off x="-1381309" y="4693337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4" h="2777" fill="none" extrusionOk="0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" h="2719" fill="none" extrusionOk="0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72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2" h="96592" extrusionOk="0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 hasCustomPrompt="1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rot="5400000" flipH="1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2" r:id="rId9"/>
    <p:sldLayoutId id="2147483663" r:id="rId10"/>
    <p:sldLayoutId id="2147483664" r:id="rId11"/>
    <p:sldLayoutId id="2147483667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7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BOOKIFY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2746271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Unified Platform for Seamless Service Bookings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PK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542A645A-FE4F-26A4-3DF1-C25BF12E1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87D0E57E-F305-A68B-D380-260E687B3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 USE CASE (Make Booking)</a:t>
            </a:r>
            <a:endParaRPr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D91901C-F6F6-FF64-CEEF-9D4E7AF45D7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10225" y="1096900"/>
            <a:ext cx="2811000" cy="954900"/>
          </a:xfrm>
        </p:spPr>
        <p:txBody>
          <a:bodyPr/>
          <a:lstStyle/>
          <a:p>
            <a:endParaRPr lang="en-PK" dirty="0"/>
          </a:p>
        </p:txBody>
      </p:sp>
      <p:pic>
        <p:nvPicPr>
          <p:cNvPr id="15" name="Picture 14" descr="A close-up of a paper&#10;&#10;Description automatically generated">
            <a:extLst>
              <a:ext uri="{FF2B5EF4-FFF2-40B4-BE49-F238E27FC236}">
                <a16:creationId xmlns:a16="http://schemas.microsoft.com/office/drawing/2014/main" id="{68834559-95C4-6845-94A0-378440F0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93" y="921928"/>
            <a:ext cx="7592786" cy="40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2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BC96EAF5-72F0-0A5E-5ABA-1DD4970BC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" descr="A screenshot of a computer  Description automatically generated">
            <a:extLst>
              <a:ext uri="{FF2B5EF4-FFF2-40B4-BE49-F238E27FC236}">
                <a16:creationId xmlns:a16="http://schemas.microsoft.com/office/drawing/2014/main" id="{71FB5C59-CB9E-975B-9251-0C6D038ECD47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329" y="0"/>
            <a:ext cx="71927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F97CF50D-BEB4-9A9C-274B-49921687C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4FC2B0E9-769D-CEFF-5ED5-63B117C3C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Interface</a:t>
            </a:r>
            <a:endParaRPr dirty="0"/>
          </a:p>
        </p:txBody>
      </p:sp>
      <p:pic>
        <p:nvPicPr>
          <p:cNvPr id="3" name="Picture 2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770DC32B-DE09-26A3-FE10-F8E1E0D90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75" y="1592036"/>
            <a:ext cx="3929150" cy="257505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2639B8-635F-DA6A-A2F1-2C5419A5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177" y="-8428"/>
            <a:ext cx="3785623" cy="225360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0071D5-88B4-7303-AA92-F99D04E7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396" y="2392682"/>
            <a:ext cx="3656253" cy="25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3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82B8C2DF-DAA7-DC97-37AE-838A0BE94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C99DF2C4-5455-90D3-0449-662EACD5F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 DIAGRAM</a:t>
            </a:r>
            <a:endParaRPr dirty="0"/>
          </a:p>
        </p:txBody>
      </p:sp>
      <p:pic>
        <p:nvPicPr>
          <p:cNvPr id="3" name="Picture 2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C8566800-A200-4F6B-3B33-79C76F9D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25" y="1017725"/>
            <a:ext cx="6520150" cy="38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7F8208E3-3AFC-0194-5AAF-287591E28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6A892035-BF07-696D-5749-CA675C26F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PACKAGE DIAGRAM</a:t>
            </a:r>
            <a:endParaRPr dirty="0"/>
          </a:p>
        </p:txBody>
      </p:sp>
      <p:pic>
        <p:nvPicPr>
          <p:cNvPr id="4" name="Picture 3" descr="A diagram of a software application&#10;&#10;Description automatically generated with medium confidence">
            <a:extLst>
              <a:ext uri="{FF2B5EF4-FFF2-40B4-BE49-F238E27FC236}">
                <a16:creationId xmlns:a16="http://schemas.microsoft.com/office/drawing/2014/main" id="{E9FD5FB8-E3FC-84C6-703F-30ABA6445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09" y="959828"/>
            <a:ext cx="6581775" cy="38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7F59EFEF-04A6-69D2-9D8A-303336AA0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54B3C362-39BB-8093-4A0E-03781330FE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DIAGRAM</a:t>
            </a: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0873196-EBF0-2E9C-1E55-35238E1D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40506"/>
            <a:ext cx="7704000" cy="36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>
          <a:extLst>
            <a:ext uri="{FF2B5EF4-FFF2-40B4-BE49-F238E27FC236}">
              <a16:creationId xmlns:a16="http://schemas.microsoft.com/office/drawing/2014/main" id="{A9CE97CA-9B2E-4A90-4DB4-C9DE01DA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38">
            <a:extLst>
              <a:ext uri="{FF2B5EF4-FFF2-40B4-BE49-F238E27FC236}">
                <a16:creationId xmlns:a16="http://schemas.microsoft.com/office/drawing/2014/main" id="{FD2F5E55-25E3-76AC-4085-DC05563E5736}"/>
              </a:ext>
            </a:extLst>
          </p:cNvPr>
          <p:cNvGrpSpPr/>
          <p:nvPr/>
        </p:nvGrpSpPr>
        <p:grpSpPr>
          <a:xfrm flipH="1">
            <a:off x="5252081" y="429752"/>
            <a:ext cx="4791669" cy="923822"/>
            <a:chOff x="-78438" y="3775205"/>
            <a:chExt cx="4791669" cy="923822"/>
          </a:xfrm>
        </p:grpSpPr>
        <p:cxnSp>
          <p:nvCxnSpPr>
            <p:cNvPr id="894" name="Google Shape;894;p38">
              <a:extLst>
                <a:ext uri="{FF2B5EF4-FFF2-40B4-BE49-F238E27FC236}">
                  <a16:creationId xmlns:a16="http://schemas.microsoft.com/office/drawing/2014/main" id="{73C91624-89EB-D95F-2E72-0D301667239A}"/>
                </a:ext>
              </a:extLst>
            </p:cNvPr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38">
              <a:extLst>
                <a:ext uri="{FF2B5EF4-FFF2-40B4-BE49-F238E27FC236}">
                  <a16:creationId xmlns:a16="http://schemas.microsoft.com/office/drawing/2014/main" id="{70652D88-95CF-6AF6-9E95-9E8B7C859E31}"/>
                </a:ext>
              </a:extLst>
            </p:cNvPr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6" name="Google Shape;896;p38">
              <a:extLst>
                <a:ext uri="{FF2B5EF4-FFF2-40B4-BE49-F238E27FC236}">
                  <a16:creationId xmlns:a16="http://schemas.microsoft.com/office/drawing/2014/main" id="{80BE5AEE-0642-9BA9-2675-7EBA383ED5EC}"/>
                </a:ext>
              </a:extLst>
            </p:cNvPr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38">
            <a:extLst>
              <a:ext uri="{FF2B5EF4-FFF2-40B4-BE49-F238E27FC236}">
                <a16:creationId xmlns:a16="http://schemas.microsoft.com/office/drawing/2014/main" id="{2E5DEFA9-0DBC-6050-21F7-734ED2001C50}"/>
              </a:ext>
            </a:extLst>
          </p:cNvPr>
          <p:cNvSpPr/>
          <p:nvPr/>
        </p:nvSpPr>
        <p:spPr>
          <a:xfrm>
            <a:off x="928558" y="-516457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8" name="Google Shape;898;p38">
            <a:extLst>
              <a:ext uri="{FF2B5EF4-FFF2-40B4-BE49-F238E27FC236}">
                <a16:creationId xmlns:a16="http://schemas.microsoft.com/office/drawing/2014/main" id="{4160050C-8981-4C3D-826B-1A5B04424228}"/>
              </a:ext>
            </a:extLst>
          </p:cNvPr>
          <p:cNvGrpSpPr/>
          <p:nvPr/>
        </p:nvGrpSpPr>
        <p:grpSpPr>
          <a:xfrm>
            <a:off x="-2522039" y="3127329"/>
            <a:ext cx="3859204" cy="615399"/>
            <a:chOff x="-6675" y="307100"/>
            <a:chExt cx="9140700" cy="4634025"/>
          </a:xfrm>
        </p:grpSpPr>
        <p:cxnSp>
          <p:nvCxnSpPr>
            <p:cNvPr id="899" name="Google Shape;899;p38">
              <a:extLst>
                <a:ext uri="{FF2B5EF4-FFF2-40B4-BE49-F238E27FC236}">
                  <a16:creationId xmlns:a16="http://schemas.microsoft.com/office/drawing/2014/main" id="{761F6D39-BF0F-24FC-74EF-D45AA6569066}"/>
                </a:ext>
              </a:extLst>
            </p:cNvPr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8">
              <a:extLst>
                <a:ext uri="{FF2B5EF4-FFF2-40B4-BE49-F238E27FC236}">
                  <a16:creationId xmlns:a16="http://schemas.microsoft.com/office/drawing/2014/main" id="{B1F56631-D005-F606-05B5-CE509DDEE699}"/>
                </a:ext>
              </a:extLst>
            </p:cNvPr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38">
              <a:extLst>
                <a:ext uri="{FF2B5EF4-FFF2-40B4-BE49-F238E27FC236}">
                  <a16:creationId xmlns:a16="http://schemas.microsoft.com/office/drawing/2014/main" id="{CF595977-52A0-A9F3-6AEA-3AC5781F28AC}"/>
                </a:ext>
              </a:extLst>
            </p:cNvPr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38">
              <a:extLst>
                <a:ext uri="{FF2B5EF4-FFF2-40B4-BE49-F238E27FC236}">
                  <a16:creationId xmlns:a16="http://schemas.microsoft.com/office/drawing/2014/main" id="{57524897-76E4-3F85-42F8-EB8CB28A84DF}"/>
                </a:ext>
              </a:extLst>
            </p:cNvPr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38">
              <a:extLst>
                <a:ext uri="{FF2B5EF4-FFF2-40B4-BE49-F238E27FC236}">
                  <a16:creationId xmlns:a16="http://schemas.microsoft.com/office/drawing/2014/main" id="{92A8A011-BDB1-D64F-71DC-F63656FE3B4E}"/>
                </a:ext>
              </a:extLst>
            </p:cNvPr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38">
              <a:extLst>
                <a:ext uri="{FF2B5EF4-FFF2-40B4-BE49-F238E27FC236}">
                  <a16:creationId xmlns:a16="http://schemas.microsoft.com/office/drawing/2014/main" id="{5F62C329-7D81-316E-FDC1-498C77B85029}"/>
                </a:ext>
              </a:extLst>
            </p:cNvPr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38">
              <a:extLst>
                <a:ext uri="{FF2B5EF4-FFF2-40B4-BE49-F238E27FC236}">
                  <a16:creationId xmlns:a16="http://schemas.microsoft.com/office/drawing/2014/main" id="{5705D5FB-20B5-1066-9FC1-EDAF3AC1E712}"/>
                </a:ext>
              </a:extLst>
            </p:cNvPr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38">
              <a:extLst>
                <a:ext uri="{FF2B5EF4-FFF2-40B4-BE49-F238E27FC236}">
                  <a16:creationId xmlns:a16="http://schemas.microsoft.com/office/drawing/2014/main" id="{996C19FD-C501-70CE-C496-E420232CF3B8}"/>
                </a:ext>
              </a:extLst>
            </p:cNvPr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38">
              <a:extLst>
                <a:ext uri="{FF2B5EF4-FFF2-40B4-BE49-F238E27FC236}">
                  <a16:creationId xmlns:a16="http://schemas.microsoft.com/office/drawing/2014/main" id="{8631D812-8B14-A9D5-9229-856A42752804}"/>
                </a:ext>
              </a:extLst>
            </p:cNvPr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38">
              <a:extLst>
                <a:ext uri="{FF2B5EF4-FFF2-40B4-BE49-F238E27FC236}">
                  <a16:creationId xmlns:a16="http://schemas.microsoft.com/office/drawing/2014/main" id="{6473CA3A-030A-7372-C013-C8539FD4FF5F}"/>
                </a:ext>
              </a:extLst>
            </p:cNvPr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38">
            <a:extLst>
              <a:ext uri="{FF2B5EF4-FFF2-40B4-BE49-F238E27FC236}">
                <a16:creationId xmlns:a16="http://schemas.microsoft.com/office/drawing/2014/main" id="{86014E56-2655-FDC5-DB8D-D3A169E178EA}"/>
              </a:ext>
            </a:extLst>
          </p:cNvPr>
          <p:cNvSpPr/>
          <p:nvPr/>
        </p:nvSpPr>
        <p:spPr>
          <a:xfrm rot="-5400000">
            <a:off x="-1516637" y="124704"/>
            <a:ext cx="6471825" cy="764225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PK"/>
          </a:p>
        </p:txBody>
      </p:sp>
      <p:sp>
        <p:nvSpPr>
          <p:cNvPr id="2" name="Google Shape;795;p35">
            <a:extLst>
              <a:ext uri="{FF2B5EF4-FFF2-40B4-BE49-F238E27FC236}">
                <a16:creationId xmlns:a16="http://schemas.microsoft.com/office/drawing/2014/main" id="{B17507AE-69F1-A115-399D-BBF89A456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6878" y="20072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THANKYOU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3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10941" y="15800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&amp; SOLUTION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77356" y="1017725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177356" y="276564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77356" y="159422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177356" y="3335907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77356" y="2195375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177356" y="3934677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10941" y="10123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10941" y="22076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USECASES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10941" y="275961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USED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10941" y="393827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GRASP / GOF PATTERNS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10941" y="452535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Google Shape;715;p30">
            <a:extLst>
              <a:ext uri="{FF2B5EF4-FFF2-40B4-BE49-F238E27FC236}">
                <a16:creationId xmlns:a16="http://schemas.microsoft.com/office/drawing/2014/main" id="{1DF05217-728F-B75D-4C06-E8E3E2A9F981}"/>
              </a:ext>
            </a:extLst>
          </p:cNvPr>
          <p:cNvSpPr txBox="1">
            <a:spLocks/>
          </p:cNvSpPr>
          <p:nvPr/>
        </p:nvSpPr>
        <p:spPr>
          <a:xfrm>
            <a:off x="3177356" y="4523555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" name="Google Shape;720;p30">
            <a:extLst>
              <a:ext uri="{FF2B5EF4-FFF2-40B4-BE49-F238E27FC236}">
                <a16:creationId xmlns:a16="http://schemas.microsoft.com/office/drawing/2014/main" id="{8EA92FB8-A4BB-C3DA-0AE1-C42D839F1F3D}"/>
              </a:ext>
            </a:extLst>
          </p:cNvPr>
          <p:cNvSpPr txBox="1">
            <a:spLocks/>
          </p:cNvSpPr>
          <p:nvPr/>
        </p:nvSpPr>
        <p:spPr>
          <a:xfrm>
            <a:off x="4010941" y="3386288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3 – TIER ARCHITECTURE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962697" y="1246089"/>
            <a:ext cx="6378710" cy="1995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Bookify</a:t>
            </a:r>
            <a:r>
              <a:rPr lang="en-US" sz="1600" dirty="0"/>
              <a:t> is a comprehensive </a:t>
            </a:r>
            <a:r>
              <a:rPr lang="en-US" sz="1600" b="1" dirty="0"/>
              <a:t>booking management system</a:t>
            </a:r>
            <a:r>
              <a:rPr lang="en-US" sz="1600" dirty="0"/>
              <a:t> designed to simplify and unify the process of booking services like </a:t>
            </a:r>
            <a:r>
              <a:rPr lang="en-US" sz="1600" b="1" dirty="0"/>
              <a:t>hotels and restaurants</a:t>
            </a:r>
            <a:r>
              <a:rPr lang="en-US" sz="1600" dirty="0"/>
              <a:t> through a single, user-friendly platform. It eliminates the hassle of managing multiple apps by offering an integrated solution, enhancing convenience and efficiency for users.</a:t>
            </a:r>
            <a:endParaRPr sz="1600" dirty="0"/>
          </a:p>
        </p:txBody>
      </p:sp>
      <p:sp>
        <p:nvSpPr>
          <p:cNvPr id="765" name="Google Shape;765;p33"/>
          <p:cNvSpPr/>
          <p:nvPr/>
        </p:nvSpPr>
        <p:spPr>
          <a:xfrm>
            <a:off x="3806902" y="558925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AND SOLUTION</a:t>
            </a:r>
            <a:endParaRPr dirty="0"/>
          </a:p>
        </p:txBody>
      </p:sp>
      <p:sp>
        <p:nvSpPr>
          <p:cNvPr id="772" name="Google Shape;772;p34"/>
          <p:cNvSpPr txBox="1">
            <a:spLocks noGrp="1"/>
          </p:cNvSpPr>
          <p:nvPr>
            <p:ph type="subTitle" idx="4"/>
          </p:nvPr>
        </p:nvSpPr>
        <p:spPr>
          <a:xfrm>
            <a:off x="1065532" y="2104544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dirty="0"/>
          </a:p>
        </p:txBody>
      </p:sp>
      <p:sp>
        <p:nvSpPr>
          <p:cNvPr id="773" name="Google Shape;773;p34"/>
          <p:cNvSpPr txBox="1">
            <a:spLocks noGrp="1"/>
          </p:cNvSpPr>
          <p:nvPr>
            <p:ph type="subTitle" idx="5"/>
          </p:nvPr>
        </p:nvSpPr>
        <p:spPr>
          <a:xfrm>
            <a:off x="5446302" y="2104544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77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992054" y="2621835"/>
            <a:ext cx="3579946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Existing platforms focus on specific services.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Users need multiple apps for bookings.</a:t>
            </a:r>
            <a:endParaRPr sz="1400" dirty="0"/>
          </a:p>
        </p:txBody>
      </p:sp>
      <p:sp>
        <p:nvSpPr>
          <p:cNvPr id="775" name="Google Shape;775;p34"/>
          <p:cNvSpPr txBox="1">
            <a:spLocks noGrp="1"/>
          </p:cNvSpPr>
          <p:nvPr>
            <p:ph type="subTitle" idx="2"/>
          </p:nvPr>
        </p:nvSpPr>
        <p:spPr>
          <a:xfrm>
            <a:off x="5446302" y="2621835"/>
            <a:ext cx="3250376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Unified platform for various bookings.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Simplified, user-friendly experience.</a:t>
            </a:r>
            <a:endParaRPr sz="1400" dirty="0"/>
          </a:p>
        </p:txBody>
      </p:sp>
      <p:grpSp>
        <p:nvGrpSpPr>
          <p:cNvPr id="782" name="Google Shape;782;p34"/>
          <p:cNvGrpSpPr/>
          <p:nvPr/>
        </p:nvGrpSpPr>
        <p:grpSpPr>
          <a:xfrm>
            <a:off x="5446302" y="1676589"/>
            <a:ext cx="347475" cy="345150"/>
            <a:chOff x="4744113" y="3243975"/>
            <a:chExt cx="347475" cy="345150"/>
          </a:xfrm>
        </p:grpSpPr>
        <p:sp>
          <p:nvSpPr>
            <p:cNvPr id="783" name="Google Shape;783;p34"/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7" name="Google Shape;787;p34"/>
          <p:cNvGrpSpPr/>
          <p:nvPr/>
        </p:nvGrpSpPr>
        <p:grpSpPr>
          <a:xfrm>
            <a:off x="1166213" y="1730850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3608266" y="2794251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: MYSQL</a:t>
            </a:r>
            <a:endParaRPr dirty="0"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USED</a:t>
            </a:r>
            <a:endParaRPr dirty="0"/>
          </a:p>
        </p:txBody>
      </p:sp>
      <p:sp>
        <p:nvSpPr>
          <p:cNvPr id="796" name="Google Shape;796;p35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user interface is built using JavaFX, providing a rich and interactive client-side experience.</a:t>
            </a:r>
            <a:endParaRPr dirty="0"/>
          </a:p>
        </p:txBody>
      </p:sp>
      <p:sp>
        <p:nvSpPr>
          <p:cNvPr id="797" name="Google Shape;797;p35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backend logic is implemented in Java, ensuring robust and scalable server-side functionality.</a:t>
            </a:r>
            <a:endParaRPr dirty="0"/>
          </a:p>
        </p:txBody>
      </p:sp>
      <p:sp>
        <p:nvSpPr>
          <p:cNvPr id="798" name="Google Shape;798;p35"/>
          <p:cNvSpPr txBox="1">
            <a:spLocks noGrp="1"/>
          </p:cNvSpPr>
          <p:nvPr>
            <p:ph type="subTitle" idx="3"/>
          </p:nvPr>
        </p:nvSpPr>
        <p:spPr>
          <a:xfrm>
            <a:off x="3656241" y="329487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 serves as the primary database, and a factory pattern is used to support easy integration with other databases in the future</a:t>
            </a:r>
            <a:endParaRPr dirty="0"/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: JAVAFX</a:t>
            </a:r>
            <a:endParaRPr dirty="0"/>
          </a:p>
        </p:txBody>
      </p:sp>
      <p:sp>
        <p:nvSpPr>
          <p:cNvPr id="801" name="Google Shape;801;p35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: JAVA</a:t>
            </a:r>
            <a:endParaRPr dirty="0"/>
          </a:p>
        </p:txBody>
      </p:sp>
      <p:grpSp>
        <p:nvGrpSpPr>
          <p:cNvPr id="803" name="Google Shape;803;p35"/>
          <p:cNvGrpSpPr/>
          <p:nvPr/>
        </p:nvGrpSpPr>
        <p:grpSpPr>
          <a:xfrm>
            <a:off x="4628575" y="1401781"/>
            <a:ext cx="345125" cy="345150"/>
            <a:chOff x="997838" y="3797375"/>
            <a:chExt cx="345125" cy="345150"/>
          </a:xfrm>
        </p:grpSpPr>
        <p:sp>
          <p:nvSpPr>
            <p:cNvPr id="804" name="Google Shape;804;p35"/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5"/>
          <p:cNvGrpSpPr/>
          <p:nvPr/>
        </p:nvGrpSpPr>
        <p:grpSpPr>
          <a:xfrm>
            <a:off x="3254816" y="2882518"/>
            <a:ext cx="305475" cy="345175"/>
            <a:chOff x="1017663" y="3243950"/>
            <a:chExt cx="305475" cy="345175"/>
          </a:xfrm>
        </p:grpSpPr>
        <p:sp>
          <p:nvSpPr>
            <p:cNvPr id="818" name="Google Shape;818;p35"/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017663" y="3243950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/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672B5A6A-BCEB-F0F7-28BE-6F962A7FB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>
            <a:extLst>
              <a:ext uri="{FF2B5EF4-FFF2-40B4-BE49-F238E27FC236}">
                <a16:creationId xmlns:a16="http://schemas.microsoft.com/office/drawing/2014/main" id="{4EBED32F-82D5-9B71-49DD-C7A51D10EB5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845241" y="357926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TIER (MySQL)</a:t>
            </a:r>
            <a:endParaRPr dirty="0"/>
          </a:p>
        </p:txBody>
      </p:sp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CE6A9EBE-D545-4C8A-AD05-12B9E381C9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3 – TIER ARCHITECTURE</a:t>
            </a:r>
            <a:br>
              <a:rPr lang="en-US" dirty="0"/>
            </a:br>
            <a:endParaRPr dirty="0"/>
          </a:p>
        </p:txBody>
      </p:sp>
      <p:sp>
        <p:nvSpPr>
          <p:cNvPr id="796" name="Google Shape;796;p35">
            <a:extLst>
              <a:ext uri="{FF2B5EF4-FFF2-40B4-BE49-F238E27FC236}">
                <a16:creationId xmlns:a16="http://schemas.microsoft.com/office/drawing/2014/main" id="{DC2AAC78-FD47-FD79-0E7E-3196A64B48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5241" y="1472812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user interface is built using JavaFX, providing a rich and interactive client-side experience.</a:t>
            </a:r>
            <a:endParaRPr dirty="0"/>
          </a:p>
        </p:txBody>
      </p:sp>
      <p:sp>
        <p:nvSpPr>
          <p:cNvPr id="797" name="Google Shape;797;p35">
            <a:extLst>
              <a:ext uri="{FF2B5EF4-FFF2-40B4-BE49-F238E27FC236}">
                <a16:creationId xmlns:a16="http://schemas.microsoft.com/office/drawing/2014/main" id="{52EB483F-E68C-0917-1CD9-D3CEE142E50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45241" y="279425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backend logic is implemented in Java, ensuring robust and scalable server-side functionality.</a:t>
            </a:r>
            <a:endParaRPr dirty="0"/>
          </a:p>
        </p:txBody>
      </p:sp>
      <p:sp>
        <p:nvSpPr>
          <p:cNvPr id="798" name="Google Shape;798;p35">
            <a:extLst>
              <a:ext uri="{FF2B5EF4-FFF2-40B4-BE49-F238E27FC236}">
                <a16:creationId xmlns:a16="http://schemas.microsoft.com/office/drawing/2014/main" id="{55158288-ED93-1C49-646A-BAD1E1DBE80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45241" y="409586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 serves as the primary database, and a factory pattern is used to support easy integration with other databases in the future</a:t>
            </a:r>
            <a:endParaRPr dirty="0"/>
          </a:p>
        </p:txBody>
      </p:sp>
      <p:sp>
        <p:nvSpPr>
          <p:cNvPr id="800" name="Google Shape;800;p35">
            <a:extLst>
              <a:ext uri="{FF2B5EF4-FFF2-40B4-BE49-F238E27FC236}">
                <a16:creationId xmlns:a16="http://schemas.microsoft.com/office/drawing/2014/main" id="{FC6AD253-F7C3-CF0A-2B1B-F2C48C0DE1D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806712" y="1006509"/>
            <a:ext cx="3394449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TIER (JavaFX)</a:t>
            </a:r>
            <a:endParaRPr dirty="0"/>
          </a:p>
        </p:txBody>
      </p:sp>
      <p:sp>
        <p:nvSpPr>
          <p:cNvPr id="801" name="Google Shape;801;p35">
            <a:extLst>
              <a:ext uri="{FF2B5EF4-FFF2-40B4-BE49-F238E27FC236}">
                <a16:creationId xmlns:a16="http://schemas.microsoft.com/office/drawing/2014/main" id="{CD286FF9-247C-1E01-6BC7-BE3C45BCFDAB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845241" y="2321785"/>
            <a:ext cx="3394448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TIER (Java)</a:t>
            </a:r>
            <a:endParaRPr dirty="0"/>
          </a:p>
        </p:txBody>
      </p:sp>
      <p:grpSp>
        <p:nvGrpSpPr>
          <p:cNvPr id="803" name="Google Shape;803;p35">
            <a:extLst>
              <a:ext uri="{FF2B5EF4-FFF2-40B4-BE49-F238E27FC236}">
                <a16:creationId xmlns:a16="http://schemas.microsoft.com/office/drawing/2014/main" id="{AEF061B1-3493-E79B-D8FD-49F6A9036359}"/>
              </a:ext>
            </a:extLst>
          </p:cNvPr>
          <p:cNvGrpSpPr/>
          <p:nvPr/>
        </p:nvGrpSpPr>
        <p:grpSpPr>
          <a:xfrm>
            <a:off x="398738" y="2399175"/>
            <a:ext cx="345125" cy="345150"/>
            <a:chOff x="997838" y="3797375"/>
            <a:chExt cx="345125" cy="345150"/>
          </a:xfrm>
        </p:grpSpPr>
        <p:sp>
          <p:nvSpPr>
            <p:cNvPr id="804" name="Google Shape;804;p35">
              <a:extLst>
                <a:ext uri="{FF2B5EF4-FFF2-40B4-BE49-F238E27FC236}">
                  <a16:creationId xmlns:a16="http://schemas.microsoft.com/office/drawing/2014/main" id="{AB2D2A0E-3785-29DC-ACC9-0BE127612022}"/>
                </a:ext>
              </a:extLst>
            </p:cNvPr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>
              <a:extLst>
                <a:ext uri="{FF2B5EF4-FFF2-40B4-BE49-F238E27FC236}">
                  <a16:creationId xmlns:a16="http://schemas.microsoft.com/office/drawing/2014/main" id="{3FB0172D-D727-EF27-A728-45AD759758AA}"/>
                </a:ext>
              </a:extLst>
            </p:cNvPr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>
              <a:extLst>
                <a:ext uri="{FF2B5EF4-FFF2-40B4-BE49-F238E27FC236}">
                  <a16:creationId xmlns:a16="http://schemas.microsoft.com/office/drawing/2014/main" id="{2035BA11-9E69-9291-53FE-780A1CA15C2F}"/>
                </a:ext>
              </a:extLst>
            </p:cNvPr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>
              <a:extLst>
                <a:ext uri="{FF2B5EF4-FFF2-40B4-BE49-F238E27FC236}">
                  <a16:creationId xmlns:a16="http://schemas.microsoft.com/office/drawing/2014/main" id="{86DB818C-219B-97D1-9FA4-F299793609E7}"/>
                </a:ext>
              </a:extLst>
            </p:cNvPr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>
              <a:extLst>
                <a:ext uri="{FF2B5EF4-FFF2-40B4-BE49-F238E27FC236}">
                  <a16:creationId xmlns:a16="http://schemas.microsoft.com/office/drawing/2014/main" id="{D3850AAF-3067-64D6-18B1-859FC05AC77A}"/>
                </a:ext>
              </a:extLst>
            </p:cNvPr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5">
            <a:extLst>
              <a:ext uri="{FF2B5EF4-FFF2-40B4-BE49-F238E27FC236}">
                <a16:creationId xmlns:a16="http://schemas.microsoft.com/office/drawing/2014/main" id="{DAEB4790-7D7C-EF9B-63C4-4D576FF96787}"/>
              </a:ext>
            </a:extLst>
          </p:cNvPr>
          <p:cNvGrpSpPr/>
          <p:nvPr/>
        </p:nvGrpSpPr>
        <p:grpSpPr>
          <a:xfrm>
            <a:off x="421285" y="3126518"/>
            <a:ext cx="3090456" cy="887680"/>
            <a:chOff x="-1815868" y="3487950"/>
            <a:chExt cx="3090456" cy="887680"/>
          </a:xfrm>
        </p:grpSpPr>
        <p:sp>
          <p:nvSpPr>
            <p:cNvPr id="818" name="Google Shape;818;p35">
              <a:extLst>
                <a:ext uri="{FF2B5EF4-FFF2-40B4-BE49-F238E27FC236}">
                  <a16:creationId xmlns:a16="http://schemas.microsoft.com/office/drawing/2014/main" id="{E496A151-B7D1-8869-4C00-3B57354C4E41}"/>
                </a:ext>
              </a:extLst>
            </p:cNvPr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>
              <a:extLst>
                <a:ext uri="{FF2B5EF4-FFF2-40B4-BE49-F238E27FC236}">
                  <a16:creationId xmlns:a16="http://schemas.microsoft.com/office/drawing/2014/main" id="{88672A71-AD0F-7273-F544-D942BF932F1E}"/>
                </a:ext>
              </a:extLst>
            </p:cNvPr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>
              <a:extLst>
                <a:ext uri="{FF2B5EF4-FFF2-40B4-BE49-F238E27FC236}">
                  <a16:creationId xmlns:a16="http://schemas.microsoft.com/office/drawing/2014/main" id="{6538450D-C36E-6FD5-8E6D-7817351E5E06}"/>
                </a:ext>
              </a:extLst>
            </p:cNvPr>
            <p:cNvSpPr/>
            <p:nvPr/>
          </p:nvSpPr>
          <p:spPr>
            <a:xfrm>
              <a:off x="-1815868" y="4030455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>
            <a:extLst>
              <a:ext uri="{FF2B5EF4-FFF2-40B4-BE49-F238E27FC236}">
                <a16:creationId xmlns:a16="http://schemas.microsoft.com/office/drawing/2014/main" id="{F256BFDF-B7A8-6465-2409-27E594D32ADD}"/>
              </a:ext>
            </a:extLst>
          </p:cNvPr>
          <p:cNvGrpSpPr/>
          <p:nvPr/>
        </p:nvGrpSpPr>
        <p:grpSpPr>
          <a:xfrm>
            <a:off x="395205" y="1151617"/>
            <a:ext cx="345125" cy="345425"/>
            <a:chOff x="997838" y="2690475"/>
            <a:chExt cx="345125" cy="345425"/>
          </a:xfrm>
        </p:grpSpPr>
        <p:sp>
          <p:nvSpPr>
            <p:cNvPr id="822" name="Google Shape;822;p35">
              <a:extLst>
                <a:ext uri="{FF2B5EF4-FFF2-40B4-BE49-F238E27FC236}">
                  <a16:creationId xmlns:a16="http://schemas.microsoft.com/office/drawing/2014/main" id="{40ED0B97-F943-AA13-23C8-A74261CC74FD}"/>
                </a:ext>
              </a:extLst>
            </p:cNvPr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>
              <a:extLst>
                <a:ext uri="{FF2B5EF4-FFF2-40B4-BE49-F238E27FC236}">
                  <a16:creationId xmlns:a16="http://schemas.microsoft.com/office/drawing/2014/main" id="{E473FD23-AEBC-AADB-4AFA-ABC7E7DCDB68}"/>
                </a:ext>
              </a:extLst>
            </p:cNvPr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>
              <a:extLst>
                <a:ext uri="{FF2B5EF4-FFF2-40B4-BE49-F238E27FC236}">
                  <a16:creationId xmlns:a16="http://schemas.microsoft.com/office/drawing/2014/main" id="{69909BFF-4754-354F-4C11-151C88311357}"/>
                </a:ext>
              </a:extLst>
            </p:cNvPr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>
              <a:extLst>
                <a:ext uri="{FF2B5EF4-FFF2-40B4-BE49-F238E27FC236}">
                  <a16:creationId xmlns:a16="http://schemas.microsoft.com/office/drawing/2014/main" id="{F88BFCED-989E-51F2-E4B9-026835C85409}"/>
                </a:ext>
              </a:extLst>
            </p:cNvPr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>
              <a:extLst>
                <a:ext uri="{FF2B5EF4-FFF2-40B4-BE49-F238E27FC236}">
                  <a16:creationId xmlns:a16="http://schemas.microsoft.com/office/drawing/2014/main" id="{067F9BBE-F67A-879F-B9DA-5DFE1103BD97}"/>
                </a:ext>
              </a:extLst>
            </p:cNvPr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>
              <a:extLst>
                <a:ext uri="{FF2B5EF4-FFF2-40B4-BE49-F238E27FC236}">
                  <a16:creationId xmlns:a16="http://schemas.microsoft.com/office/drawing/2014/main" id="{9CEF2126-4B4C-44D9-56BC-4CB64B7DF4F4}"/>
                </a:ext>
              </a:extLst>
            </p:cNvPr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>
              <a:extLst>
                <a:ext uri="{FF2B5EF4-FFF2-40B4-BE49-F238E27FC236}">
                  <a16:creationId xmlns:a16="http://schemas.microsoft.com/office/drawing/2014/main" id="{94F6FF9A-A9AE-18F8-17BF-79CD9C403C56}"/>
                </a:ext>
              </a:extLst>
            </p:cNvPr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70482C-099C-6BDD-1288-51FB2EE6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39" y="510268"/>
            <a:ext cx="4021606" cy="42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5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38"/>
          <p:cNvGrpSpPr/>
          <p:nvPr/>
        </p:nvGrpSpPr>
        <p:grpSpPr>
          <a:xfrm flipH="1">
            <a:off x="5252081" y="429752"/>
            <a:ext cx="4791669" cy="923822"/>
            <a:chOff x="-78438" y="3775205"/>
            <a:chExt cx="4791669" cy="923822"/>
          </a:xfrm>
        </p:grpSpPr>
        <p:cxnSp>
          <p:nvCxnSpPr>
            <p:cNvPr id="894" name="Google Shape;894;p3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3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6" name="Google Shape;896;p3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38"/>
          <p:cNvSpPr/>
          <p:nvPr/>
        </p:nvSpPr>
        <p:spPr>
          <a:xfrm>
            <a:off x="928558" y="-516457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8" name="Google Shape;898;p38"/>
          <p:cNvGrpSpPr/>
          <p:nvPr/>
        </p:nvGrpSpPr>
        <p:grpSpPr>
          <a:xfrm>
            <a:off x="-2522039" y="3127329"/>
            <a:ext cx="3859204" cy="615399"/>
            <a:chOff x="-6675" y="307100"/>
            <a:chExt cx="9140700" cy="4634025"/>
          </a:xfrm>
        </p:grpSpPr>
        <p:cxnSp>
          <p:nvCxnSpPr>
            <p:cNvPr id="899" name="Google Shape;899;p38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8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38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38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38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38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38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38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38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38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38"/>
          <p:cNvSpPr/>
          <p:nvPr/>
        </p:nvSpPr>
        <p:spPr>
          <a:xfrm rot="-5400000">
            <a:off x="-1516637" y="124704"/>
            <a:ext cx="6471825" cy="764225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P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7E072E-9CBE-1B30-151A-3A5B4AD3A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21" y="236764"/>
            <a:ext cx="7414757" cy="4596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GRASP / GOF PATTERNS</a:t>
            </a:r>
            <a:endParaRPr sz="2600" b="0" dirty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0" name="Google Shape;960;p41"/>
          <p:cNvSpPr txBox="1"/>
          <p:nvPr/>
        </p:nvSpPr>
        <p:spPr>
          <a:xfrm>
            <a:off x="838975" y="127432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Controller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1" name="Google Shape;961;p41"/>
          <p:cNvSpPr txBox="1"/>
          <p:nvPr/>
        </p:nvSpPr>
        <p:spPr>
          <a:xfrm>
            <a:off x="838975" y="2287977"/>
            <a:ext cx="16638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High Cohesion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2" name="Google Shape;962;p41"/>
          <p:cNvSpPr txBox="1"/>
          <p:nvPr/>
        </p:nvSpPr>
        <p:spPr>
          <a:xfrm>
            <a:off x="571500" y="3404903"/>
            <a:ext cx="193127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Pure Fabrication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3" name="Google Shape;963;p41"/>
          <p:cNvSpPr txBox="1"/>
          <p:nvPr/>
        </p:nvSpPr>
        <p:spPr>
          <a:xfrm>
            <a:off x="6641225" y="127432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Low Coupling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4" name="Google Shape;964;p41"/>
          <p:cNvSpPr txBox="1"/>
          <p:nvPr/>
        </p:nvSpPr>
        <p:spPr>
          <a:xfrm>
            <a:off x="6641224" y="2287977"/>
            <a:ext cx="2217025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Protected Variation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5" name="Google Shape;965;p41"/>
          <p:cNvSpPr txBox="1"/>
          <p:nvPr/>
        </p:nvSpPr>
        <p:spPr>
          <a:xfrm>
            <a:off x="6641225" y="3404903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Factory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6" name="Google Shape;966;p41"/>
          <p:cNvSpPr txBox="1"/>
          <p:nvPr/>
        </p:nvSpPr>
        <p:spPr>
          <a:xfrm>
            <a:off x="228600" y="1556126"/>
            <a:ext cx="227417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controller oversees the overall flow and design of the application.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67" name="Google Shape;967;p41"/>
          <p:cNvSpPr txBox="1"/>
          <p:nvPr/>
        </p:nvSpPr>
        <p:spPr>
          <a:xfrm>
            <a:off x="65314" y="2621449"/>
            <a:ext cx="243746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Each class in </a:t>
            </a:r>
            <a:r>
              <a:rPr lang="en-US" sz="1200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Bookify</a:t>
            </a: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focuses solely on its own specific functionality.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68" name="Google Shape;968;p41"/>
          <p:cNvSpPr txBox="1"/>
          <p:nvPr/>
        </p:nvSpPr>
        <p:spPr>
          <a:xfrm>
            <a:off x="-89806" y="3686775"/>
            <a:ext cx="2592582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</a:t>
            </a:r>
            <a:r>
              <a:rPr lang="en-US" sz="1200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NotificationHandler</a:t>
            </a: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  centralizes notifications, ensuring low coupling and reusability for tasks like booking confirmations.</a:t>
            </a:r>
          </a:p>
        </p:txBody>
      </p:sp>
      <p:sp>
        <p:nvSpPr>
          <p:cNvPr id="969" name="Google Shape;969;p41"/>
          <p:cNvSpPr txBox="1"/>
          <p:nvPr/>
        </p:nvSpPr>
        <p:spPr>
          <a:xfrm>
            <a:off x="6641224" y="1556126"/>
            <a:ext cx="2837512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Classes are designed to operate independently, minimizing dependencies to ensure flexibility.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0" name="Google Shape;970;p41"/>
          <p:cNvSpPr txBox="1"/>
          <p:nvPr/>
        </p:nvSpPr>
        <p:spPr>
          <a:xfrm>
            <a:off x="6641225" y="2621450"/>
            <a:ext cx="2217024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Safeguards against changes in external conditions by isolating key variations.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1" name="Google Shape;971;p41"/>
          <p:cNvSpPr txBox="1"/>
          <p:nvPr/>
        </p:nvSpPr>
        <p:spPr>
          <a:xfrm>
            <a:off x="6641224" y="3686775"/>
            <a:ext cx="227417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Simplifies database attachment by using a factory to support diverse systems.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2" name="Google Shape;972;p41"/>
          <p:cNvSpPr/>
          <p:nvPr/>
        </p:nvSpPr>
        <p:spPr>
          <a:xfrm>
            <a:off x="3889991" y="1149143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3817877" y="1147177"/>
            <a:ext cx="1551654" cy="3149588"/>
            <a:chOff x="5186401" y="494525"/>
            <a:chExt cx="1834973" cy="3724678"/>
          </a:xfrm>
        </p:grpSpPr>
        <p:sp>
          <p:nvSpPr>
            <p:cNvPr id="974" name="Google Shape;974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41"/>
          <p:cNvSpPr/>
          <p:nvPr/>
        </p:nvSpPr>
        <p:spPr>
          <a:xfrm>
            <a:off x="2578975" y="12743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1"/>
          <p:cNvSpPr/>
          <p:nvPr/>
        </p:nvSpPr>
        <p:spPr>
          <a:xfrm>
            <a:off x="2578975" y="229395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1"/>
          <p:cNvSpPr/>
          <p:nvPr/>
        </p:nvSpPr>
        <p:spPr>
          <a:xfrm>
            <a:off x="2578975" y="34049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1"/>
          <p:cNvSpPr/>
          <p:nvPr/>
        </p:nvSpPr>
        <p:spPr>
          <a:xfrm>
            <a:off x="6016325" y="12743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1"/>
          <p:cNvSpPr/>
          <p:nvPr/>
        </p:nvSpPr>
        <p:spPr>
          <a:xfrm>
            <a:off x="6016325" y="229395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1"/>
          <p:cNvSpPr/>
          <p:nvPr/>
        </p:nvSpPr>
        <p:spPr>
          <a:xfrm>
            <a:off x="6016325" y="34049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3" name="Google Shape;983;p41"/>
          <p:cNvCxnSpPr>
            <a:stCxn id="977" idx="3"/>
          </p:cNvCxnSpPr>
          <p:nvPr/>
        </p:nvCxnSpPr>
        <p:spPr>
          <a:xfrm>
            <a:off x="3127675" y="1548675"/>
            <a:ext cx="1052700" cy="48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4" name="Google Shape;984;p41"/>
          <p:cNvCxnSpPr>
            <a:stCxn id="978" idx="3"/>
          </p:cNvCxnSpPr>
          <p:nvPr/>
        </p:nvCxnSpPr>
        <p:spPr>
          <a:xfrm rot="10800000" flipH="1">
            <a:off x="3127675" y="2191200"/>
            <a:ext cx="1754700" cy="37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5" name="Google Shape;985;p41"/>
          <p:cNvCxnSpPr>
            <a:stCxn id="979" idx="3"/>
          </p:cNvCxnSpPr>
          <p:nvPr/>
        </p:nvCxnSpPr>
        <p:spPr>
          <a:xfrm rot="10800000" flipH="1">
            <a:off x="3127675" y="3125150"/>
            <a:ext cx="1072500" cy="554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6" name="Google Shape;986;p41"/>
          <p:cNvCxnSpPr>
            <a:stCxn id="980" idx="1"/>
          </p:cNvCxnSpPr>
          <p:nvPr/>
        </p:nvCxnSpPr>
        <p:spPr>
          <a:xfrm flipH="1">
            <a:off x="4718525" y="1548675"/>
            <a:ext cx="1297800" cy="167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7" name="Google Shape;987;p41"/>
          <p:cNvCxnSpPr>
            <a:stCxn id="981" idx="1"/>
          </p:cNvCxnSpPr>
          <p:nvPr/>
        </p:nvCxnSpPr>
        <p:spPr>
          <a:xfrm flipH="1">
            <a:off x="5033225" y="2568300"/>
            <a:ext cx="983100" cy="29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8" name="Google Shape;988;p41"/>
          <p:cNvCxnSpPr>
            <a:stCxn id="982" idx="1"/>
          </p:cNvCxnSpPr>
          <p:nvPr/>
        </p:nvCxnSpPr>
        <p:spPr>
          <a:xfrm rot="10800000">
            <a:off x="5164625" y="3249950"/>
            <a:ext cx="851700" cy="42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989" name="Google Shape;989;p41"/>
          <p:cNvGrpSpPr/>
          <p:nvPr/>
        </p:nvGrpSpPr>
        <p:grpSpPr>
          <a:xfrm>
            <a:off x="2681488" y="3506675"/>
            <a:ext cx="343675" cy="345150"/>
            <a:chOff x="6289363" y="3797375"/>
            <a:chExt cx="343675" cy="345150"/>
          </a:xfrm>
        </p:grpSpPr>
        <p:sp>
          <p:nvSpPr>
            <p:cNvPr id="990" name="Google Shape;990;p41"/>
            <p:cNvSpPr/>
            <p:nvPr/>
          </p:nvSpPr>
          <p:spPr>
            <a:xfrm>
              <a:off x="6289363" y="3797375"/>
              <a:ext cx="343675" cy="345150"/>
            </a:xfrm>
            <a:custGeom>
              <a:avLst/>
              <a:gdLst/>
              <a:ahLst/>
              <a:cxnLst/>
              <a:rect l="l" t="t" r="r" b="b"/>
              <a:pathLst>
                <a:path w="13747" h="13806" extrusionOk="0">
                  <a:moveTo>
                    <a:pt x="6874" y="809"/>
                  </a:moveTo>
                  <a:cubicBezTo>
                    <a:pt x="7552" y="809"/>
                    <a:pt x="8125" y="1263"/>
                    <a:pt x="8299" y="1883"/>
                  </a:cubicBezTo>
                  <a:lnTo>
                    <a:pt x="5448" y="1883"/>
                  </a:lnTo>
                  <a:cubicBezTo>
                    <a:pt x="5622" y="1263"/>
                    <a:pt x="6195" y="809"/>
                    <a:pt x="6874" y="809"/>
                  </a:cubicBezTo>
                  <a:close/>
                  <a:moveTo>
                    <a:pt x="5390" y="2691"/>
                  </a:moveTo>
                  <a:lnTo>
                    <a:pt x="5390" y="3496"/>
                  </a:lnTo>
                  <a:lnTo>
                    <a:pt x="4582" y="3496"/>
                  </a:lnTo>
                  <a:lnTo>
                    <a:pt x="4582" y="2691"/>
                  </a:lnTo>
                  <a:close/>
                  <a:moveTo>
                    <a:pt x="9165" y="2691"/>
                  </a:moveTo>
                  <a:lnTo>
                    <a:pt x="9165" y="3496"/>
                  </a:lnTo>
                  <a:lnTo>
                    <a:pt x="6195" y="3496"/>
                  </a:lnTo>
                  <a:lnTo>
                    <a:pt x="6195" y="2691"/>
                  </a:lnTo>
                  <a:close/>
                  <a:moveTo>
                    <a:pt x="8299" y="4315"/>
                  </a:moveTo>
                  <a:cubicBezTo>
                    <a:pt x="8125" y="4935"/>
                    <a:pt x="7552" y="5390"/>
                    <a:pt x="6874" y="5390"/>
                  </a:cubicBezTo>
                  <a:cubicBezTo>
                    <a:pt x="6195" y="5390"/>
                    <a:pt x="5622" y="4935"/>
                    <a:pt x="5448" y="4315"/>
                  </a:cubicBezTo>
                  <a:close/>
                  <a:moveTo>
                    <a:pt x="1614" y="4315"/>
                  </a:moveTo>
                  <a:lnTo>
                    <a:pt x="1614" y="6220"/>
                  </a:lnTo>
                  <a:cubicBezTo>
                    <a:pt x="1100" y="5917"/>
                    <a:pt x="808" y="5578"/>
                    <a:pt x="808" y="5261"/>
                  </a:cubicBezTo>
                  <a:cubicBezTo>
                    <a:pt x="808" y="4958"/>
                    <a:pt x="1100" y="4618"/>
                    <a:pt x="1614" y="4315"/>
                  </a:cubicBezTo>
                  <a:close/>
                  <a:moveTo>
                    <a:pt x="12133" y="4315"/>
                  </a:moveTo>
                  <a:cubicBezTo>
                    <a:pt x="12647" y="4618"/>
                    <a:pt x="12941" y="4958"/>
                    <a:pt x="12941" y="5261"/>
                  </a:cubicBezTo>
                  <a:cubicBezTo>
                    <a:pt x="12941" y="5578"/>
                    <a:pt x="12647" y="5917"/>
                    <a:pt x="12133" y="6220"/>
                  </a:cubicBezTo>
                  <a:lnTo>
                    <a:pt x="12133" y="4315"/>
                  </a:lnTo>
                  <a:close/>
                  <a:moveTo>
                    <a:pt x="8487" y="6198"/>
                  </a:moveTo>
                  <a:cubicBezTo>
                    <a:pt x="9084" y="6198"/>
                    <a:pt x="9631" y="6501"/>
                    <a:pt x="9948" y="6980"/>
                  </a:cubicBezTo>
                  <a:cubicBezTo>
                    <a:pt x="9025" y="7168"/>
                    <a:pt x="7973" y="7272"/>
                    <a:pt x="6874" y="7272"/>
                  </a:cubicBezTo>
                  <a:cubicBezTo>
                    <a:pt x="5774" y="7272"/>
                    <a:pt x="4722" y="7168"/>
                    <a:pt x="3799" y="6980"/>
                  </a:cubicBezTo>
                  <a:cubicBezTo>
                    <a:pt x="4116" y="6501"/>
                    <a:pt x="4666" y="6198"/>
                    <a:pt x="5260" y="6198"/>
                  </a:cubicBezTo>
                  <a:close/>
                  <a:moveTo>
                    <a:pt x="12941" y="6630"/>
                  </a:moveTo>
                  <a:lnTo>
                    <a:pt x="12941" y="10967"/>
                  </a:lnTo>
                  <a:cubicBezTo>
                    <a:pt x="12941" y="11421"/>
                    <a:pt x="12333" y="11923"/>
                    <a:pt x="11303" y="12311"/>
                  </a:cubicBezTo>
                  <a:cubicBezTo>
                    <a:pt x="10837" y="12484"/>
                    <a:pt x="10299" y="12625"/>
                    <a:pt x="9727" y="12743"/>
                  </a:cubicBezTo>
                  <a:lnTo>
                    <a:pt x="8837" y="11292"/>
                  </a:lnTo>
                  <a:cubicBezTo>
                    <a:pt x="8767" y="11177"/>
                    <a:pt x="8627" y="11107"/>
                    <a:pt x="8487" y="11107"/>
                  </a:cubicBezTo>
                  <a:lnTo>
                    <a:pt x="7364" y="11107"/>
                  </a:lnTo>
                  <a:lnTo>
                    <a:pt x="6139" y="9143"/>
                  </a:lnTo>
                  <a:cubicBezTo>
                    <a:pt x="6068" y="9026"/>
                    <a:pt x="5939" y="8944"/>
                    <a:pt x="5799" y="8944"/>
                  </a:cubicBezTo>
                  <a:cubicBezTo>
                    <a:pt x="5670" y="8944"/>
                    <a:pt x="5541" y="9014"/>
                    <a:pt x="5460" y="9132"/>
                  </a:cubicBezTo>
                  <a:lnTo>
                    <a:pt x="3179" y="12543"/>
                  </a:lnTo>
                  <a:cubicBezTo>
                    <a:pt x="2924" y="12473"/>
                    <a:pt x="2677" y="12392"/>
                    <a:pt x="2444" y="12311"/>
                  </a:cubicBezTo>
                  <a:cubicBezTo>
                    <a:pt x="1414" y="11923"/>
                    <a:pt x="808" y="11421"/>
                    <a:pt x="808" y="10967"/>
                  </a:cubicBezTo>
                  <a:lnTo>
                    <a:pt x="808" y="6630"/>
                  </a:lnTo>
                  <a:cubicBezTo>
                    <a:pt x="1159" y="6899"/>
                    <a:pt x="1602" y="7143"/>
                    <a:pt x="2152" y="7342"/>
                  </a:cubicBezTo>
                  <a:cubicBezTo>
                    <a:pt x="3426" y="7822"/>
                    <a:pt x="5098" y="8080"/>
                    <a:pt x="6874" y="8080"/>
                  </a:cubicBezTo>
                  <a:cubicBezTo>
                    <a:pt x="8649" y="8080"/>
                    <a:pt x="10321" y="7822"/>
                    <a:pt x="11595" y="7342"/>
                  </a:cubicBezTo>
                  <a:cubicBezTo>
                    <a:pt x="12145" y="7143"/>
                    <a:pt x="12591" y="6899"/>
                    <a:pt x="12941" y="6630"/>
                  </a:cubicBezTo>
                  <a:close/>
                  <a:moveTo>
                    <a:pt x="5788" y="10100"/>
                  </a:moveTo>
                  <a:lnTo>
                    <a:pt x="6803" y="11727"/>
                  </a:lnTo>
                  <a:cubicBezTo>
                    <a:pt x="6874" y="11842"/>
                    <a:pt x="7003" y="11912"/>
                    <a:pt x="7143" y="11912"/>
                  </a:cubicBezTo>
                  <a:lnTo>
                    <a:pt x="8265" y="11912"/>
                  </a:lnTo>
                  <a:lnTo>
                    <a:pt x="8860" y="12872"/>
                  </a:lnTo>
                  <a:cubicBezTo>
                    <a:pt x="8228" y="12953"/>
                    <a:pt x="7564" y="12989"/>
                    <a:pt x="6874" y="12989"/>
                  </a:cubicBezTo>
                  <a:cubicBezTo>
                    <a:pt x="5869" y="12989"/>
                    <a:pt x="4899" y="12905"/>
                    <a:pt x="4021" y="12743"/>
                  </a:cubicBezTo>
                  <a:lnTo>
                    <a:pt x="5788" y="10100"/>
                  </a:lnTo>
                  <a:close/>
                  <a:moveTo>
                    <a:pt x="6874" y="1"/>
                  </a:moveTo>
                  <a:cubicBezTo>
                    <a:pt x="5751" y="1"/>
                    <a:pt x="4817" y="809"/>
                    <a:pt x="4618" y="1883"/>
                  </a:cubicBezTo>
                  <a:lnTo>
                    <a:pt x="4175" y="1883"/>
                  </a:lnTo>
                  <a:cubicBezTo>
                    <a:pt x="3950" y="1883"/>
                    <a:pt x="3776" y="2060"/>
                    <a:pt x="3776" y="2293"/>
                  </a:cubicBezTo>
                  <a:lnTo>
                    <a:pt x="3776" y="3906"/>
                  </a:lnTo>
                  <a:cubicBezTo>
                    <a:pt x="3776" y="4127"/>
                    <a:pt x="3950" y="4315"/>
                    <a:pt x="4175" y="4315"/>
                  </a:cubicBezTo>
                  <a:lnTo>
                    <a:pt x="4618" y="4315"/>
                  </a:lnTo>
                  <a:cubicBezTo>
                    <a:pt x="4688" y="4714"/>
                    <a:pt x="4876" y="5087"/>
                    <a:pt x="5131" y="5390"/>
                  </a:cubicBezTo>
                  <a:cubicBezTo>
                    <a:pt x="4220" y="5438"/>
                    <a:pt x="3403" y="5962"/>
                    <a:pt x="2983" y="6770"/>
                  </a:cubicBezTo>
                  <a:cubicBezTo>
                    <a:pt x="2795" y="6711"/>
                    <a:pt x="2607" y="6652"/>
                    <a:pt x="2421" y="6582"/>
                  </a:cubicBezTo>
                  <a:lnTo>
                    <a:pt x="2421" y="3662"/>
                  </a:lnTo>
                  <a:cubicBezTo>
                    <a:pt x="2421" y="3566"/>
                    <a:pt x="2396" y="3474"/>
                    <a:pt x="2337" y="3392"/>
                  </a:cubicBezTo>
                  <a:cubicBezTo>
                    <a:pt x="2258" y="3295"/>
                    <a:pt x="2138" y="3243"/>
                    <a:pt x="2017" y="3243"/>
                  </a:cubicBezTo>
                  <a:cubicBezTo>
                    <a:pt x="1964" y="3243"/>
                    <a:pt x="1910" y="3253"/>
                    <a:pt x="1860" y="3275"/>
                  </a:cubicBezTo>
                  <a:cubicBezTo>
                    <a:pt x="329" y="3928"/>
                    <a:pt x="0" y="4714"/>
                    <a:pt x="0" y="5250"/>
                  </a:cubicBezTo>
                  <a:lnTo>
                    <a:pt x="0" y="10978"/>
                  </a:lnTo>
                  <a:cubicBezTo>
                    <a:pt x="0" y="11808"/>
                    <a:pt x="761" y="12555"/>
                    <a:pt x="2152" y="13071"/>
                  </a:cubicBezTo>
                  <a:cubicBezTo>
                    <a:pt x="3426" y="13550"/>
                    <a:pt x="5098" y="13806"/>
                    <a:pt x="6874" y="13806"/>
                  </a:cubicBezTo>
                  <a:cubicBezTo>
                    <a:pt x="8649" y="13806"/>
                    <a:pt x="10321" y="13550"/>
                    <a:pt x="11595" y="13071"/>
                  </a:cubicBezTo>
                  <a:cubicBezTo>
                    <a:pt x="12986" y="12555"/>
                    <a:pt x="13747" y="11808"/>
                    <a:pt x="13747" y="10978"/>
                  </a:cubicBezTo>
                  <a:lnTo>
                    <a:pt x="13747" y="5250"/>
                  </a:lnTo>
                  <a:cubicBezTo>
                    <a:pt x="13747" y="4714"/>
                    <a:pt x="13432" y="3928"/>
                    <a:pt x="11889" y="3275"/>
                  </a:cubicBezTo>
                  <a:cubicBezTo>
                    <a:pt x="11838" y="3253"/>
                    <a:pt x="11784" y="3243"/>
                    <a:pt x="11730" y="3243"/>
                  </a:cubicBezTo>
                  <a:cubicBezTo>
                    <a:pt x="11609" y="3243"/>
                    <a:pt x="11489" y="3295"/>
                    <a:pt x="11410" y="3392"/>
                  </a:cubicBezTo>
                  <a:cubicBezTo>
                    <a:pt x="11351" y="3474"/>
                    <a:pt x="11328" y="3566"/>
                    <a:pt x="11328" y="3662"/>
                  </a:cubicBezTo>
                  <a:lnTo>
                    <a:pt x="11328" y="6582"/>
                  </a:lnTo>
                  <a:cubicBezTo>
                    <a:pt x="11140" y="6652"/>
                    <a:pt x="10964" y="6711"/>
                    <a:pt x="10767" y="6770"/>
                  </a:cubicBezTo>
                  <a:cubicBezTo>
                    <a:pt x="10347" y="5962"/>
                    <a:pt x="9539" y="5438"/>
                    <a:pt x="8616" y="5390"/>
                  </a:cubicBezTo>
                  <a:cubicBezTo>
                    <a:pt x="8874" y="5087"/>
                    <a:pt x="9059" y="4714"/>
                    <a:pt x="9129" y="4315"/>
                  </a:cubicBezTo>
                  <a:lnTo>
                    <a:pt x="9575" y="4315"/>
                  </a:lnTo>
                  <a:cubicBezTo>
                    <a:pt x="9797" y="4315"/>
                    <a:pt x="9971" y="4127"/>
                    <a:pt x="9971" y="3906"/>
                  </a:cubicBezTo>
                  <a:lnTo>
                    <a:pt x="9971" y="2293"/>
                  </a:lnTo>
                  <a:cubicBezTo>
                    <a:pt x="9971" y="2060"/>
                    <a:pt x="9797" y="1883"/>
                    <a:pt x="9575" y="1883"/>
                  </a:cubicBezTo>
                  <a:lnTo>
                    <a:pt x="9129" y="1883"/>
                  </a:lnTo>
                  <a:cubicBezTo>
                    <a:pt x="8944" y="809"/>
                    <a:pt x="7996" y="1"/>
                    <a:pt x="6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6531888" y="4009250"/>
              <a:ext cx="60825" cy="60550"/>
            </a:xfrm>
            <a:custGeom>
              <a:avLst/>
              <a:gdLst/>
              <a:ahLst/>
              <a:cxnLst/>
              <a:rect l="l" t="t" r="r" b="b"/>
              <a:pathLst>
                <a:path w="2433" h="2422" extrusionOk="0">
                  <a:moveTo>
                    <a:pt x="1218" y="809"/>
                  </a:moveTo>
                  <a:cubicBezTo>
                    <a:pt x="1439" y="809"/>
                    <a:pt x="1627" y="983"/>
                    <a:pt x="1627" y="1204"/>
                  </a:cubicBezTo>
                  <a:cubicBezTo>
                    <a:pt x="1627" y="1440"/>
                    <a:pt x="1439" y="1614"/>
                    <a:pt x="1218" y="1614"/>
                  </a:cubicBezTo>
                  <a:cubicBezTo>
                    <a:pt x="996" y="1614"/>
                    <a:pt x="808" y="1440"/>
                    <a:pt x="808" y="1204"/>
                  </a:cubicBezTo>
                  <a:cubicBezTo>
                    <a:pt x="808" y="983"/>
                    <a:pt x="996" y="809"/>
                    <a:pt x="1218" y="809"/>
                  </a:cubicBezTo>
                  <a:close/>
                  <a:moveTo>
                    <a:pt x="1218" y="1"/>
                  </a:moveTo>
                  <a:cubicBezTo>
                    <a:pt x="550" y="1"/>
                    <a:pt x="0" y="539"/>
                    <a:pt x="0" y="1204"/>
                  </a:cubicBezTo>
                  <a:cubicBezTo>
                    <a:pt x="0" y="1883"/>
                    <a:pt x="550" y="2422"/>
                    <a:pt x="1218" y="2422"/>
                  </a:cubicBezTo>
                  <a:cubicBezTo>
                    <a:pt x="1883" y="2422"/>
                    <a:pt x="2432" y="1883"/>
                    <a:pt x="2432" y="1204"/>
                  </a:cubicBezTo>
                  <a:cubicBezTo>
                    <a:pt x="2432" y="539"/>
                    <a:pt x="1883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6328488" y="4012200"/>
              <a:ext cx="41550" cy="20500"/>
            </a:xfrm>
            <a:custGeom>
              <a:avLst/>
              <a:gdLst/>
              <a:ahLst/>
              <a:cxnLst/>
              <a:rect l="l" t="t" r="r" b="b"/>
              <a:pathLst>
                <a:path w="1662" h="820" extrusionOk="0">
                  <a:moveTo>
                    <a:pt x="436" y="0"/>
                  </a:moveTo>
                  <a:cubicBezTo>
                    <a:pt x="236" y="0"/>
                    <a:pt x="49" y="152"/>
                    <a:pt x="26" y="362"/>
                  </a:cubicBezTo>
                  <a:cubicBezTo>
                    <a:pt x="1" y="609"/>
                    <a:pt x="189" y="820"/>
                    <a:pt x="436" y="820"/>
                  </a:cubicBezTo>
                  <a:lnTo>
                    <a:pt x="1230" y="820"/>
                  </a:lnTo>
                  <a:cubicBezTo>
                    <a:pt x="1440" y="820"/>
                    <a:pt x="1614" y="654"/>
                    <a:pt x="1639" y="455"/>
                  </a:cubicBezTo>
                  <a:cubicBezTo>
                    <a:pt x="1662" y="211"/>
                    <a:pt x="1474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6328488" y="4052800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6" y="1"/>
                  </a:moveTo>
                  <a:cubicBezTo>
                    <a:pt x="236" y="1"/>
                    <a:pt x="49" y="152"/>
                    <a:pt x="26" y="351"/>
                  </a:cubicBezTo>
                  <a:cubicBezTo>
                    <a:pt x="1" y="598"/>
                    <a:pt x="189" y="809"/>
                    <a:pt x="436" y="809"/>
                  </a:cubicBezTo>
                  <a:lnTo>
                    <a:pt x="1230" y="809"/>
                  </a:lnTo>
                  <a:cubicBezTo>
                    <a:pt x="1440" y="809"/>
                    <a:pt x="1614" y="654"/>
                    <a:pt x="1639" y="444"/>
                  </a:cubicBezTo>
                  <a:cubicBezTo>
                    <a:pt x="1662" y="200"/>
                    <a:pt x="1474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2680188" y="2395725"/>
            <a:ext cx="346275" cy="345150"/>
            <a:chOff x="5521113" y="3797375"/>
            <a:chExt cx="346275" cy="345150"/>
          </a:xfrm>
        </p:grpSpPr>
        <p:sp>
          <p:nvSpPr>
            <p:cNvPr id="995" name="Google Shape;995;p41"/>
            <p:cNvSpPr/>
            <p:nvPr/>
          </p:nvSpPr>
          <p:spPr>
            <a:xfrm>
              <a:off x="5576313" y="3797375"/>
              <a:ext cx="235900" cy="345150"/>
            </a:xfrm>
            <a:custGeom>
              <a:avLst/>
              <a:gdLst/>
              <a:ahLst/>
              <a:cxnLst/>
              <a:rect l="l" t="t" r="r" b="b"/>
              <a:pathLst>
                <a:path w="9436" h="13806" extrusionOk="0">
                  <a:moveTo>
                    <a:pt x="6607" y="3507"/>
                  </a:moveTo>
                  <a:cubicBezTo>
                    <a:pt x="6829" y="3507"/>
                    <a:pt x="7014" y="3684"/>
                    <a:pt x="7014" y="3906"/>
                  </a:cubicBezTo>
                  <a:cubicBezTo>
                    <a:pt x="7014" y="4127"/>
                    <a:pt x="6829" y="4315"/>
                    <a:pt x="6607" y="4315"/>
                  </a:cubicBezTo>
                  <a:cubicBezTo>
                    <a:pt x="6383" y="4315"/>
                    <a:pt x="6198" y="4127"/>
                    <a:pt x="6198" y="3906"/>
                  </a:cubicBezTo>
                  <a:cubicBezTo>
                    <a:pt x="6198" y="3684"/>
                    <a:pt x="6383" y="3507"/>
                    <a:pt x="6607" y="3507"/>
                  </a:cubicBezTo>
                  <a:close/>
                  <a:moveTo>
                    <a:pt x="2831" y="4315"/>
                  </a:moveTo>
                  <a:cubicBezTo>
                    <a:pt x="3053" y="4315"/>
                    <a:pt x="3241" y="4489"/>
                    <a:pt x="3241" y="4714"/>
                  </a:cubicBezTo>
                  <a:cubicBezTo>
                    <a:pt x="3241" y="4935"/>
                    <a:pt x="3053" y="5121"/>
                    <a:pt x="2831" y="5121"/>
                  </a:cubicBezTo>
                  <a:cubicBezTo>
                    <a:pt x="2610" y="5121"/>
                    <a:pt x="2433" y="4935"/>
                    <a:pt x="2433" y="4714"/>
                  </a:cubicBezTo>
                  <a:cubicBezTo>
                    <a:pt x="2433" y="4489"/>
                    <a:pt x="2610" y="4315"/>
                    <a:pt x="2831" y="4315"/>
                  </a:cubicBezTo>
                  <a:close/>
                  <a:moveTo>
                    <a:pt x="4725" y="809"/>
                  </a:moveTo>
                  <a:cubicBezTo>
                    <a:pt x="6874" y="809"/>
                    <a:pt x="8627" y="2562"/>
                    <a:pt x="8627" y="4725"/>
                  </a:cubicBezTo>
                  <a:cubicBezTo>
                    <a:pt x="8627" y="5836"/>
                    <a:pt x="8150" y="6910"/>
                    <a:pt x="7309" y="7645"/>
                  </a:cubicBezTo>
                  <a:cubicBezTo>
                    <a:pt x="6711" y="8184"/>
                    <a:pt x="6327" y="8922"/>
                    <a:pt x="6231" y="9716"/>
                  </a:cubicBezTo>
                  <a:lnTo>
                    <a:pt x="5120" y="9716"/>
                  </a:lnTo>
                  <a:lnTo>
                    <a:pt x="5120" y="7623"/>
                  </a:lnTo>
                  <a:lnTo>
                    <a:pt x="6840" y="6397"/>
                  </a:lnTo>
                  <a:cubicBezTo>
                    <a:pt x="6944" y="6327"/>
                    <a:pt x="7014" y="6198"/>
                    <a:pt x="7014" y="6069"/>
                  </a:cubicBezTo>
                  <a:lnTo>
                    <a:pt x="7014" y="5050"/>
                  </a:lnTo>
                  <a:cubicBezTo>
                    <a:pt x="7505" y="4876"/>
                    <a:pt x="7844" y="4397"/>
                    <a:pt x="7822" y="3836"/>
                  </a:cubicBezTo>
                  <a:cubicBezTo>
                    <a:pt x="7786" y="3216"/>
                    <a:pt x="7272" y="2725"/>
                    <a:pt x="6652" y="2691"/>
                  </a:cubicBezTo>
                  <a:cubicBezTo>
                    <a:pt x="6637" y="2691"/>
                    <a:pt x="6622" y="2690"/>
                    <a:pt x="6607" y="2690"/>
                  </a:cubicBezTo>
                  <a:cubicBezTo>
                    <a:pt x="5937" y="2690"/>
                    <a:pt x="5390" y="3242"/>
                    <a:pt x="5390" y="3906"/>
                  </a:cubicBezTo>
                  <a:cubicBezTo>
                    <a:pt x="5390" y="4433"/>
                    <a:pt x="5729" y="4888"/>
                    <a:pt x="6198" y="5050"/>
                  </a:cubicBezTo>
                  <a:lnTo>
                    <a:pt x="6198" y="5858"/>
                  </a:lnTo>
                  <a:lnTo>
                    <a:pt x="5120" y="6630"/>
                  </a:lnTo>
                  <a:lnTo>
                    <a:pt x="5120" y="5811"/>
                  </a:lnTo>
                  <a:cubicBezTo>
                    <a:pt x="5120" y="5600"/>
                    <a:pt x="4969" y="5415"/>
                    <a:pt x="4770" y="5390"/>
                  </a:cubicBezTo>
                  <a:cubicBezTo>
                    <a:pt x="4757" y="5389"/>
                    <a:pt x="4743" y="5388"/>
                    <a:pt x="4730" y="5388"/>
                  </a:cubicBezTo>
                  <a:cubicBezTo>
                    <a:pt x="4503" y="5388"/>
                    <a:pt x="4315" y="5569"/>
                    <a:pt x="4315" y="5799"/>
                  </a:cubicBezTo>
                  <a:lnTo>
                    <a:pt x="4315" y="7612"/>
                  </a:lnTo>
                  <a:lnTo>
                    <a:pt x="3241" y="6689"/>
                  </a:lnTo>
                  <a:lnTo>
                    <a:pt x="3241" y="5858"/>
                  </a:lnTo>
                  <a:cubicBezTo>
                    <a:pt x="3732" y="5682"/>
                    <a:pt x="4068" y="5205"/>
                    <a:pt x="4046" y="4644"/>
                  </a:cubicBezTo>
                  <a:cubicBezTo>
                    <a:pt x="4012" y="4024"/>
                    <a:pt x="3496" y="3533"/>
                    <a:pt x="2876" y="3507"/>
                  </a:cubicBezTo>
                  <a:cubicBezTo>
                    <a:pt x="2857" y="3507"/>
                    <a:pt x="2837" y="3506"/>
                    <a:pt x="2817" y="3506"/>
                  </a:cubicBezTo>
                  <a:cubicBezTo>
                    <a:pt x="2156" y="3506"/>
                    <a:pt x="1614" y="4054"/>
                    <a:pt x="1614" y="4714"/>
                  </a:cubicBezTo>
                  <a:cubicBezTo>
                    <a:pt x="1614" y="5238"/>
                    <a:pt x="1953" y="5696"/>
                    <a:pt x="2433" y="5858"/>
                  </a:cubicBezTo>
                  <a:lnTo>
                    <a:pt x="2433" y="6874"/>
                  </a:lnTo>
                  <a:cubicBezTo>
                    <a:pt x="2433" y="6992"/>
                    <a:pt x="2481" y="7109"/>
                    <a:pt x="2573" y="7191"/>
                  </a:cubicBezTo>
                  <a:lnTo>
                    <a:pt x="4315" y="8686"/>
                  </a:lnTo>
                  <a:lnTo>
                    <a:pt x="4315" y="9716"/>
                  </a:lnTo>
                  <a:lnTo>
                    <a:pt x="3216" y="9716"/>
                  </a:lnTo>
                  <a:cubicBezTo>
                    <a:pt x="3112" y="8922"/>
                    <a:pt x="2725" y="8184"/>
                    <a:pt x="2130" y="7645"/>
                  </a:cubicBezTo>
                  <a:cubicBezTo>
                    <a:pt x="1288" y="6910"/>
                    <a:pt x="809" y="5836"/>
                    <a:pt x="809" y="4725"/>
                  </a:cubicBezTo>
                  <a:cubicBezTo>
                    <a:pt x="809" y="2562"/>
                    <a:pt x="2562" y="809"/>
                    <a:pt x="4725" y="809"/>
                  </a:cubicBezTo>
                  <a:close/>
                  <a:moveTo>
                    <a:pt x="6198" y="10521"/>
                  </a:moveTo>
                  <a:lnTo>
                    <a:pt x="6198" y="11247"/>
                  </a:lnTo>
                  <a:cubicBezTo>
                    <a:pt x="6198" y="11317"/>
                    <a:pt x="6139" y="11388"/>
                    <a:pt x="6069" y="11388"/>
                  </a:cubicBezTo>
                  <a:lnTo>
                    <a:pt x="3367" y="11388"/>
                  </a:lnTo>
                  <a:cubicBezTo>
                    <a:pt x="3297" y="11388"/>
                    <a:pt x="3241" y="11317"/>
                    <a:pt x="3241" y="11247"/>
                  </a:cubicBezTo>
                  <a:lnTo>
                    <a:pt x="3241" y="10521"/>
                  </a:lnTo>
                  <a:close/>
                  <a:moveTo>
                    <a:pt x="5659" y="12193"/>
                  </a:moveTo>
                  <a:lnTo>
                    <a:pt x="5659" y="12591"/>
                  </a:lnTo>
                  <a:cubicBezTo>
                    <a:pt x="5659" y="12813"/>
                    <a:pt x="5485" y="13001"/>
                    <a:pt x="5261" y="13001"/>
                  </a:cubicBezTo>
                  <a:lnTo>
                    <a:pt x="4175" y="13001"/>
                  </a:lnTo>
                  <a:cubicBezTo>
                    <a:pt x="3953" y="13001"/>
                    <a:pt x="3777" y="12813"/>
                    <a:pt x="3777" y="12591"/>
                  </a:cubicBezTo>
                  <a:lnTo>
                    <a:pt x="3777" y="12193"/>
                  </a:lnTo>
                  <a:close/>
                  <a:moveTo>
                    <a:pt x="4725" y="1"/>
                  </a:moveTo>
                  <a:cubicBezTo>
                    <a:pt x="2119" y="1"/>
                    <a:pt x="1" y="2119"/>
                    <a:pt x="1" y="4714"/>
                  </a:cubicBezTo>
                  <a:cubicBezTo>
                    <a:pt x="1" y="6069"/>
                    <a:pt x="587" y="7354"/>
                    <a:pt x="1591" y="8243"/>
                  </a:cubicBezTo>
                  <a:cubicBezTo>
                    <a:pt x="2119" y="8723"/>
                    <a:pt x="2433" y="9399"/>
                    <a:pt x="2433" y="10114"/>
                  </a:cubicBezTo>
                  <a:lnTo>
                    <a:pt x="2433" y="11247"/>
                  </a:lnTo>
                  <a:cubicBezTo>
                    <a:pt x="2433" y="11620"/>
                    <a:pt x="2643" y="11949"/>
                    <a:pt x="2972" y="12100"/>
                  </a:cubicBezTo>
                  <a:lnTo>
                    <a:pt x="2972" y="12591"/>
                  </a:lnTo>
                  <a:cubicBezTo>
                    <a:pt x="2972" y="13270"/>
                    <a:pt x="3507" y="13806"/>
                    <a:pt x="4175" y="13806"/>
                  </a:cubicBezTo>
                  <a:lnTo>
                    <a:pt x="5261" y="13806"/>
                  </a:lnTo>
                  <a:cubicBezTo>
                    <a:pt x="5928" y="13806"/>
                    <a:pt x="6478" y="13270"/>
                    <a:pt x="6478" y="12591"/>
                  </a:cubicBezTo>
                  <a:lnTo>
                    <a:pt x="6478" y="12100"/>
                  </a:lnTo>
                  <a:cubicBezTo>
                    <a:pt x="6792" y="11949"/>
                    <a:pt x="7014" y="11620"/>
                    <a:pt x="7014" y="11247"/>
                  </a:cubicBezTo>
                  <a:lnTo>
                    <a:pt x="7014" y="10114"/>
                  </a:lnTo>
                  <a:cubicBezTo>
                    <a:pt x="7014" y="9399"/>
                    <a:pt x="7320" y="8723"/>
                    <a:pt x="7844" y="8243"/>
                  </a:cubicBezTo>
                  <a:cubicBezTo>
                    <a:pt x="8863" y="7354"/>
                    <a:pt x="9435" y="6069"/>
                    <a:pt x="9435" y="4714"/>
                  </a:cubicBezTo>
                  <a:cubicBezTo>
                    <a:pt x="9435" y="2119"/>
                    <a:pt x="7320" y="1"/>
                    <a:pt x="4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5825913" y="3905250"/>
              <a:ext cx="41475" cy="20150"/>
            </a:xfrm>
            <a:custGeom>
              <a:avLst/>
              <a:gdLst/>
              <a:ahLst/>
              <a:cxnLst/>
              <a:rect l="l" t="t" r="r" b="b"/>
              <a:pathLst>
                <a:path w="1659" h="806" extrusionOk="0">
                  <a:moveTo>
                    <a:pt x="433" y="0"/>
                  </a:moveTo>
                  <a:cubicBezTo>
                    <a:pt x="223" y="0"/>
                    <a:pt x="46" y="152"/>
                    <a:pt x="23" y="362"/>
                  </a:cubicBezTo>
                  <a:cubicBezTo>
                    <a:pt x="1" y="609"/>
                    <a:pt x="186" y="806"/>
                    <a:pt x="422" y="806"/>
                  </a:cubicBezTo>
                  <a:lnTo>
                    <a:pt x="1227" y="806"/>
                  </a:lnTo>
                  <a:cubicBezTo>
                    <a:pt x="1426" y="806"/>
                    <a:pt x="1614" y="654"/>
                    <a:pt x="1636" y="455"/>
                  </a:cubicBezTo>
                  <a:cubicBezTo>
                    <a:pt x="1659" y="211"/>
                    <a:pt x="1474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5818288" y="383777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1" y="1"/>
                  </a:moveTo>
                  <a:cubicBezTo>
                    <a:pt x="1092" y="1"/>
                    <a:pt x="1022" y="19"/>
                    <a:pt x="960" y="57"/>
                  </a:cubicBezTo>
                  <a:lnTo>
                    <a:pt x="258" y="455"/>
                  </a:lnTo>
                  <a:cubicBezTo>
                    <a:pt x="59" y="573"/>
                    <a:pt x="0" y="817"/>
                    <a:pt x="107" y="1016"/>
                  </a:cubicBezTo>
                  <a:cubicBezTo>
                    <a:pt x="185" y="1141"/>
                    <a:pt x="320" y="1214"/>
                    <a:pt x="459" y="1214"/>
                  </a:cubicBezTo>
                  <a:cubicBezTo>
                    <a:pt x="530" y="1214"/>
                    <a:pt x="601" y="1196"/>
                    <a:pt x="668" y="1156"/>
                  </a:cubicBezTo>
                  <a:lnTo>
                    <a:pt x="1358" y="758"/>
                  </a:lnTo>
                  <a:cubicBezTo>
                    <a:pt x="1557" y="643"/>
                    <a:pt x="1627" y="396"/>
                    <a:pt x="1509" y="197"/>
                  </a:cubicBezTo>
                  <a:cubicBezTo>
                    <a:pt x="1438" y="73"/>
                    <a:pt x="1300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5818288" y="3962475"/>
              <a:ext cx="40700" cy="30425"/>
            </a:xfrm>
            <a:custGeom>
              <a:avLst/>
              <a:gdLst/>
              <a:ahLst/>
              <a:cxnLst/>
              <a:rect l="l" t="t" r="r" b="b"/>
              <a:pathLst>
                <a:path w="1628" h="1217" extrusionOk="0">
                  <a:moveTo>
                    <a:pt x="471" y="0"/>
                  </a:moveTo>
                  <a:cubicBezTo>
                    <a:pt x="327" y="0"/>
                    <a:pt x="187" y="73"/>
                    <a:pt x="107" y="200"/>
                  </a:cubicBezTo>
                  <a:cubicBezTo>
                    <a:pt x="0" y="399"/>
                    <a:pt x="59" y="646"/>
                    <a:pt x="258" y="750"/>
                  </a:cubicBezTo>
                  <a:lnTo>
                    <a:pt x="960" y="1159"/>
                  </a:lnTo>
                  <a:cubicBezTo>
                    <a:pt x="1022" y="1198"/>
                    <a:pt x="1091" y="1216"/>
                    <a:pt x="1160" y="1216"/>
                  </a:cubicBezTo>
                  <a:cubicBezTo>
                    <a:pt x="1300" y="1216"/>
                    <a:pt x="1438" y="1141"/>
                    <a:pt x="1509" y="1008"/>
                  </a:cubicBezTo>
                  <a:cubicBezTo>
                    <a:pt x="1627" y="820"/>
                    <a:pt x="1557" y="576"/>
                    <a:pt x="1358" y="458"/>
                  </a:cubicBezTo>
                  <a:lnTo>
                    <a:pt x="668" y="48"/>
                  </a:lnTo>
                  <a:cubicBezTo>
                    <a:pt x="605" y="16"/>
                    <a:pt x="538" y="0"/>
                    <a:pt x="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5521113" y="3905250"/>
              <a:ext cx="41825" cy="20150"/>
            </a:xfrm>
            <a:custGeom>
              <a:avLst/>
              <a:gdLst/>
              <a:ahLst/>
              <a:cxnLst/>
              <a:rect l="l" t="t" r="r" b="b"/>
              <a:pathLst>
                <a:path w="1673" h="806" extrusionOk="0">
                  <a:moveTo>
                    <a:pt x="444" y="0"/>
                  </a:moveTo>
                  <a:cubicBezTo>
                    <a:pt x="234" y="0"/>
                    <a:pt x="49" y="152"/>
                    <a:pt x="23" y="362"/>
                  </a:cubicBezTo>
                  <a:cubicBezTo>
                    <a:pt x="1" y="609"/>
                    <a:pt x="189" y="806"/>
                    <a:pt x="433" y="806"/>
                  </a:cubicBezTo>
                  <a:lnTo>
                    <a:pt x="1241" y="806"/>
                  </a:lnTo>
                  <a:cubicBezTo>
                    <a:pt x="1474" y="806"/>
                    <a:pt x="1673" y="609"/>
                    <a:pt x="1636" y="362"/>
                  </a:cubicBezTo>
                  <a:cubicBezTo>
                    <a:pt x="1614" y="152"/>
                    <a:pt x="1437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5529888" y="3837775"/>
              <a:ext cx="40350" cy="30375"/>
            </a:xfrm>
            <a:custGeom>
              <a:avLst/>
              <a:gdLst/>
              <a:ahLst/>
              <a:cxnLst/>
              <a:rect l="l" t="t" r="r" b="b"/>
              <a:pathLst>
                <a:path w="1614" h="1215" extrusionOk="0">
                  <a:moveTo>
                    <a:pt x="457" y="1"/>
                  </a:moveTo>
                  <a:cubicBezTo>
                    <a:pt x="320" y="1"/>
                    <a:pt x="183" y="73"/>
                    <a:pt x="104" y="197"/>
                  </a:cubicBezTo>
                  <a:cubicBezTo>
                    <a:pt x="1" y="396"/>
                    <a:pt x="60" y="643"/>
                    <a:pt x="259" y="758"/>
                  </a:cubicBezTo>
                  <a:lnTo>
                    <a:pt x="960" y="1156"/>
                  </a:lnTo>
                  <a:cubicBezTo>
                    <a:pt x="1022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07" y="1016"/>
                  </a:cubicBezTo>
                  <a:cubicBezTo>
                    <a:pt x="1614" y="817"/>
                    <a:pt x="1555" y="573"/>
                    <a:pt x="1356" y="455"/>
                  </a:cubicBezTo>
                  <a:lnTo>
                    <a:pt x="654" y="57"/>
                  </a:lnTo>
                  <a:cubicBezTo>
                    <a:pt x="593" y="19"/>
                    <a:pt x="52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5529888" y="3962475"/>
              <a:ext cx="40350" cy="30425"/>
            </a:xfrm>
            <a:custGeom>
              <a:avLst/>
              <a:gdLst/>
              <a:ahLst/>
              <a:cxnLst/>
              <a:rect l="l" t="t" r="r" b="b"/>
              <a:pathLst>
                <a:path w="1614" h="1217" extrusionOk="0">
                  <a:moveTo>
                    <a:pt x="1147" y="0"/>
                  </a:moveTo>
                  <a:cubicBezTo>
                    <a:pt x="1083" y="0"/>
                    <a:pt x="1018" y="16"/>
                    <a:pt x="960" y="48"/>
                  </a:cubicBezTo>
                  <a:lnTo>
                    <a:pt x="259" y="458"/>
                  </a:lnTo>
                  <a:cubicBezTo>
                    <a:pt x="60" y="576"/>
                    <a:pt x="1" y="820"/>
                    <a:pt x="104" y="1008"/>
                  </a:cubicBezTo>
                  <a:cubicBezTo>
                    <a:pt x="183" y="1141"/>
                    <a:pt x="320" y="1216"/>
                    <a:pt x="457" y="1216"/>
                  </a:cubicBezTo>
                  <a:cubicBezTo>
                    <a:pt x="525" y="1216"/>
                    <a:pt x="593" y="1198"/>
                    <a:pt x="654" y="1159"/>
                  </a:cubicBezTo>
                  <a:lnTo>
                    <a:pt x="1356" y="750"/>
                  </a:lnTo>
                  <a:cubicBezTo>
                    <a:pt x="1555" y="646"/>
                    <a:pt x="1614" y="399"/>
                    <a:pt x="1507" y="200"/>
                  </a:cubicBezTo>
                  <a:cubicBezTo>
                    <a:pt x="1428" y="73"/>
                    <a:pt x="1288" y="0"/>
                    <a:pt x="1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02" name="Google Shape;1002;p41"/>
          <p:cNvGrpSpPr/>
          <p:nvPr/>
        </p:nvGrpSpPr>
        <p:grpSpPr>
          <a:xfrm>
            <a:off x="6118138" y="3506675"/>
            <a:ext cx="345075" cy="345150"/>
            <a:chOff x="6269238" y="3243975"/>
            <a:chExt cx="345075" cy="345150"/>
          </a:xfrm>
        </p:grpSpPr>
        <p:sp>
          <p:nvSpPr>
            <p:cNvPr id="1003" name="Google Shape;1003;p41"/>
            <p:cNvSpPr/>
            <p:nvPr/>
          </p:nvSpPr>
          <p:spPr>
            <a:xfrm>
              <a:off x="6323588" y="3243975"/>
              <a:ext cx="235800" cy="345150"/>
            </a:xfrm>
            <a:custGeom>
              <a:avLst/>
              <a:gdLst/>
              <a:ahLst/>
              <a:cxnLst/>
              <a:rect l="l" t="t" r="r" b="b"/>
              <a:pathLst>
                <a:path w="9432" h="13806" extrusionOk="0">
                  <a:moveTo>
                    <a:pt x="4733" y="2991"/>
                  </a:moveTo>
                  <a:lnTo>
                    <a:pt x="4966" y="3507"/>
                  </a:lnTo>
                  <a:lnTo>
                    <a:pt x="4489" y="3507"/>
                  </a:lnTo>
                  <a:lnTo>
                    <a:pt x="4733" y="2991"/>
                  </a:lnTo>
                  <a:close/>
                  <a:moveTo>
                    <a:pt x="5342" y="4312"/>
                  </a:moveTo>
                  <a:lnTo>
                    <a:pt x="5715" y="5131"/>
                  </a:lnTo>
                  <a:lnTo>
                    <a:pt x="3740" y="5131"/>
                  </a:lnTo>
                  <a:lnTo>
                    <a:pt x="4113" y="4312"/>
                  </a:lnTo>
                  <a:close/>
                  <a:moveTo>
                    <a:pt x="4722" y="816"/>
                  </a:moveTo>
                  <a:cubicBezTo>
                    <a:pt x="6874" y="816"/>
                    <a:pt x="8627" y="2570"/>
                    <a:pt x="8627" y="4721"/>
                  </a:cubicBezTo>
                  <a:cubicBezTo>
                    <a:pt x="8627" y="6113"/>
                    <a:pt x="7900" y="7364"/>
                    <a:pt x="6744" y="8065"/>
                  </a:cubicBezTo>
                  <a:lnTo>
                    <a:pt x="6744" y="5529"/>
                  </a:lnTo>
                  <a:cubicBezTo>
                    <a:pt x="6744" y="5471"/>
                    <a:pt x="6733" y="5412"/>
                    <a:pt x="6708" y="5364"/>
                  </a:cubicBezTo>
                  <a:lnTo>
                    <a:pt x="5084" y="1857"/>
                  </a:lnTo>
                  <a:cubicBezTo>
                    <a:pt x="5014" y="1717"/>
                    <a:pt x="4873" y="1624"/>
                    <a:pt x="4722" y="1624"/>
                  </a:cubicBezTo>
                  <a:cubicBezTo>
                    <a:pt x="4559" y="1624"/>
                    <a:pt x="4419" y="1717"/>
                    <a:pt x="4349" y="1857"/>
                  </a:cubicBezTo>
                  <a:lnTo>
                    <a:pt x="2736" y="5364"/>
                  </a:lnTo>
                  <a:cubicBezTo>
                    <a:pt x="2710" y="5412"/>
                    <a:pt x="2699" y="5471"/>
                    <a:pt x="2699" y="5529"/>
                  </a:cubicBezTo>
                  <a:lnTo>
                    <a:pt x="2699" y="8065"/>
                  </a:lnTo>
                  <a:cubicBezTo>
                    <a:pt x="1529" y="7364"/>
                    <a:pt x="806" y="6113"/>
                    <a:pt x="806" y="4721"/>
                  </a:cubicBezTo>
                  <a:cubicBezTo>
                    <a:pt x="806" y="2570"/>
                    <a:pt x="2559" y="816"/>
                    <a:pt x="4722" y="816"/>
                  </a:cubicBezTo>
                  <a:close/>
                  <a:moveTo>
                    <a:pt x="4312" y="5936"/>
                  </a:moveTo>
                  <a:lnTo>
                    <a:pt x="4312" y="11384"/>
                  </a:lnTo>
                  <a:lnTo>
                    <a:pt x="3507" y="11384"/>
                  </a:lnTo>
                  <a:lnTo>
                    <a:pt x="3507" y="5936"/>
                  </a:lnTo>
                  <a:close/>
                  <a:moveTo>
                    <a:pt x="5937" y="5936"/>
                  </a:moveTo>
                  <a:lnTo>
                    <a:pt x="5937" y="11384"/>
                  </a:lnTo>
                  <a:lnTo>
                    <a:pt x="5120" y="11384"/>
                  </a:lnTo>
                  <a:lnTo>
                    <a:pt x="5120" y="5936"/>
                  </a:lnTo>
                  <a:close/>
                  <a:moveTo>
                    <a:pt x="5937" y="12192"/>
                  </a:moveTo>
                  <a:lnTo>
                    <a:pt x="5937" y="12599"/>
                  </a:lnTo>
                  <a:cubicBezTo>
                    <a:pt x="5937" y="12823"/>
                    <a:pt x="5751" y="12997"/>
                    <a:pt x="5527" y="12997"/>
                  </a:cubicBezTo>
                  <a:lnTo>
                    <a:pt x="3914" y="12997"/>
                  </a:lnTo>
                  <a:cubicBezTo>
                    <a:pt x="3681" y="12997"/>
                    <a:pt x="3507" y="12823"/>
                    <a:pt x="3507" y="12599"/>
                  </a:cubicBezTo>
                  <a:lnTo>
                    <a:pt x="3507" y="12192"/>
                  </a:lnTo>
                  <a:close/>
                  <a:moveTo>
                    <a:pt x="4722" y="0"/>
                  </a:moveTo>
                  <a:cubicBezTo>
                    <a:pt x="2116" y="0"/>
                    <a:pt x="0" y="2115"/>
                    <a:pt x="0" y="4721"/>
                  </a:cubicBezTo>
                  <a:cubicBezTo>
                    <a:pt x="0" y="5681"/>
                    <a:pt x="292" y="6604"/>
                    <a:pt x="828" y="7387"/>
                  </a:cubicBezTo>
                  <a:cubicBezTo>
                    <a:pt x="1297" y="8077"/>
                    <a:pt x="1939" y="8626"/>
                    <a:pt x="2699" y="8977"/>
                  </a:cubicBezTo>
                  <a:lnTo>
                    <a:pt x="2699" y="12599"/>
                  </a:lnTo>
                  <a:cubicBezTo>
                    <a:pt x="2699" y="13266"/>
                    <a:pt x="3238" y="13805"/>
                    <a:pt x="3914" y="13805"/>
                  </a:cubicBezTo>
                  <a:lnTo>
                    <a:pt x="5527" y="13805"/>
                  </a:lnTo>
                  <a:cubicBezTo>
                    <a:pt x="6195" y="13805"/>
                    <a:pt x="6744" y="13266"/>
                    <a:pt x="6744" y="12599"/>
                  </a:cubicBezTo>
                  <a:lnTo>
                    <a:pt x="6744" y="8977"/>
                  </a:lnTo>
                  <a:cubicBezTo>
                    <a:pt x="7491" y="8626"/>
                    <a:pt x="8136" y="8077"/>
                    <a:pt x="8613" y="7387"/>
                  </a:cubicBezTo>
                  <a:cubicBezTo>
                    <a:pt x="9151" y="6604"/>
                    <a:pt x="9432" y="5681"/>
                    <a:pt x="9432" y="4721"/>
                  </a:cubicBezTo>
                  <a:cubicBezTo>
                    <a:pt x="9432" y="2115"/>
                    <a:pt x="7317" y="0"/>
                    <a:pt x="4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6573963" y="3351750"/>
              <a:ext cx="40350" cy="20525"/>
            </a:xfrm>
            <a:custGeom>
              <a:avLst/>
              <a:gdLst/>
              <a:ahLst/>
              <a:cxnLst/>
              <a:rect l="l" t="t" r="r" b="b"/>
              <a:pathLst>
                <a:path w="1614" h="821" extrusionOk="0">
                  <a:moveTo>
                    <a:pt x="399" y="1"/>
                  </a:moveTo>
                  <a:cubicBezTo>
                    <a:pt x="177" y="1"/>
                    <a:pt x="0" y="189"/>
                    <a:pt x="0" y="410"/>
                  </a:cubicBezTo>
                  <a:cubicBezTo>
                    <a:pt x="0" y="632"/>
                    <a:pt x="177" y="820"/>
                    <a:pt x="399" y="820"/>
                  </a:cubicBezTo>
                  <a:lnTo>
                    <a:pt x="1207" y="820"/>
                  </a:lnTo>
                  <a:cubicBezTo>
                    <a:pt x="1440" y="820"/>
                    <a:pt x="1614" y="632"/>
                    <a:pt x="1614" y="410"/>
                  </a:cubicBezTo>
                  <a:cubicBezTo>
                    <a:pt x="1614" y="189"/>
                    <a:pt x="1440" y="1"/>
                    <a:pt x="1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6565838" y="3284525"/>
              <a:ext cx="40625" cy="30275"/>
            </a:xfrm>
            <a:custGeom>
              <a:avLst/>
              <a:gdLst/>
              <a:ahLst/>
              <a:cxnLst/>
              <a:rect l="l" t="t" r="r" b="b"/>
              <a:pathLst>
                <a:path w="1625" h="1211" extrusionOk="0">
                  <a:moveTo>
                    <a:pt x="1150" y="0"/>
                  </a:moveTo>
                  <a:cubicBezTo>
                    <a:pt x="1084" y="0"/>
                    <a:pt x="1017" y="16"/>
                    <a:pt x="957" y="50"/>
                  </a:cubicBezTo>
                  <a:lnTo>
                    <a:pt x="255" y="457"/>
                  </a:lnTo>
                  <a:cubicBezTo>
                    <a:pt x="59" y="575"/>
                    <a:pt x="0" y="822"/>
                    <a:pt x="104" y="1007"/>
                  </a:cubicBezTo>
                  <a:cubicBezTo>
                    <a:pt x="183" y="1140"/>
                    <a:pt x="318" y="1211"/>
                    <a:pt x="459" y="1211"/>
                  </a:cubicBezTo>
                  <a:cubicBezTo>
                    <a:pt x="528" y="1211"/>
                    <a:pt x="599" y="1193"/>
                    <a:pt x="665" y="1158"/>
                  </a:cubicBezTo>
                  <a:lnTo>
                    <a:pt x="1355" y="751"/>
                  </a:lnTo>
                  <a:cubicBezTo>
                    <a:pt x="1554" y="645"/>
                    <a:pt x="1624" y="401"/>
                    <a:pt x="1507" y="202"/>
                  </a:cubicBezTo>
                  <a:cubicBezTo>
                    <a:pt x="1436" y="74"/>
                    <a:pt x="1293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6565838" y="34092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59" y="0"/>
                  </a:moveTo>
                  <a:cubicBezTo>
                    <a:pt x="318" y="0"/>
                    <a:pt x="183" y="71"/>
                    <a:pt x="104" y="204"/>
                  </a:cubicBezTo>
                  <a:cubicBezTo>
                    <a:pt x="0" y="392"/>
                    <a:pt x="59" y="636"/>
                    <a:pt x="255" y="754"/>
                  </a:cubicBezTo>
                  <a:lnTo>
                    <a:pt x="957" y="1164"/>
                  </a:lnTo>
                  <a:cubicBezTo>
                    <a:pt x="1018" y="1198"/>
                    <a:pt x="1087" y="1214"/>
                    <a:pt x="1155" y="1214"/>
                  </a:cubicBezTo>
                  <a:cubicBezTo>
                    <a:pt x="1297" y="1214"/>
                    <a:pt x="1437" y="1144"/>
                    <a:pt x="1507" y="1009"/>
                  </a:cubicBezTo>
                  <a:cubicBezTo>
                    <a:pt x="1624" y="813"/>
                    <a:pt x="1554" y="566"/>
                    <a:pt x="1355" y="462"/>
                  </a:cubicBezTo>
                  <a:lnTo>
                    <a:pt x="665" y="53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6269238" y="3351750"/>
              <a:ext cx="40625" cy="20525"/>
            </a:xfrm>
            <a:custGeom>
              <a:avLst/>
              <a:gdLst/>
              <a:ahLst/>
              <a:cxnLst/>
              <a:rect l="l" t="t" r="r" b="b"/>
              <a:pathLst>
                <a:path w="1625" h="821" extrusionOk="0">
                  <a:moveTo>
                    <a:pt x="407" y="1"/>
                  </a:moveTo>
                  <a:cubicBezTo>
                    <a:pt x="186" y="1"/>
                    <a:pt x="0" y="189"/>
                    <a:pt x="0" y="410"/>
                  </a:cubicBezTo>
                  <a:cubicBezTo>
                    <a:pt x="0" y="632"/>
                    <a:pt x="186" y="820"/>
                    <a:pt x="407" y="820"/>
                  </a:cubicBezTo>
                  <a:lnTo>
                    <a:pt x="1215" y="820"/>
                  </a:lnTo>
                  <a:cubicBezTo>
                    <a:pt x="1437" y="820"/>
                    <a:pt x="1625" y="632"/>
                    <a:pt x="1625" y="410"/>
                  </a:cubicBezTo>
                  <a:cubicBezTo>
                    <a:pt x="1625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6277363" y="3284525"/>
              <a:ext cx="40650" cy="30275"/>
            </a:xfrm>
            <a:custGeom>
              <a:avLst/>
              <a:gdLst/>
              <a:ahLst/>
              <a:cxnLst/>
              <a:rect l="l" t="t" r="r" b="b"/>
              <a:pathLst>
                <a:path w="1626" h="1211" extrusionOk="0">
                  <a:moveTo>
                    <a:pt x="466" y="0"/>
                  </a:moveTo>
                  <a:cubicBezTo>
                    <a:pt x="325" y="0"/>
                    <a:pt x="186" y="74"/>
                    <a:pt x="107" y="202"/>
                  </a:cubicBezTo>
                  <a:cubicBezTo>
                    <a:pt x="1" y="401"/>
                    <a:pt x="60" y="645"/>
                    <a:pt x="259" y="751"/>
                  </a:cubicBezTo>
                  <a:lnTo>
                    <a:pt x="960" y="1158"/>
                  </a:lnTo>
                  <a:cubicBezTo>
                    <a:pt x="1022" y="1193"/>
                    <a:pt x="1090" y="1211"/>
                    <a:pt x="1158" y="1211"/>
                  </a:cubicBezTo>
                  <a:cubicBezTo>
                    <a:pt x="1296" y="1211"/>
                    <a:pt x="1431" y="1140"/>
                    <a:pt x="1510" y="1007"/>
                  </a:cubicBezTo>
                  <a:cubicBezTo>
                    <a:pt x="1625" y="822"/>
                    <a:pt x="1555" y="575"/>
                    <a:pt x="1359" y="457"/>
                  </a:cubicBezTo>
                  <a:lnTo>
                    <a:pt x="657" y="50"/>
                  </a:lnTo>
                  <a:cubicBezTo>
                    <a:pt x="597" y="16"/>
                    <a:pt x="532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6277363" y="3409225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1158" y="0"/>
                  </a:moveTo>
                  <a:cubicBezTo>
                    <a:pt x="1090" y="0"/>
                    <a:pt x="1022" y="18"/>
                    <a:pt x="960" y="53"/>
                  </a:cubicBezTo>
                  <a:lnTo>
                    <a:pt x="259" y="462"/>
                  </a:lnTo>
                  <a:cubicBezTo>
                    <a:pt x="60" y="566"/>
                    <a:pt x="1" y="813"/>
                    <a:pt x="107" y="1009"/>
                  </a:cubicBezTo>
                  <a:cubicBezTo>
                    <a:pt x="185" y="1144"/>
                    <a:pt x="322" y="1214"/>
                    <a:pt x="461" y="1214"/>
                  </a:cubicBezTo>
                  <a:cubicBezTo>
                    <a:pt x="528" y="1214"/>
                    <a:pt x="596" y="1198"/>
                    <a:pt x="657" y="1164"/>
                  </a:cubicBezTo>
                  <a:lnTo>
                    <a:pt x="1359" y="754"/>
                  </a:lnTo>
                  <a:cubicBezTo>
                    <a:pt x="1555" y="636"/>
                    <a:pt x="1625" y="392"/>
                    <a:pt x="1510" y="204"/>
                  </a:cubicBezTo>
                  <a:cubicBezTo>
                    <a:pt x="1431" y="71"/>
                    <a:pt x="1296" y="0"/>
                    <a:pt x="1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10" name="Google Shape;1010;p41"/>
          <p:cNvGrpSpPr/>
          <p:nvPr/>
        </p:nvGrpSpPr>
        <p:grpSpPr>
          <a:xfrm>
            <a:off x="6118100" y="2395725"/>
            <a:ext cx="345150" cy="345150"/>
            <a:chOff x="5512088" y="3243975"/>
            <a:chExt cx="345150" cy="345150"/>
          </a:xfrm>
        </p:grpSpPr>
        <p:sp>
          <p:nvSpPr>
            <p:cNvPr id="1011" name="Google Shape;1011;p41"/>
            <p:cNvSpPr/>
            <p:nvPr/>
          </p:nvSpPr>
          <p:spPr>
            <a:xfrm>
              <a:off x="5755513" y="3243975"/>
              <a:ext cx="101725" cy="101125"/>
            </a:xfrm>
            <a:custGeom>
              <a:avLst/>
              <a:gdLst/>
              <a:ahLst/>
              <a:cxnLst/>
              <a:rect l="l" t="t" r="r" b="b"/>
              <a:pathLst>
                <a:path w="4069" h="4045" extrusionOk="0">
                  <a:moveTo>
                    <a:pt x="432" y="0"/>
                  </a:moveTo>
                  <a:cubicBezTo>
                    <a:pt x="233" y="0"/>
                    <a:pt x="45" y="152"/>
                    <a:pt x="23" y="362"/>
                  </a:cubicBezTo>
                  <a:cubicBezTo>
                    <a:pt x="0" y="606"/>
                    <a:pt x="186" y="816"/>
                    <a:pt x="421" y="816"/>
                  </a:cubicBezTo>
                  <a:lnTo>
                    <a:pt x="3260" y="816"/>
                  </a:lnTo>
                  <a:lnTo>
                    <a:pt x="3260" y="3636"/>
                  </a:lnTo>
                  <a:cubicBezTo>
                    <a:pt x="3260" y="3846"/>
                    <a:pt x="3412" y="4020"/>
                    <a:pt x="3611" y="4043"/>
                  </a:cubicBezTo>
                  <a:cubicBezTo>
                    <a:pt x="3626" y="4044"/>
                    <a:pt x="3641" y="4045"/>
                    <a:pt x="3655" y="4045"/>
                  </a:cubicBezTo>
                  <a:cubicBezTo>
                    <a:pt x="3882" y="4045"/>
                    <a:pt x="4068" y="3866"/>
                    <a:pt x="4068" y="3647"/>
                  </a:cubicBezTo>
                  <a:lnTo>
                    <a:pt x="4068" y="410"/>
                  </a:lnTo>
                  <a:cubicBezTo>
                    <a:pt x="4068" y="185"/>
                    <a:pt x="3880" y="0"/>
                    <a:pt x="3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5512088" y="3488150"/>
              <a:ext cx="101700" cy="100975"/>
            </a:xfrm>
            <a:custGeom>
              <a:avLst/>
              <a:gdLst/>
              <a:ahLst/>
              <a:cxnLst/>
              <a:rect l="l" t="t" r="r" b="b"/>
              <a:pathLst>
                <a:path w="4068" h="4039" extrusionOk="0">
                  <a:moveTo>
                    <a:pt x="391" y="0"/>
                  </a:moveTo>
                  <a:cubicBezTo>
                    <a:pt x="180" y="0"/>
                    <a:pt x="0" y="185"/>
                    <a:pt x="0" y="402"/>
                  </a:cubicBezTo>
                  <a:lnTo>
                    <a:pt x="0" y="3640"/>
                  </a:lnTo>
                  <a:cubicBezTo>
                    <a:pt x="0" y="3861"/>
                    <a:pt x="174" y="4038"/>
                    <a:pt x="396" y="4038"/>
                  </a:cubicBezTo>
                  <a:lnTo>
                    <a:pt x="3636" y="4038"/>
                  </a:lnTo>
                  <a:cubicBezTo>
                    <a:pt x="3880" y="4038"/>
                    <a:pt x="4068" y="3839"/>
                    <a:pt x="4043" y="3592"/>
                  </a:cubicBezTo>
                  <a:cubicBezTo>
                    <a:pt x="4020" y="3382"/>
                    <a:pt x="3832" y="3230"/>
                    <a:pt x="3622" y="3230"/>
                  </a:cubicBezTo>
                  <a:lnTo>
                    <a:pt x="805" y="3230"/>
                  </a:lnTo>
                  <a:lnTo>
                    <a:pt x="805" y="414"/>
                  </a:lnTo>
                  <a:cubicBezTo>
                    <a:pt x="805" y="203"/>
                    <a:pt x="654" y="26"/>
                    <a:pt x="443" y="4"/>
                  </a:cubicBezTo>
                  <a:cubicBezTo>
                    <a:pt x="426" y="1"/>
                    <a:pt x="408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5512088" y="3243975"/>
              <a:ext cx="101700" cy="101125"/>
            </a:xfrm>
            <a:custGeom>
              <a:avLst/>
              <a:gdLst/>
              <a:ahLst/>
              <a:cxnLst/>
              <a:rect l="l" t="t" r="r" b="b"/>
              <a:pathLst>
                <a:path w="4068" h="4045" extrusionOk="0">
                  <a:moveTo>
                    <a:pt x="396" y="0"/>
                  </a:moveTo>
                  <a:cubicBezTo>
                    <a:pt x="174" y="0"/>
                    <a:pt x="0" y="185"/>
                    <a:pt x="0" y="410"/>
                  </a:cubicBezTo>
                  <a:lnTo>
                    <a:pt x="0" y="3647"/>
                  </a:lnTo>
                  <a:cubicBezTo>
                    <a:pt x="0" y="3866"/>
                    <a:pt x="186" y="4045"/>
                    <a:pt x="401" y="4045"/>
                  </a:cubicBezTo>
                  <a:cubicBezTo>
                    <a:pt x="415" y="4045"/>
                    <a:pt x="429" y="4044"/>
                    <a:pt x="443" y="4043"/>
                  </a:cubicBezTo>
                  <a:cubicBezTo>
                    <a:pt x="654" y="4020"/>
                    <a:pt x="805" y="3846"/>
                    <a:pt x="805" y="3636"/>
                  </a:cubicBezTo>
                  <a:lnTo>
                    <a:pt x="805" y="816"/>
                  </a:lnTo>
                  <a:lnTo>
                    <a:pt x="3622" y="816"/>
                  </a:lnTo>
                  <a:cubicBezTo>
                    <a:pt x="3832" y="816"/>
                    <a:pt x="4020" y="665"/>
                    <a:pt x="4043" y="455"/>
                  </a:cubicBezTo>
                  <a:cubicBezTo>
                    <a:pt x="4068" y="211"/>
                    <a:pt x="3880" y="0"/>
                    <a:pt x="3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5755513" y="3488150"/>
              <a:ext cx="101725" cy="100975"/>
            </a:xfrm>
            <a:custGeom>
              <a:avLst/>
              <a:gdLst/>
              <a:ahLst/>
              <a:cxnLst/>
              <a:rect l="l" t="t" r="r" b="b"/>
              <a:pathLst>
                <a:path w="4069" h="4039" extrusionOk="0">
                  <a:moveTo>
                    <a:pt x="3666" y="0"/>
                  </a:moveTo>
                  <a:cubicBezTo>
                    <a:pt x="3648" y="0"/>
                    <a:pt x="3629" y="1"/>
                    <a:pt x="3611" y="4"/>
                  </a:cubicBezTo>
                  <a:cubicBezTo>
                    <a:pt x="3412" y="26"/>
                    <a:pt x="3260" y="203"/>
                    <a:pt x="3260" y="414"/>
                  </a:cubicBezTo>
                  <a:lnTo>
                    <a:pt x="3260" y="3230"/>
                  </a:lnTo>
                  <a:lnTo>
                    <a:pt x="432" y="3230"/>
                  </a:lnTo>
                  <a:cubicBezTo>
                    <a:pt x="233" y="3230"/>
                    <a:pt x="45" y="3382"/>
                    <a:pt x="23" y="3592"/>
                  </a:cubicBezTo>
                  <a:cubicBezTo>
                    <a:pt x="0" y="3839"/>
                    <a:pt x="186" y="4038"/>
                    <a:pt x="421" y="4038"/>
                  </a:cubicBezTo>
                  <a:lnTo>
                    <a:pt x="3659" y="4038"/>
                  </a:lnTo>
                  <a:cubicBezTo>
                    <a:pt x="3880" y="4038"/>
                    <a:pt x="4068" y="3861"/>
                    <a:pt x="4068" y="3640"/>
                  </a:cubicBezTo>
                  <a:lnTo>
                    <a:pt x="4068" y="402"/>
                  </a:lnTo>
                  <a:cubicBezTo>
                    <a:pt x="4068" y="185"/>
                    <a:pt x="3888" y="0"/>
                    <a:pt x="3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5611413" y="3312175"/>
              <a:ext cx="144125" cy="107925"/>
            </a:xfrm>
            <a:custGeom>
              <a:avLst/>
              <a:gdLst/>
              <a:ahLst/>
              <a:cxnLst/>
              <a:rect l="l" t="t" r="r" b="b"/>
              <a:pathLst>
                <a:path w="5765" h="4317" extrusionOk="0">
                  <a:moveTo>
                    <a:pt x="2927" y="1"/>
                  </a:moveTo>
                  <a:cubicBezTo>
                    <a:pt x="1307" y="1"/>
                    <a:pt x="0" y="1370"/>
                    <a:pt x="106" y="3012"/>
                  </a:cubicBezTo>
                  <a:cubicBezTo>
                    <a:pt x="106" y="3023"/>
                    <a:pt x="106" y="3034"/>
                    <a:pt x="117" y="3045"/>
                  </a:cubicBezTo>
                  <a:cubicBezTo>
                    <a:pt x="242" y="3178"/>
                    <a:pt x="377" y="3233"/>
                    <a:pt x="499" y="3233"/>
                  </a:cubicBezTo>
                  <a:cubicBezTo>
                    <a:pt x="721" y="3233"/>
                    <a:pt x="900" y="3054"/>
                    <a:pt x="900" y="2835"/>
                  </a:cubicBezTo>
                  <a:cubicBezTo>
                    <a:pt x="900" y="1718"/>
                    <a:pt x="1810" y="808"/>
                    <a:pt x="2928" y="808"/>
                  </a:cubicBezTo>
                  <a:cubicBezTo>
                    <a:pt x="3552" y="808"/>
                    <a:pt x="4242" y="1092"/>
                    <a:pt x="4875" y="1783"/>
                  </a:cubicBezTo>
                  <a:cubicBezTo>
                    <a:pt x="4923" y="1842"/>
                    <a:pt x="4945" y="1912"/>
                    <a:pt x="4945" y="1982"/>
                  </a:cubicBezTo>
                  <a:lnTo>
                    <a:pt x="4945" y="4075"/>
                  </a:lnTo>
                  <a:cubicBezTo>
                    <a:pt x="4945" y="4097"/>
                    <a:pt x="4956" y="4109"/>
                    <a:pt x="4968" y="4120"/>
                  </a:cubicBezTo>
                  <a:cubicBezTo>
                    <a:pt x="5094" y="4259"/>
                    <a:pt x="5232" y="4316"/>
                    <a:pt x="5357" y="4316"/>
                  </a:cubicBezTo>
                  <a:cubicBezTo>
                    <a:pt x="5581" y="4316"/>
                    <a:pt x="5764" y="4134"/>
                    <a:pt x="5764" y="3910"/>
                  </a:cubicBezTo>
                  <a:lnTo>
                    <a:pt x="5764" y="1643"/>
                  </a:lnTo>
                  <a:cubicBezTo>
                    <a:pt x="5764" y="1539"/>
                    <a:pt x="5717" y="1444"/>
                    <a:pt x="5647" y="1362"/>
                  </a:cubicBezTo>
                  <a:cubicBezTo>
                    <a:pt x="4763" y="397"/>
                    <a:pt x="3800" y="1"/>
                    <a:pt x="2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5613763" y="3413225"/>
              <a:ext cx="144100" cy="107950"/>
            </a:xfrm>
            <a:custGeom>
              <a:avLst/>
              <a:gdLst/>
              <a:ahLst/>
              <a:cxnLst/>
              <a:rect l="l" t="t" r="r" b="b"/>
              <a:pathLst>
                <a:path w="5764" h="4318" extrusionOk="0">
                  <a:moveTo>
                    <a:pt x="409" y="1"/>
                  </a:moveTo>
                  <a:cubicBezTo>
                    <a:pt x="286" y="1"/>
                    <a:pt x="149" y="58"/>
                    <a:pt x="23" y="196"/>
                  </a:cubicBezTo>
                  <a:cubicBezTo>
                    <a:pt x="12" y="207"/>
                    <a:pt x="1" y="218"/>
                    <a:pt x="1" y="232"/>
                  </a:cubicBezTo>
                  <a:lnTo>
                    <a:pt x="1" y="2673"/>
                  </a:lnTo>
                  <a:cubicBezTo>
                    <a:pt x="1" y="2768"/>
                    <a:pt x="34" y="2872"/>
                    <a:pt x="105" y="2953"/>
                  </a:cubicBezTo>
                  <a:cubicBezTo>
                    <a:pt x="988" y="3920"/>
                    <a:pt x="1954" y="4317"/>
                    <a:pt x="2829" y="4317"/>
                  </a:cubicBezTo>
                  <a:cubicBezTo>
                    <a:pt x="4453" y="4317"/>
                    <a:pt x="5764" y="2948"/>
                    <a:pt x="5656" y="1307"/>
                  </a:cubicBezTo>
                  <a:cubicBezTo>
                    <a:pt x="5656" y="1295"/>
                    <a:pt x="5645" y="1270"/>
                    <a:pt x="5645" y="1259"/>
                  </a:cubicBezTo>
                  <a:cubicBezTo>
                    <a:pt x="5519" y="1133"/>
                    <a:pt x="5384" y="1080"/>
                    <a:pt x="5262" y="1080"/>
                  </a:cubicBezTo>
                  <a:cubicBezTo>
                    <a:pt x="5034" y="1080"/>
                    <a:pt x="4851" y="1261"/>
                    <a:pt x="4851" y="1481"/>
                  </a:cubicBezTo>
                  <a:cubicBezTo>
                    <a:pt x="4851" y="2598"/>
                    <a:pt x="3948" y="3504"/>
                    <a:pt x="2833" y="3504"/>
                  </a:cubicBezTo>
                  <a:cubicBezTo>
                    <a:pt x="2210" y="3504"/>
                    <a:pt x="1521" y="3221"/>
                    <a:pt x="887" y="2533"/>
                  </a:cubicBezTo>
                  <a:cubicBezTo>
                    <a:pt x="842" y="2476"/>
                    <a:pt x="806" y="2406"/>
                    <a:pt x="806" y="2336"/>
                  </a:cubicBezTo>
                  <a:lnTo>
                    <a:pt x="806" y="406"/>
                  </a:lnTo>
                  <a:cubicBezTo>
                    <a:pt x="806" y="182"/>
                    <a:pt x="629" y="1"/>
                    <a:pt x="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5673963" y="3379475"/>
              <a:ext cx="40900" cy="101225"/>
            </a:xfrm>
            <a:custGeom>
              <a:avLst/>
              <a:gdLst/>
              <a:ahLst/>
              <a:cxnLst/>
              <a:rect l="l" t="t" r="r" b="b"/>
              <a:pathLst>
                <a:path w="1636" h="4049" extrusionOk="0">
                  <a:moveTo>
                    <a:pt x="1235" y="1"/>
                  </a:moveTo>
                  <a:cubicBezTo>
                    <a:pt x="1018" y="1"/>
                    <a:pt x="830" y="179"/>
                    <a:pt x="830" y="412"/>
                  </a:cubicBezTo>
                  <a:lnTo>
                    <a:pt x="830" y="2831"/>
                  </a:lnTo>
                  <a:cubicBezTo>
                    <a:pt x="830" y="3055"/>
                    <a:pt x="653" y="3240"/>
                    <a:pt x="432" y="3240"/>
                  </a:cubicBezTo>
                  <a:cubicBezTo>
                    <a:pt x="426" y="3240"/>
                    <a:pt x="419" y="3240"/>
                    <a:pt x="413" y="3240"/>
                  </a:cubicBezTo>
                  <a:cubicBezTo>
                    <a:pt x="178" y="3240"/>
                    <a:pt x="0" y="3446"/>
                    <a:pt x="22" y="3686"/>
                  </a:cubicBezTo>
                  <a:cubicBezTo>
                    <a:pt x="47" y="3897"/>
                    <a:pt x="247" y="4048"/>
                    <a:pt x="443" y="4048"/>
                  </a:cubicBezTo>
                  <a:cubicBezTo>
                    <a:pt x="1111" y="4037"/>
                    <a:pt x="1635" y="3498"/>
                    <a:pt x="1635" y="2831"/>
                  </a:cubicBezTo>
                  <a:lnTo>
                    <a:pt x="1635" y="412"/>
                  </a:lnTo>
                  <a:cubicBezTo>
                    <a:pt x="1635" y="213"/>
                    <a:pt x="1484" y="25"/>
                    <a:pt x="1273" y="3"/>
                  </a:cubicBezTo>
                  <a:cubicBezTo>
                    <a:pt x="1261" y="2"/>
                    <a:pt x="1248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654388" y="3352650"/>
              <a:ext cx="40900" cy="100950"/>
            </a:xfrm>
            <a:custGeom>
              <a:avLst/>
              <a:gdLst/>
              <a:ahLst/>
              <a:cxnLst/>
              <a:rect l="l" t="t" r="r" b="b"/>
              <a:pathLst>
                <a:path w="1636" h="4038" extrusionOk="0">
                  <a:moveTo>
                    <a:pt x="1202" y="1"/>
                  </a:moveTo>
                  <a:cubicBezTo>
                    <a:pt x="1195" y="1"/>
                    <a:pt x="1188" y="1"/>
                    <a:pt x="1181" y="1"/>
                  </a:cubicBezTo>
                  <a:cubicBezTo>
                    <a:pt x="525" y="13"/>
                    <a:pt x="0" y="551"/>
                    <a:pt x="0" y="1216"/>
                  </a:cubicBezTo>
                  <a:lnTo>
                    <a:pt x="0" y="3623"/>
                  </a:lnTo>
                  <a:cubicBezTo>
                    <a:pt x="0" y="3833"/>
                    <a:pt x="152" y="4021"/>
                    <a:pt x="351" y="4033"/>
                  </a:cubicBezTo>
                  <a:cubicBezTo>
                    <a:pt x="371" y="4036"/>
                    <a:pt x="391" y="4037"/>
                    <a:pt x="411" y="4037"/>
                  </a:cubicBezTo>
                  <a:cubicBezTo>
                    <a:pt x="629" y="4037"/>
                    <a:pt x="805" y="3861"/>
                    <a:pt x="805" y="3637"/>
                  </a:cubicBezTo>
                  <a:lnTo>
                    <a:pt x="805" y="1216"/>
                  </a:lnTo>
                  <a:cubicBezTo>
                    <a:pt x="805" y="994"/>
                    <a:pt x="982" y="807"/>
                    <a:pt x="1204" y="807"/>
                  </a:cubicBezTo>
                  <a:cubicBezTo>
                    <a:pt x="1436" y="807"/>
                    <a:pt x="1636" y="607"/>
                    <a:pt x="1613" y="363"/>
                  </a:cubicBezTo>
                  <a:cubicBezTo>
                    <a:pt x="1591" y="160"/>
                    <a:pt x="1404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5673938" y="3287450"/>
              <a:ext cx="121925" cy="274175"/>
            </a:xfrm>
            <a:custGeom>
              <a:avLst/>
              <a:gdLst/>
              <a:ahLst/>
              <a:cxnLst/>
              <a:rect l="l" t="t" r="r" b="b"/>
              <a:pathLst>
                <a:path w="4877" h="10967" extrusionOk="0">
                  <a:moveTo>
                    <a:pt x="2586" y="0"/>
                  </a:moveTo>
                  <a:cubicBezTo>
                    <a:pt x="2453" y="0"/>
                    <a:pt x="2322" y="68"/>
                    <a:pt x="2245" y="188"/>
                  </a:cubicBezTo>
                  <a:cubicBezTo>
                    <a:pt x="2116" y="376"/>
                    <a:pt x="2175" y="620"/>
                    <a:pt x="2363" y="738"/>
                  </a:cubicBezTo>
                  <a:cubicBezTo>
                    <a:pt x="3426" y="1417"/>
                    <a:pt x="4069" y="2562"/>
                    <a:pt x="4069" y="3824"/>
                  </a:cubicBezTo>
                  <a:lnTo>
                    <a:pt x="4069" y="6512"/>
                  </a:lnTo>
                  <a:cubicBezTo>
                    <a:pt x="4069" y="8523"/>
                    <a:pt x="2433" y="10147"/>
                    <a:pt x="433" y="10158"/>
                  </a:cubicBezTo>
                  <a:cubicBezTo>
                    <a:pt x="222" y="10158"/>
                    <a:pt x="48" y="10299"/>
                    <a:pt x="23" y="10509"/>
                  </a:cubicBezTo>
                  <a:cubicBezTo>
                    <a:pt x="1" y="10756"/>
                    <a:pt x="189" y="10966"/>
                    <a:pt x="422" y="10966"/>
                  </a:cubicBezTo>
                  <a:cubicBezTo>
                    <a:pt x="2876" y="10966"/>
                    <a:pt x="4876" y="8966"/>
                    <a:pt x="4876" y="6512"/>
                  </a:cubicBezTo>
                  <a:lnTo>
                    <a:pt x="4876" y="3824"/>
                  </a:lnTo>
                  <a:cubicBezTo>
                    <a:pt x="4876" y="2292"/>
                    <a:pt x="4105" y="879"/>
                    <a:pt x="2795" y="59"/>
                  </a:cubicBezTo>
                  <a:cubicBezTo>
                    <a:pt x="2730" y="19"/>
                    <a:pt x="2658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573438" y="3271750"/>
              <a:ext cx="121850" cy="274075"/>
            </a:xfrm>
            <a:custGeom>
              <a:avLst/>
              <a:gdLst/>
              <a:ahLst/>
              <a:cxnLst/>
              <a:rect l="l" t="t" r="r" b="b"/>
              <a:pathLst>
                <a:path w="4874" h="10963" extrusionOk="0">
                  <a:moveTo>
                    <a:pt x="4442" y="0"/>
                  </a:moveTo>
                  <a:cubicBezTo>
                    <a:pt x="1987" y="0"/>
                    <a:pt x="1" y="1986"/>
                    <a:pt x="1" y="4452"/>
                  </a:cubicBezTo>
                  <a:lnTo>
                    <a:pt x="1" y="7140"/>
                  </a:lnTo>
                  <a:cubicBezTo>
                    <a:pt x="1" y="8671"/>
                    <a:pt x="772" y="10074"/>
                    <a:pt x="2057" y="10893"/>
                  </a:cubicBezTo>
                  <a:cubicBezTo>
                    <a:pt x="2132" y="10940"/>
                    <a:pt x="2213" y="10962"/>
                    <a:pt x="2292" y="10962"/>
                  </a:cubicBezTo>
                  <a:cubicBezTo>
                    <a:pt x="2413" y="10962"/>
                    <a:pt x="2529" y="10910"/>
                    <a:pt x="2607" y="10812"/>
                  </a:cubicBezTo>
                  <a:cubicBezTo>
                    <a:pt x="2758" y="10624"/>
                    <a:pt x="2711" y="10343"/>
                    <a:pt x="2500" y="10214"/>
                  </a:cubicBezTo>
                  <a:cubicBezTo>
                    <a:pt x="1437" y="9549"/>
                    <a:pt x="806" y="8391"/>
                    <a:pt x="806" y="7140"/>
                  </a:cubicBezTo>
                  <a:lnTo>
                    <a:pt x="806" y="4452"/>
                  </a:lnTo>
                  <a:cubicBezTo>
                    <a:pt x="806" y="2441"/>
                    <a:pt x="2430" y="805"/>
                    <a:pt x="4442" y="805"/>
                  </a:cubicBezTo>
                  <a:cubicBezTo>
                    <a:pt x="4641" y="805"/>
                    <a:pt x="4829" y="654"/>
                    <a:pt x="4851" y="455"/>
                  </a:cubicBezTo>
                  <a:cubicBezTo>
                    <a:pt x="4874" y="210"/>
                    <a:pt x="4688" y="0"/>
                    <a:pt x="4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5552688" y="3284575"/>
              <a:ext cx="20150" cy="20150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399" y="0"/>
                  </a:moveTo>
                  <a:cubicBezTo>
                    <a:pt x="174" y="0"/>
                    <a:pt x="0" y="174"/>
                    <a:pt x="0" y="399"/>
                  </a:cubicBezTo>
                  <a:cubicBezTo>
                    <a:pt x="0" y="620"/>
                    <a:pt x="174" y="806"/>
                    <a:pt x="399" y="806"/>
                  </a:cubicBezTo>
                  <a:cubicBezTo>
                    <a:pt x="620" y="806"/>
                    <a:pt x="806" y="620"/>
                    <a:pt x="806" y="399"/>
                  </a:cubicBezTo>
                  <a:cubicBezTo>
                    <a:pt x="806" y="174"/>
                    <a:pt x="620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5796388" y="3284575"/>
              <a:ext cx="20525" cy="20150"/>
            </a:xfrm>
            <a:custGeom>
              <a:avLst/>
              <a:gdLst/>
              <a:ahLst/>
              <a:cxnLst/>
              <a:rect l="l" t="t" r="r" b="b"/>
              <a:pathLst>
                <a:path w="821" h="806" extrusionOk="0">
                  <a:moveTo>
                    <a:pt x="410" y="0"/>
                  </a:moveTo>
                  <a:cubicBezTo>
                    <a:pt x="189" y="0"/>
                    <a:pt x="1" y="174"/>
                    <a:pt x="1" y="399"/>
                  </a:cubicBezTo>
                  <a:cubicBezTo>
                    <a:pt x="1" y="620"/>
                    <a:pt x="189" y="806"/>
                    <a:pt x="410" y="806"/>
                  </a:cubicBezTo>
                  <a:cubicBezTo>
                    <a:pt x="632" y="806"/>
                    <a:pt x="820" y="620"/>
                    <a:pt x="820" y="399"/>
                  </a:cubicBezTo>
                  <a:cubicBezTo>
                    <a:pt x="820" y="174"/>
                    <a:pt x="632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5552688" y="3528575"/>
              <a:ext cx="20150" cy="20225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399" y="0"/>
                  </a:moveTo>
                  <a:cubicBezTo>
                    <a:pt x="174" y="0"/>
                    <a:pt x="0" y="177"/>
                    <a:pt x="0" y="398"/>
                  </a:cubicBezTo>
                  <a:cubicBezTo>
                    <a:pt x="0" y="620"/>
                    <a:pt x="174" y="808"/>
                    <a:pt x="399" y="808"/>
                  </a:cubicBezTo>
                  <a:cubicBezTo>
                    <a:pt x="620" y="808"/>
                    <a:pt x="806" y="620"/>
                    <a:pt x="806" y="398"/>
                  </a:cubicBezTo>
                  <a:cubicBezTo>
                    <a:pt x="806" y="177"/>
                    <a:pt x="620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5796388" y="3528575"/>
              <a:ext cx="20525" cy="20225"/>
            </a:xfrm>
            <a:custGeom>
              <a:avLst/>
              <a:gdLst/>
              <a:ahLst/>
              <a:cxnLst/>
              <a:rect l="l" t="t" r="r" b="b"/>
              <a:pathLst>
                <a:path w="821" h="809" extrusionOk="0">
                  <a:moveTo>
                    <a:pt x="410" y="0"/>
                  </a:moveTo>
                  <a:cubicBezTo>
                    <a:pt x="189" y="0"/>
                    <a:pt x="1" y="177"/>
                    <a:pt x="1" y="398"/>
                  </a:cubicBezTo>
                  <a:cubicBezTo>
                    <a:pt x="1" y="620"/>
                    <a:pt x="189" y="808"/>
                    <a:pt x="410" y="808"/>
                  </a:cubicBezTo>
                  <a:cubicBezTo>
                    <a:pt x="632" y="808"/>
                    <a:pt x="820" y="620"/>
                    <a:pt x="820" y="398"/>
                  </a:cubicBezTo>
                  <a:cubicBezTo>
                    <a:pt x="820" y="177"/>
                    <a:pt x="632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6124688" y="1376275"/>
            <a:ext cx="331975" cy="344800"/>
            <a:chOff x="6285563" y="2681150"/>
            <a:chExt cx="331975" cy="344800"/>
          </a:xfrm>
        </p:grpSpPr>
        <p:sp>
          <p:nvSpPr>
            <p:cNvPr id="1026" name="Google Shape;1026;p41"/>
            <p:cNvSpPr/>
            <p:nvPr/>
          </p:nvSpPr>
          <p:spPr>
            <a:xfrm>
              <a:off x="6285563" y="2721475"/>
              <a:ext cx="236175" cy="304475"/>
            </a:xfrm>
            <a:custGeom>
              <a:avLst/>
              <a:gdLst/>
              <a:ahLst/>
              <a:cxnLst/>
              <a:rect l="l" t="t" r="r" b="b"/>
              <a:pathLst>
                <a:path w="9447" h="12179" extrusionOk="0">
                  <a:moveTo>
                    <a:pt x="4313" y="831"/>
                  </a:moveTo>
                  <a:lnTo>
                    <a:pt x="4313" y="1765"/>
                  </a:lnTo>
                  <a:cubicBezTo>
                    <a:pt x="4313" y="1978"/>
                    <a:pt x="4487" y="2150"/>
                    <a:pt x="4698" y="2150"/>
                  </a:cubicBezTo>
                  <a:cubicBezTo>
                    <a:pt x="4706" y="2150"/>
                    <a:pt x="4714" y="2150"/>
                    <a:pt x="4722" y="2149"/>
                  </a:cubicBezTo>
                  <a:cubicBezTo>
                    <a:pt x="5003" y="2149"/>
                    <a:pt x="5213" y="2444"/>
                    <a:pt x="5084" y="2736"/>
                  </a:cubicBezTo>
                  <a:cubicBezTo>
                    <a:pt x="5028" y="2876"/>
                    <a:pt x="4888" y="2969"/>
                    <a:pt x="4722" y="2969"/>
                  </a:cubicBezTo>
                  <a:cubicBezTo>
                    <a:pt x="4501" y="2969"/>
                    <a:pt x="4313" y="3145"/>
                    <a:pt x="4313" y="3367"/>
                  </a:cubicBezTo>
                  <a:lnTo>
                    <a:pt x="4313" y="4312"/>
                  </a:lnTo>
                  <a:lnTo>
                    <a:pt x="3707" y="4312"/>
                  </a:lnTo>
                  <a:cubicBezTo>
                    <a:pt x="3541" y="3847"/>
                    <a:pt x="3098" y="3507"/>
                    <a:pt x="2573" y="3507"/>
                  </a:cubicBezTo>
                  <a:cubicBezTo>
                    <a:pt x="2035" y="3507"/>
                    <a:pt x="1592" y="3847"/>
                    <a:pt x="1426" y="4312"/>
                  </a:cubicBezTo>
                  <a:lnTo>
                    <a:pt x="831" y="4312"/>
                  </a:lnTo>
                  <a:cubicBezTo>
                    <a:pt x="1031" y="2478"/>
                    <a:pt x="2489" y="1016"/>
                    <a:pt x="4313" y="831"/>
                  </a:cubicBezTo>
                  <a:close/>
                  <a:moveTo>
                    <a:pt x="2570" y="4311"/>
                  </a:moveTo>
                  <a:cubicBezTo>
                    <a:pt x="2627" y="4311"/>
                    <a:pt x="2687" y="4323"/>
                    <a:pt x="2747" y="4349"/>
                  </a:cubicBezTo>
                  <a:cubicBezTo>
                    <a:pt x="2888" y="4408"/>
                    <a:pt x="2969" y="4559"/>
                    <a:pt x="2969" y="4711"/>
                  </a:cubicBezTo>
                  <a:cubicBezTo>
                    <a:pt x="2969" y="4944"/>
                    <a:pt x="3157" y="5120"/>
                    <a:pt x="3379" y="5120"/>
                  </a:cubicBezTo>
                  <a:lnTo>
                    <a:pt x="4313" y="5120"/>
                  </a:lnTo>
                  <a:lnTo>
                    <a:pt x="4313" y="6077"/>
                  </a:lnTo>
                  <a:cubicBezTo>
                    <a:pt x="4313" y="6294"/>
                    <a:pt x="4489" y="6465"/>
                    <a:pt x="4702" y="6465"/>
                  </a:cubicBezTo>
                  <a:cubicBezTo>
                    <a:pt x="4709" y="6465"/>
                    <a:pt x="4716" y="6464"/>
                    <a:pt x="4722" y="6464"/>
                  </a:cubicBezTo>
                  <a:cubicBezTo>
                    <a:pt x="5003" y="6464"/>
                    <a:pt x="5213" y="6756"/>
                    <a:pt x="5084" y="7048"/>
                  </a:cubicBezTo>
                  <a:cubicBezTo>
                    <a:pt x="5028" y="7188"/>
                    <a:pt x="4888" y="7283"/>
                    <a:pt x="4722" y="7283"/>
                  </a:cubicBezTo>
                  <a:cubicBezTo>
                    <a:pt x="4501" y="7283"/>
                    <a:pt x="4313" y="7457"/>
                    <a:pt x="4313" y="7679"/>
                  </a:cubicBezTo>
                  <a:lnTo>
                    <a:pt x="4313" y="9701"/>
                  </a:lnTo>
                  <a:lnTo>
                    <a:pt x="3216" y="9701"/>
                  </a:lnTo>
                  <a:cubicBezTo>
                    <a:pt x="3121" y="8907"/>
                    <a:pt x="2736" y="8170"/>
                    <a:pt x="2127" y="7645"/>
                  </a:cubicBezTo>
                  <a:cubicBezTo>
                    <a:pt x="1392" y="6989"/>
                    <a:pt x="935" y="6091"/>
                    <a:pt x="831" y="5120"/>
                  </a:cubicBezTo>
                  <a:lnTo>
                    <a:pt x="1766" y="5120"/>
                  </a:lnTo>
                  <a:cubicBezTo>
                    <a:pt x="1987" y="5120"/>
                    <a:pt x="2164" y="4944"/>
                    <a:pt x="2164" y="4722"/>
                  </a:cubicBezTo>
                  <a:cubicBezTo>
                    <a:pt x="2164" y="4498"/>
                    <a:pt x="2343" y="4311"/>
                    <a:pt x="2570" y="4311"/>
                  </a:cubicBezTo>
                  <a:close/>
                  <a:moveTo>
                    <a:pt x="8616" y="5120"/>
                  </a:moveTo>
                  <a:cubicBezTo>
                    <a:pt x="8510" y="6091"/>
                    <a:pt x="8055" y="6989"/>
                    <a:pt x="7317" y="7645"/>
                  </a:cubicBezTo>
                  <a:cubicBezTo>
                    <a:pt x="6711" y="8170"/>
                    <a:pt x="6324" y="8907"/>
                    <a:pt x="6232" y="9701"/>
                  </a:cubicBezTo>
                  <a:lnTo>
                    <a:pt x="5132" y="9701"/>
                  </a:lnTo>
                  <a:lnTo>
                    <a:pt x="5132" y="8018"/>
                  </a:lnTo>
                  <a:cubicBezTo>
                    <a:pt x="5600" y="7855"/>
                    <a:pt x="5940" y="7398"/>
                    <a:pt x="5940" y="6874"/>
                  </a:cubicBezTo>
                  <a:cubicBezTo>
                    <a:pt x="5940" y="6346"/>
                    <a:pt x="5600" y="5903"/>
                    <a:pt x="5132" y="5726"/>
                  </a:cubicBezTo>
                  <a:lnTo>
                    <a:pt x="5132" y="5120"/>
                  </a:lnTo>
                  <a:lnTo>
                    <a:pt x="5741" y="5120"/>
                  </a:lnTo>
                  <a:cubicBezTo>
                    <a:pt x="5903" y="5586"/>
                    <a:pt x="6347" y="5925"/>
                    <a:pt x="6885" y="5925"/>
                  </a:cubicBezTo>
                  <a:cubicBezTo>
                    <a:pt x="7413" y="5925"/>
                    <a:pt x="7856" y="5586"/>
                    <a:pt x="8019" y="5120"/>
                  </a:cubicBezTo>
                  <a:close/>
                  <a:moveTo>
                    <a:pt x="6206" y="10509"/>
                  </a:moveTo>
                  <a:lnTo>
                    <a:pt x="6206" y="11244"/>
                  </a:lnTo>
                  <a:cubicBezTo>
                    <a:pt x="6206" y="11314"/>
                    <a:pt x="6150" y="11373"/>
                    <a:pt x="6066" y="11373"/>
                  </a:cubicBezTo>
                  <a:lnTo>
                    <a:pt x="3379" y="11373"/>
                  </a:lnTo>
                  <a:cubicBezTo>
                    <a:pt x="3297" y="11373"/>
                    <a:pt x="3238" y="11314"/>
                    <a:pt x="3238" y="11244"/>
                  </a:cubicBezTo>
                  <a:lnTo>
                    <a:pt x="3238" y="10509"/>
                  </a:lnTo>
                  <a:close/>
                  <a:moveTo>
                    <a:pt x="4734" y="1"/>
                  </a:moveTo>
                  <a:cubicBezTo>
                    <a:pt x="2127" y="1"/>
                    <a:pt x="1" y="2116"/>
                    <a:pt x="1" y="4722"/>
                  </a:cubicBezTo>
                  <a:cubicBezTo>
                    <a:pt x="1" y="6066"/>
                    <a:pt x="584" y="7353"/>
                    <a:pt x="1592" y="8240"/>
                  </a:cubicBezTo>
                  <a:cubicBezTo>
                    <a:pt x="2127" y="8720"/>
                    <a:pt x="2433" y="9398"/>
                    <a:pt x="2433" y="10111"/>
                  </a:cubicBezTo>
                  <a:lnTo>
                    <a:pt x="2433" y="11244"/>
                  </a:lnTo>
                  <a:cubicBezTo>
                    <a:pt x="2433" y="11758"/>
                    <a:pt x="2854" y="12178"/>
                    <a:pt x="3379" y="12178"/>
                  </a:cubicBezTo>
                  <a:lnTo>
                    <a:pt x="6066" y="12178"/>
                  </a:lnTo>
                  <a:cubicBezTo>
                    <a:pt x="6593" y="12178"/>
                    <a:pt x="7014" y="11758"/>
                    <a:pt x="7014" y="11244"/>
                  </a:cubicBezTo>
                  <a:lnTo>
                    <a:pt x="7014" y="10111"/>
                  </a:lnTo>
                  <a:cubicBezTo>
                    <a:pt x="7014" y="9398"/>
                    <a:pt x="7317" y="8720"/>
                    <a:pt x="7856" y="8240"/>
                  </a:cubicBezTo>
                  <a:cubicBezTo>
                    <a:pt x="8860" y="7353"/>
                    <a:pt x="9447" y="6066"/>
                    <a:pt x="9447" y="4722"/>
                  </a:cubicBezTo>
                  <a:cubicBezTo>
                    <a:pt x="9447" y="4500"/>
                    <a:pt x="9259" y="4312"/>
                    <a:pt x="9037" y="4312"/>
                  </a:cubicBezTo>
                  <a:lnTo>
                    <a:pt x="7679" y="4312"/>
                  </a:lnTo>
                  <a:cubicBezTo>
                    <a:pt x="7458" y="4312"/>
                    <a:pt x="7284" y="4500"/>
                    <a:pt x="7284" y="4711"/>
                  </a:cubicBezTo>
                  <a:cubicBezTo>
                    <a:pt x="7284" y="4935"/>
                    <a:pt x="7104" y="5122"/>
                    <a:pt x="6884" y="5122"/>
                  </a:cubicBezTo>
                  <a:cubicBezTo>
                    <a:pt x="6828" y="5122"/>
                    <a:pt x="6770" y="5110"/>
                    <a:pt x="6711" y="5084"/>
                  </a:cubicBezTo>
                  <a:cubicBezTo>
                    <a:pt x="6557" y="5025"/>
                    <a:pt x="6476" y="4873"/>
                    <a:pt x="6476" y="4722"/>
                  </a:cubicBezTo>
                  <a:cubicBezTo>
                    <a:pt x="6476" y="4500"/>
                    <a:pt x="6302" y="4312"/>
                    <a:pt x="6066" y="4312"/>
                  </a:cubicBezTo>
                  <a:lnTo>
                    <a:pt x="5132" y="4312"/>
                  </a:lnTo>
                  <a:lnTo>
                    <a:pt x="5132" y="3706"/>
                  </a:lnTo>
                  <a:cubicBezTo>
                    <a:pt x="5600" y="3541"/>
                    <a:pt x="5940" y="3086"/>
                    <a:pt x="5940" y="2559"/>
                  </a:cubicBezTo>
                  <a:cubicBezTo>
                    <a:pt x="5940" y="2034"/>
                    <a:pt x="5600" y="1577"/>
                    <a:pt x="5132" y="1414"/>
                  </a:cubicBezTo>
                  <a:lnTo>
                    <a:pt x="5132" y="396"/>
                  </a:lnTo>
                  <a:cubicBezTo>
                    <a:pt x="5132" y="175"/>
                    <a:pt x="4958" y="1"/>
                    <a:pt x="4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6489238" y="2681150"/>
              <a:ext cx="128300" cy="148150"/>
            </a:xfrm>
            <a:custGeom>
              <a:avLst/>
              <a:gdLst/>
              <a:ahLst/>
              <a:cxnLst/>
              <a:rect l="l" t="t" r="r" b="b"/>
              <a:pathLst>
                <a:path w="5132" h="5926" extrusionOk="0">
                  <a:moveTo>
                    <a:pt x="809" y="817"/>
                  </a:moveTo>
                  <a:cubicBezTo>
                    <a:pt x="2643" y="1016"/>
                    <a:pt x="4105" y="2478"/>
                    <a:pt x="4290" y="4312"/>
                  </a:cubicBezTo>
                  <a:lnTo>
                    <a:pt x="3367" y="4312"/>
                  </a:lnTo>
                  <a:cubicBezTo>
                    <a:pt x="3145" y="4312"/>
                    <a:pt x="2969" y="4489"/>
                    <a:pt x="2969" y="4711"/>
                  </a:cubicBezTo>
                  <a:cubicBezTo>
                    <a:pt x="2969" y="4873"/>
                    <a:pt x="2876" y="5014"/>
                    <a:pt x="2736" y="5084"/>
                  </a:cubicBezTo>
                  <a:cubicBezTo>
                    <a:pt x="2679" y="5107"/>
                    <a:pt x="2622" y="5117"/>
                    <a:pt x="2568" y="5117"/>
                  </a:cubicBezTo>
                  <a:cubicBezTo>
                    <a:pt x="2345" y="5117"/>
                    <a:pt x="2164" y="4939"/>
                    <a:pt x="2164" y="4722"/>
                  </a:cubicBezTo>
                  <a:cubicBezTo>
                    <a:pt x="2152" y="4489"/>
                    <a:pt x="1976" y="4312"/>
                    <a:pt x="1754" y="4312"/>
                  </a:cubicBezTo>
                  <a:lnTo>
                    <a:pt x="809" y="4312"/>
                  </a:lnTo>
                  <a:lnTo>
                    <a:pt x="809" y="3706"/>
                  </a:lnTo>
                  <a:cubicBezTo>
                    <a:pt x="1274" y="3530"/>
                    <a:pt x="1614" y="3086"/>
                    <a:pt x="1614" y="2559"/>
                  </a:cubicBezTo>
                  <a:cubicBezTo>
                    <a:pt x="1614" y="2034"/>
                    <a:pt x="1274" y="1577"/>
                    <a:pt x="809" y="1414"/>
                  </a:cubicBezTo>
                  <a:lnTo>
                    <a:pt x="809" y="817"/>
                  </a:lnTo>
                  <a:close/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cubicBezTo>
                    <a:pt x="177" y="1"/>
                    <a:pt x="1" y="174"/>
                    <a:pt x="1" y="385"/>
                  </a:cubicBezTo>
                  <a:lnTo>
                    <a:pt x="1" y="1754"/>
                  </a:lnTo>
                  <a:cubicBezTo>
                    <a:pt x="1" y="1975"/>
                    <a:pt x="189" y="2149"/>
                    <a:pt x="399" y="2149"/>
                  </a:cubicBezTo>
                  <a:cubicBezTo>
                    <a:pt x="680" y="2149"/>
                    <a:pt x="901" y="2430"/>
                    <a:pt x="772" y="2736"/>
                  </a:cubicBezTo>
                  <a:cubicBezTo>
                    <a:pt x="713" y="2876"/>
                    <a:pt x="562" y="2957"/>
                    <a:pt x="410" y="2957"/>
                  </a:cubicBezTo>
                  <a:cubicBezTo>
                    <a:pt x="189" y="2957"/>
                    <a:pt x="1" y="3145"/>
                    <a:pt x="1" y="3367"/>
                  </a:cubicBezTo>
                  <a:lnTo>
                    <a:pt x="1" y="4722"/>
                  </a:lnTo>
                  <a:cubicBezTo>
                    <a:pt x="1" y="4944"/>
                    <a:pt x="177" y="5120"/>
                    <a:pt x="399" y="5120"/>
                  </a:cubicBezTo>
                  <a:lnTo>
                    <a:pt x="1415" y="5120"/>
                  </a:lnTo>
                  <a:cubicBezTo>
                    <a:pt x="1591" y="5586"/>
                    <a:pt x="2035" y="5925"/>
                    <a:pt x="2562" y="5925"/>
                  </a:cubicBezTo>
                  <a:cubicBezTo>
                    <a:pt x="3086" y="5925"/>
                    <a:pt x="3544" y="5586"/>
                    <a:pt x="3706" y="5120"/>
                  </a:cubicBezTo>
                  <a:lnTo>
                    <a:pt x="4722" y="5120"/>
                  </a:lnTo>
                  <a:cubicBezTo>
                    <a:pt x="4946" y="5120"/>
                    <a:pt x="5120" y="4944"/>
                    <a:pt x="5120" y="4722"/>
                  </a:cubicBezTo>
                  <a:cubicBezTo>
                    <a:pt x="5132" y="2123"/>
                    <a:pt x="3016" y="1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28" name="Google Shape;1028;p41"/>
          <p:cNvGrpSpPr/>
          <p:nvPr/>
        </p:nvGrpSpPr>
        <p:grpSpPr>
          <a:xfrm>
            <a:off x="2680750" y="1376275"/>
            <a:ext cx="345150" cy="344800"/>
            <a:chOff x="5512088" y="2681150"/>
            <a:chExt cx="345150" cy="344800"/>
          </a:xfrm>
        </p:grpSpPr>
        <p:sp>
          <p:nvSpPr>
            <p:cNvPr id="1029" name="Google Shape;1029;p41"/>
            <p:cNvSpPr/>
            <p:nvPr/>
          </p:nvSpPr>
          <p:spPr>
            <a:xfrm>
              <a:off x="5512088" y="2681150"/>
              <a:ext cx="345150" cy="344800"/>
            </a:xfrm>
            <a:custGeom>
              <a:avLst/>
              <a:gdLst/>
              <a:ahLst/>
              <a:cxnLst/>
              <a:rect l="l" t="t" r="r" b="b"/>
              <a:pathLst>
                <a:path w="13806" h="13792" extrusionOk="0">
                  <a:moveTo>
                    <a:pt x="6896" y="806"/>
                  </a:moveTo>
                  <a:cubicBezTo>
                    <a:pt x="8158" y="806"/>
                    <a:pt x="9188" y="1835"/>
                    <a:pt x="9188" y="3098"/>
                  </a:cubicBezTo>
                  <a:cubicBezTo>
                    <a:pt x="9188" y="3776"/>
                    <a:pt x="8882" y="4419"/>
                    <a:pt x="8357" y="4862"/>
                  </a:cubicBezTo>
                  <a:cubicBezTo>
                    <a:pt x="8018" y="5143"/>
                    <a:pt x="7785" y="5516"/>
                    <a:pt x="7704" y="5925"/>
                  </a:cubicBezTo>
                  <a:lnTo>
                    <a:pt x="7305" y="5925"/>
                  </a:lnTo>
                  <a:lnTo>
                    <a:pt x="7305" y="3799"/>
                  </a:lnTo>
                  <a:lnTo>
                    <a:pt x="7984" y="3120"/>
                  </a:lnTo>
                  <a:cubicBezTo>
                    <a:pt x="8136" y="2969"/>
                    <a:pt x="8158" y="2736"/>
                    <a:pt x="8029" y="2570"/>
                  </a:cubicBezTo>
                  <a:cubicBezTo>
                    <a:pt x="7948" y="2472"/>
                    <a:pt x="7831" y="2422"/>
                    <a:pt x="7713" y="2422"/>
                  </a:cubicBezTo>
                  <a:cubicBezTo>
                    <a:pt x="7609" y="2422"/>
                    <a:pt x="7504" y="2460"/>
                    <a:pt x="7423" y="2537"/>
                  </a:cubicBezTo>
                  <a:lnTo>
                    <a:pt x="6896" y="3061"/>
                  </a:lnTo>
                  <a:lnTo>
                    <a:pt x="6382" y="2537"/>
                  </a:lnTo>
                  <a:cubicBezTo>
                    <a:pt x="6300" y="2460"/>
                    <a:pt x="6194" y="2422"/>
                    <a:pt x="6090" y="2422"/>
                  </a:cubicBezTo>
                  <a:cubicBezTo>
                    <a:pt x="5971" y="2422"/>
                    <a:pt x="5854" y="2472"/>
                    <a:pt x="5773" y="2570"/>
                  </a:cubicBezTo>
                  <a:cubicBezTo>
                    <a:pt x="5644" y="2736"/>
                    <a:pt x="5670" y="2969"/>
                    <a:pt x="5810" y="3120"/>
                  </a:cubicBezTo>
                  <a:lnTo>
                    <a:pt x="6497" y="3799"/>
                  </a:lnTo>
                  <a:lnTo>
                    <a:pt x="6497" y="5925"/>
                  </a:lnTo>
                  <a:lnTo>
                    <a:pt x="6090" y="5925"/>
                  </a:lnTo>
                  <a:cubicBezTo>
                    <a:pt x="6006" y="5516"/>
                    <a:pt x="5785" y="5143"/>
                    <a:pt x="5445" y="4862"/>
                  </a:cubicBezTo>
                  <a:cubicBezTo>
                    <a:pt x="4909" y="4419"/>
                    <a:pt x="4604" y="3776"/>
                    <a:pt x="4604" y="3098"/>
                  </a:cubicBezTo>
                  <a:cubicBezTo>
                    <a:pt x="4604" y="1835"/>
                    <a:pt x="5633" y="806"/>
                    <a:pt x="6896" y="806"/>
                  </a:cubicBezTo>
                  <a:close/>
                  <a:moveTo>
                    <a:pt x="7678" y="6733"/>
                  </a:moveTo>
                  <a:lnTo>
                    <a:pt x="7678" y="7409"/>
                  </a:lnTo>
                  <a:cubicBezTo>
                    <a:pt x="7678" y="7480"/>
                    <a:pt x="7619" y="7538"/>
                    <a:pt x="7549" y="7538"/>
                  </a:cubicBezTo>
                  <a:lnTo>
                    <a:pt x="6253" y="7538"/>
                  </a:lnTo>
                  <a:cubicBezTo>
                    <a:pt x="6183" y="7538"/>
                    <a:pt x="6113" y="7480"/>
                    <a:pt x="6113" y="7409"/>
                  </a:cubicBezTo>
                  <a:lnTo>
                    <a:pt x="6113" y="6733"/>
                  </a:lnTo>
                  <a:close/>
                  <a:moveTo>
                    <a:pt x="2023" y="11772"/>
                  </a:moveTo>
                  <a:lnTo>
                    <a:pt x="2023" y="12986"/>
                  </a:lnTo>
                  <a:lnTo>
                    <a:pt x="805" y="12986"/>
                  </a:lnTo>
                  <a:lnTo>
                    <a:pt x="805" y="11772"/>
                  </a:lnTo>
                  <a:close/>
                  <a:moveTo>
                    <a:pt x="5692" y="11772"/>
                  </a:moveTo>
                  <a:lnTo>
                    <a:pt x="5692" y="12986"/>
                  </a:lnTo>
                  <a:lnTo>
                    <a:pt x="4477" y="12986"/>
                  </a:lnTo>
                  <a:lnTo>
                    <a:pt x="4477" y="11772"/>
                  </a:lnTo>
                  <a:close/>
                  <a:moveTo>
                    <a:pt x="9350" y="11772"/>
                  </a:moveTo>
                  <a:lnTo>
                    <a:pt x="9350" y="12986"/>
                  </a:lnTo>
                  <a:lnTo>
                    <a:pt x="8136" y="12986"/>
                  </a:lnTo>
                  <a:lnTo>
                    <a:pt x="8136" y="11772"/>
                  </a:lnTo>
                  <a:close/>
                  <a:moveTo>
                    <a:pt x="12997" y="11772"/>
                  </a:moveTo>
                  <a:lnTo>
                    <a:pt x="12997" y="12986"/>
                  </a:lnTo>
                  <a:lnTo>
                    <a:pt x="11782" y="12986"/>
                  </a:lnTo>
                  <a:lnTo>
                    <a:pt x="11782" y="11772"/>
                  </a:lnTo>
                  <a:close/>
                  <a:moveTo>
                    <a:pt x="6896" y="1"/>
                  </a:moveTo>
                  <a:cubicBezTo>
                    <a:pt x="5179" y="1"/>
                    <a:pt x="3787" y="1392"/>
                    <a:pt x="3787" y="3098"/>
                  </a:cubicBezTo>
                  <a:cubicBezTo>
                    <a:pt x="3787" y="4021"/>
                    <a:pt x="4197" y="4899"/>
                    <a:pt x="4921" y="5482"/>
                  </a:cubicBezTo>
                  <a:cubicBezTo>
                    <a:pt x="5165" y="5693"/>
                    <a:pt x="5305" y="5973"/>
                    <a:pt x="5305" y="6254"/>
                  </a:cubicBezTo>
                  <a:lnTo>
                    <a:pt x="5305" y="7409"/>
                  </a:lnTo>
                  <a:cubicBezTo>
                    <a:pt x="5305" y="7926"/>
                    <a:pt x="5726" y="8358"/>
                    <a:pt x="6253" y="8358"/>
                  </a:cubicBezTo>
                  <a:lnTo>
                    <a:pt x="6497" y="8358"/>
                  </a:lnTo>
                  <a:lnTo>
                    <a:pt x="6497" y="9188"/>
                  </a:lnTo>
                  <a:lnTo>
                    <a:pt x="1425" y="9188"/>
                  </a:lnTo>
                  <a:cubicBezTo>
                    <a:pt x="1204" y="9188"/>
                    <a:pt x="1027" y="9373"/>
                    <a:pt x="1027" y="9598"/>
                  </a:cubicBezTo>
                  <a:lnTo>
                    <a:pt x="1027" y="10964"/>
                  </a:lnTo>
                  <a:lnTo>
                    <a:pt x="396" y="10964"/>
                  </a:lnTo>
                  <a:cubicBezTo>
                    <a:pt x="174" y="10964"/>
                    <a:pt x="0" y="11152"/>
                    <a:pt x="0" y="11373"/>
                  </a:cubicBezTo>
                  <a:lnTo>
                    <a:pt x="0" y="13396"/>
                  </a:lnTo>
                  <a:cubicBezTo>
                    <a:pt x="0" y="13618"/>
                    <a:pt x="174" y="13791"/>
                    <a:pt x="396" y="13791"/>
                  </a:cubicBezTo>
                  <a:lnTo>
                    <a:pt x="2418" y="13791"/>
                  </a:lnTo>
                  <a:cubicBezTo>
                    <a:pt x="2654" y="13791"/>
                    <a:pt x="2828" y="13618"/>
                    <a:pt x="2828" y="13396"/>
                  </a:cubicBezTo>
                  <a:lnTo>
                    <a:pt x="2828" y="11373"/>
                  </a:lnTo>
                  <a:cubicBezTo>
                    <a:pt x="2828" y="11152"/>
                    <a:pt x="2654" y="10964"/>
                    <a:pt x="2418" y="10964"/>
                  </a:cubicBezTo>
                  <a:lnTo>
                    <a:pt x="1835" y="10964"/>
                  </a:lnTo>
                  <a:lnTo>
                    <a:pt x="1835" y="9993"/>
                  </a:lnTo>
                  <a:lnTo>
                    <a:pt x="4688" y="9993"/>
                  </a:lnTo>
                  <a:lnTo>
                    <a:pt x="4688" y="10964"/>
                  </a:lnTo>
                  <a:lnTo>
                    <a:pt x="4068" y="10964"/>
                  </a:lnTo>
                  <a:cubicBezTo>
                    <a:pt x="3846" y="10964"/>
                    <a:pt x="3669" y="11152"/>
                    <a:pt x="3669" y="11373"/>
                  </a:cubicBezTo>
                  <a:lnTo>
                    <a:pt x="3669" y="13396"/>
                  </a:lnTo>
                  <a:cubicBezTo>
                    <a:pt x="3669" y="13618"/>
                    <a:pt x="3846" y="13791"/>
                    <a:pt x="4068" y="13791"/>
                  </a:cubicBezTo>
                  <a:lnTo>
                    <a:pt x="6090" y="13791"/>
                  </a:lnTo>
                  <a:cubicBezTo>
                    <a:pt x="6312" y="13791"/>
                    <a:pt x="6497" y="13618"/>
                    <a:pt x="6497" y="13396"/>
                  </a:cubicBezTo>
                  <a:lnTo>
                    <a:pt x="6497" y="11373"/>
                  </a:lnTo>
                  <a:cubicBezTo>
                    <a:pt x="6497" y="11152"/>
                    <a:pt x="6312" y="10964"/>
                    <a:pt x="6090" y="10964"/>
                  </a:cubicBezTo>
                  <a:lnTo>
                    <a:pt x="5470" y="10964"/>
                  </a:lnTo>
                  <a:lnTo>
                    <a:pt x="5470" y="9993"/>
                  </a:lnTo>
                  <a:lnTo>
                    <a:pt x="8335" y="9993"/>
                  </a:lnTo>
                  <a:lnTo>
                    <a:pt x="8335" y="10964"/>
                  </a:lnTo>
                  <a:lnTo>
                    <a:pt x="7737" y="10964"/>
                  </a:lnTo>
                  <a:cubicBezTo>
                    <a:pt x="7516" y="10964"/>
                    <a:pt x="7328" y="11152"/>
                    <a:pt x="7328" y="11373"/>
                  </a:cubicBezTo>
                  <a:lnTo>
                    <a:pt x="7328" y="13396"/>
                  </a:lnTo>
                  <a:cubicBezTo>
                    <a:pt x="7328" y="13618"/>
                    <a:pt x="7516" y="13791"/>
                    <a:pt x="7737" y="13791"/>
                  </a:cubicBezTo>
                  <a:lnTo>
                    <a:pt x="9760" y="13791"/>
                  </a:lnTo>
                  <a:cubicBezTo>
                    <a:pt x="9981" y="13791"/>
                    <a:pt x="10158" y="13618"/>
                    <a:pt x="10158" y="13396"/>
                  </a:cubicBezTo>
                  <a:lnTo>
                    <a:pt x="10158" y="11373"/>
                  </a:lnTo>
                  <a:cubicBezTo>
                    <a:pt x="10158" y="11152"/>
                    <a:pt x="9981" y="10964"/>
                    <a:pt x="9760" y="10964"/>
                  </a:cubicBezTo>
                  <a:lnTo>
                    <a:pt x="9140" y="10964"/>
                  </a:lnTo>
                  <a:lnTo>
                    <a:pt x="9140" y="9993"/>
                  </a:lnTo>
                  <a:lnTo>
                    <a:pt x="11993" y="9993"/>
                  </a:lnTo>
                  <a:lnTo>
                    <a:pt x="11993" y="10964"/>
                  </a:lnTo>
                  <a:lnTo>
                    <a:pt x="11373" y="10964"/>
                  </a:lnTo>
                  <a:cubicBezTo>
                    <a:pt x="11151" y="10964"/>
                    <a:pt x="10975" y="11152"/>
                    <a:pt x="10975" y="11373"/>
                  </a:cubicBezTo>
                  <a:lnTo>
                    <a:pt x="10975" y="13396"/>
                  </a:lnTo>
                  <a:cubicBezTo>
                    <a:pt x="10975" y="13618"/>
                    <a:pt x="11151" y="13791"/>
                    <a:pt x="11373" y="13791"/>
                  </a:cubicBezTo>
                  <a:lnTo>
                    <a:pt x="13396" y="13791"/>
                  </a:lnTo>
                  <a:cubicBezTo>
                    <a:pt x="13617" y="13791"/>
                    <a:pt x="13805" y="13618"/>
                    <a:pt x="13805" y="13396"/>
                  </a:cubicBezTo>
                  <a:lnTo>
                    <a:pt x="13805" y="11373"/>
                  </a:lnTo>
                  <a:cubicBezTo>
                    <a:pt x="13805" y="11152"/>
                    <a:pt x="13617" y="10964"/>
                    <a:pt x="13396" y="10964"/>
                  </a:cubicBezTo>
                  <a:lnTo>
                    <a:pt x="12798" y="10964"/>
                  </a:lnTo>
                  <a:lnTo>
                    <a:pt x="12798" y="9598"/>
                  </a:lnTo>
                  <a:cubicBezTo>
                    <a:pt x="12798" y="9373"/>
                    <a:pt x="12624" y="9188"/>
                    <a:pt x="12402" y="9188"/>
                  </a:cubicBezTo>
                  <a:lnTo>
                    <a:pt x="7305" y="9188"/>
                  </a:lnTo>
                  <a:lnTo>
                    <a:pt x="7305" y="8358"/>
                  </a:lnTo>
                  <a:lnTo>
                    <a:pt x="7549" y="8358"/>
                  </a:lnTo>
                  <a:cubicBezTo>
                    <a:pt x="8065" y="8358"/>
                    <a:pt x="8486" y="7926"/>
                    <a:pt x="8486" y="7409"/>
                  </a:cubicBezTo>
                  <a:lnTo>
                    <a:pt x="8486" y="6254"/>
                  </a:lnTo>
                  <a:cubicBezTo>
                    <a:pt x="8486" y="5973"/>
                    <a:pt x="8638" y="5693"/>
                    <a:pt x="8882" y="5482"/>
                  </a:cubicBezTo>
                  <a:cubicBezTo>
                    <a:pt x="9597" y="4899"/>
                    <a:pt x="10018" y="4021"/>
                    <a:pt x="10018" y="3098"/>
                  </a:cubicBezTo>
                  <a:cubicBezTo>
                    <a:pt x="10018" y="1392"/>
                    <a:pt x="8615" y="1"/>
                    <a:pt x="6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782663" y="2748350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88"/>
                    <a:pt x="0" y="410"/>
                  </a:cubicBezTo>
                  <a:cubicBezTo>
                    <a:pt x="0" y="631"/>
                    <a:pt x="177" y="808"/>
                    <a:pt x="398" y="808"/>
                  </a:cubicBezTo>
                  <a:lnTo>
                    <a:pt x="1204" y="808"/>
                  </a:lnTo>
                  <a:cubicBezTo>
                    <a:pt x="1439" y="808"/>
                    <a:pt x="1613" y="631"/>
                    <a:pt x="1613" y="410"/>
                  </a:cubicBezTo>
                  <a:cubicBezTo>
                    <a:pt x="1613" y="188"/>
                    <a:pt x="1439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774438" y="2694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58" y="1"/>
                  </a:moveTo>
                  <a:cubicBezTo>
                    <a:pt x="1091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24"/>
                    <a:pt x="107" y="1011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403"/>
                    <a:pt x="1510" y="204"/>
                  </a:cubicBezTo>
                  <a:cubicBezTo>
                    <a:pt x="1431" y="70"/>
                    <a:pt x="1296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774438" y="279220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7" y="0"/>
                  </a:moveTo>
                  <a:cubicBezTo>
                    <a:pt x="320" y="0"/>
                    <a:pt x="186" y="73"/>
                    <a:pt x="107" y="199"/>
                  </a:cubicBezTo>
                  <a:cubicBezTo>
                    <a:pt x="1" y="398"/>
                    <a:pt x="60" y="642"/>
                    <a:pt x="259" y="760"/>
                  </a:cubicBezTo>
                  <a:lnTo>
                    <a:pt x="960" y="1158"/>
                  </a:lnTo>
                  <a:cubicBezTo>
                    <a:pt x="1023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10" y="1018"/>
                  </a:cubicBezTo>
                  <a:cubicBezTo>
                    <a:pt x="1628" y="819"/>
                    <a:pt x="1558" y="572"/>
                    <a:pt x="1359" y="457"/>
                  </a:cubicBezTo>
                  <a:lnTo>
                    <a:pt x="657" y="58"/>
                  </a:lnTo>
                  <a:cubicBezTo>
                    <a:pt x="594" y="19"/>
                    <a:pt x="52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46513" y="2748350"/>
              <a:ext cx="40700" cy="20200"/>
            </a:xfrm>
            <a:custGeom>
              <a:avLst/>
              <a:gdLst/>
              <a:ahLst/>
              <a:cxnLst/>
              <a:rect l="l" t="t" r="r" b="b"/>
              <a:pathLst>
                <a:path w="1628" h="808" extrusionOk="0">
                  <a:moveTo>
                    <a:pt x="410" y="0"/>
                  </a:moveTo>
                  <a:cubicBezTo>
                    <a:pt x="188" y="0"/>
                    <a:pt x="1" y="188"/>
                    <a:pt x="1" y="410"/>
                  </a:cubicBezTo>
                  <a:cubicBezTo>
                    <a:pt x="1" y="631"/>
                    <a:pt x="188" y="808"/>
                    <a:pt x="410" y="808"/>
                  </a:cubicBezTo>
                  <a:lnTo>
                    <a:pt x="1218" y="808"/>
                  </a:lnTo>
                  <a:cubicBezTo>
                    <a:pt x="1440" y="808"/>
                    <a:pt x="1628" y="631"/>
                    <a:pt x="1628" y="410"/>
                  </a:cubicBezTo>
                  <a:cubicBezTo>
                    <a:pt x="1628" y="188"/>
                    <a:pt x="1440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554713" y="2694450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462" y="1"/>
                  </a:moveTo>
                  <a:cubicBezTo>
                    <a:pt x="321" y="1"/>
                    <a:pt x="184" y="70"/>
                    <a:pt x="107" y="204"/>
                  </a:cubicBezTo>
                  <a:cubicBezTo>
                    <a:pt x="1" y="403"/>
                    <a:pt x="60" y="650"/>
                    <a:pt x="259" y="753"/>
                  </a:cubicBezTo>
                  <a:lnTo>
                    <a:pt x="960" y="1163"/>
                  </a:lnTo>
                  <a:cubicBezTo>
                    <a:pt x="1021" y="1197"/>
                    <a:pt x="1090" y="1214"/>
                    <a:pt x="1159" y="1214"/>
                  </a:cubicBezTo>
                  <a:cubicBezTo>
                    <a:pt x="1299" y="1214"/>
                    <a:pt x="1439" y="1145"/>
                    <a:pt x="1510" y="1011"/>
                  </a:cubicBezTo>
                  <a:cubicBezTo>
                    <a:pt x="1625" y="824"/>
                    <a:pt x="1555" y="565"/>
                    <a:pt x="1356" y="462"/>
                  </a:cubicBezTo>
                  <a:lnTo>
                    <a:pt x="668" y="52"/>
                  </a:lnTo>
                  <a:cubicBezTo>
                    <a:pt x="603" y="18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554713" y="2792200"/>
              <a:ext cx="40650" cy="30350"/>
            </a:xfrm>
            <a:custGeom>
              <a:avLst/>
              <a:gdLst/>
              <a:ahLst/>
              <a:cxnLst/>
              <a:rect l="l" t="t" r="r" b="b"/>
              <a:pathLst>
                <a:path w="1626" h="1214" extrusionOk="0">
                  <a:moveTo>
                    <a:pt x="1162" y="0"/>
                  </a:moveTo>
                  <a:cubicBezTo>
                    <a:pt x="1092" y="0"/>
                    <a:pt x="1022" y="19"/>
                    <a:pt x="960" y="58"/>
                  </a:cubicBezTo>
                  <a:lnTo>
                    <a:pt x="259" y="457"/>
                  </a:lnTo>
                  <a:cubicBezTo>
                    <a:pt x="60" y="572"/>
                    <a:pt x="1" y="819"/>
                    <a:pt x="107" y="1018"/>
                  </a:cubicBezTo>
                  <a:cubicBezTo>
                    <a:pt x="184" y="1141"/>
                    <a:pt x="320" y="1214"/>
                    <a:pt x="461" y="1214"/>
                  </a:cubicBezTo>
                  <a:cubicBezTo>
                    <a:pt x="531" y="1214"/>
                    <a:pt x="602" y="1196"/>
                    <a:pt x="668" y="1158"/>
                  </a:cubicBezTo>
                  <a:lnTo>
                    <a:pt x="1356" y="760"/>
                  </a:lnTo>
                  <a:cubicBezTo>
                    <a:pt x="1555" y="642"/>
                    <a:pt x="1625" y="398"/>
                    <a:pt x="1510" y="199"/>
                  </a:cubicBezTo>
                  <a:cubicBezTo>
                    <a:pt x="1439" y="73"/>
                    <a:pt x="1301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6" name="Picture 5" descr="A black background with gold text&#10;&#10;Description automatically generated">
            <a:extLst>
              <a:ext uri="{FF2B5EF4-FFF2-40B4-BE49-F238E27FC236}">
                <a16:creationId xmlns:a16="http://schemas.microsoft.com/office/drawing/2014/main" id="{FED61029-0E86-5C33-C4B3-6BFB15C6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990" y="1531711"/>
            <a:ext cx="1414028" cy="19990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820400" y="465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USECASES</a:t>
            </a:r>
            <a:endParaRPr dirty="0"/>
          </a:p>
        </p:txBody>
      </p:sp>
      <p:sp>
        <p:nvSpPr>
          <p:cNvPr id="838" name="Google Shape;838;p36"/>
          <p:cNvSpPr txBox="1">
            <a:spLocks noGrp="1"/>
          </p:cNvSpPr>
          <p:nvPr>
            <p:ph type="subTitle" idx="7"/>
          </p:nvPr>
        </p:nvSpPr>
        <p:spPr>
          <a:xfrm>
            <a:off x="2189670" y="118640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 Booking </a:t>
            </a:r>
            <a:endParaRPr dirty="0"/>
          </a:p>
        </p:txBody>
      </p:sp>
      <p:sp>
        <p:nvSpPr>
          <p:cNvPr id="839" name="Google Shape;839;p36"/>
          <p:cNvSpPr txBox="1">
            <a:spLocks noGrp="1"/>
          </p:cNvSpPr>
          <p:nvPr>
            <p:ph type="subTitle" idx="8"/>
          </p:nvPr>
        </p:nvSpPr>
        <p:spPr>
          <a:xfrm>
            <a:off x="2181869" y="2391579"/>
            <a:ext cx="2478385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Support</a:t>
            </a:r>
            <a:endParaRPr dirty="0"/>
          </a:p>
        </p:txBody>
      </p:sp>
      <p:sp>
        <p:nvSpPr>
          <p:cNvPr id="840" name="Google Shape;840;p36"/>
          <p:cNvSpPr txBox="1">
            <a:spLocks noGrp="1"/>
          </p:cNvSpPr>
          <p:nvPr>
            <p:ph type="subTitle" idx="9"/>
          </p:nvPr>
        </p:nvSpPr>
        <p:spPr>
          <a:xfrm>
            <a:off x="2189669" y="4300205"/>
            <a:ext cx="2510335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 Service Analytics </a:t>
            </a:r>
            <a:endParaRPr dirty="0"/>
          </a:p>
        </p:txBody>
      </p:sp>
      <p:sp>
        <p:nvSpPr>
          <p:cNvPr id="843" name="Google Shape;843;p36"/>
          <p:cNvSpPr txBox="1">
            <a:spLocks noGrp="1"/>
          </p:cNvSpPr>
          <p:nvPr>
            <p:ph type="subTitle" idx="13"/>
          </p:nvPr>
        </p:nvSpPr>
        <p:spPr>
          <a:xfrm>
            <a:off x="2181870" y="1727577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Payment</a:t>
            </a:r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14"/>
          </p:nvPr>
        </p:nvSpPr>
        <p:spPr>
          <a:xfrm>
            <a:off x="2181870" y="3097253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Targeted Offers</a:t>
            </a:r>
            <a:endParaRPr dirty="0"/>
          </a:p>
        </p:txBody>
      </p:sp>
      <p:sp>
        <p:nvSpPr>
          <p:cNvPr id="845" name="Google Shape;845;p36"/>
          <p:cNvSpPr txBox="1">
            <a:spLocks noGrp="1"/>
          </p:cNvSpPr>
          <p:nvPr>
            <p:ph type="subTitle" idx="15"/>
          </p:nvPr>
        </p:nvSpPr>
        <p:spPr>
          <a:xfrm>
            <a:off x="2189670" y="3802927"/>
            <a:ext cx="2478384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 Availability Notifications </a:t>
            </a:r>
            <a:endParaRPr dirty="0"/>
          </a:p>
        </p:txBody>
      </p:sp>
      <p:grpSp>
        <p:nvGrpSpPr>
          <p:cNvPr id="846" name="Google Shape;846;p36"/>
          <p:cNvGrpSpPr/>
          <p:nvPr/>
        </p:nvGrpSpPr>
        <p:grpSpPr>
          <a:xfrm>
            <a:off x="1765841" y="3140515"/>
            <a:ext cx="345150" cy="345075"/>
            <a:chOff x="7036288" y="2118050"/>
            <a:chExt cx="345150" cy="345075"/>
          </a:xfrm>
        </p:grpSpPr>
        <p:sp>
          <p:nvSpPr>
            <p:cNvPr id="847" name="Google Shape;847;p36"/>
            <p:cNvSpPr/>
            <p:nvPr/>
          </p:nvSpPr>
          <p:spPr>
            <a:xfrm>
              <a:off x="7117838" y="2199825"/>
              <a:ext cx="181750" cy="181825"/>
            </a:xfrm>
            <a:custGeom>
              <a:avLst/>
              <a:gdLst/>
              <a:ahLst/>
              <a:cxnLst/>
              <a:rect l="l" t="t" r="r" b="b"/>
              <a:pathLst>
                <a:path w="7270" h="7273" extrusionOk="0">
                  <a:moveTo>
                    <a:pt x="2570" y="1008"/>
                  </a:moveTo>
                  <a:cubicBezTo>
                    <a:pt x="2430" y="1333"/>
                    <a:pt x="2338" y="1732"/>
                    <a:pt x="2267" y="2141"/>
                  </a:cubicBezTo>
                  <a:lnTo>
                    <a:pt x="1227" y="2141"/>
                  </a:lnTo>
                  <a:cubicBezTo>
                    <a:pt x="1544" y="1639"/>
                    <a:pt x="2009" y="1241"/>
                    <a:pt x="2570" y="1008"/>
                  </a:cubicBezTo>
                  <a:close/>
                  <a:moveTo>
                    <a:pt x="3634" y="797"/>
                  </a:moveTo>
                  <a:cubicBezTo>
                    <a:pt x="3693" y="831"/>
                    <a:pt x="3880" y="1008"/>
                    <a:pt x="4043" y="1569"/>
                  </a:cubicBezTo>
                  <a:cubicBezTo>
                    <a:pt x="4102" y="1743"/>
                    <a:pt x="4150" y="1942"/>
                    <a:pt x="4183" y="2141"/>
                  </a:cubicBezTo>
                  <a:lnTo>
                    <a:pt x="3087" y="2141"/>
                  </a:lnTo>
                  <a:cubicBezTo>
                    <a:pt x="3120" y="1942"/>
                    <a:pt x="3168" y="1743"/>
                    <a:pt x="3227" y="1569"/>
                  </a:cubicBezTo>
                  <a:cubicBezTo>
                    <a:pt x="3401" y="1008"/>
                    <a:pt x="3578" y="831"/>
                    <a:pt x="3634" y="797"/>
                  </a:cubicBezTo>
                  <a:close/>
                  <a:moveTo>
                    <a:pt x="4711" y="1008"/>
                  </a:moveTo>
                  <a:cubicBezTo>
                    <a:pt x="5261" y="1241"/>
                    <a:pt x="5726" y="1639"/>
                    <a:pt x="6043" y="2141"/>
                  </a:cubicBezTo>
                  <a:lnTo>
                    <a:pt x="5003" y="2141"/>
                  </a:lnTo>
                  <a:cubicBezTo>
                    <a:pt x="4932" y="1732"/>
                    <a:pt x="4840" y="1333"/>
                    <a:pt x="4711" y="1008"/>
                  </a:cubicBezTo>
                  <a:close/>
                  <a:moveTo>
                    <a:pt x="2175" y="2958"/>
                  </a:moveTo>
                  <a:cubicBezTo>
                    <a:pt x="2161" y="3182"/>
                    <a:pt x="2150" y="3404"/>
                    <a:pt x="2150" y="3625"/>
                  </a:cubicBezTo>
                  <a:cubicBezTo>
                    <a:pt x="2150" y="3847"/>
                    <a:pt x="2161" y="4080"/>
                    <a:pt x="2175" y="4304"/>
                  </a:cubicBezTo>
                  <a:lnTo>
                    <a:pt x="887" y="4304"/>
                  </a:lnTo>
                  <a:cubicBezTo>
                    <a:pt x="828" y="4080"/>
                    <a:pt x="806" y="3858"/>
                    <a:pt x="806" y="3625"/>
                  </a:cubicBezTo>
                  <a:cubicBezTo>
                    <a:pt x="806" y="3392"/>
                    <a:pt x="828" y="3168"/>
                    <a:pt x="887" y="2958"/>
                  </a:cubicBezTo>
                  <a:close/>
                  <a:moveTo>
                    <a:pt x="4290" y="2958"/>
                  </a:moveTo>
                  <a:cubicBezTo>
                    <a:pt x="4301" y="3168"/>
                    <a:pt x="4313" y="3404"/>
                    <a:pt x="4313" y="3625"/>
                  </a:cubicBezTo>
                  <a:cubicBezTo>
                    <a:pt x="4313" y="3858"/>
                    <a:pt x="4301" y="4080"/>
                    <a:pt x="4290" y="4304"/>
                  </a:cubicBezTo>
                  <a:lnTo>
                    <a:pt x="2991" y="4304"/>
                  </a:lnTo>
                  <a:cubicBezTo>
                    <a:pt x="2969" y="4080"/>
                    <a:pt x="2958" y="3858"/>
                    <a:pt x="2958" y="3625"/>
                  </a:cubicBezTo>
                  <a:cubicBezTo>
                    <a:pt x="2958" y="3404"/>
                    <a:pt x="2969" y="3168"/>
                    <a:pt x="2991" y="2958"/>
                  </a:cubicBezTo>
                  <a:close/>
                  <a:moveTo>
                    <a:pt x="6383" y="2958"/>
                  </a:moveTo>
                  <a:cubicBezTo>
                    <a:pt x="6439" y="3168"/>
                    <a:pt x="6464" y="3392"/>
                    <a:pt x="6464" y="3625"/>
                  </a:cubicBezTo>
                  <a:cubicBezTo>
                    <a:pt x="6464" y="3858"/>
                    <a:pt x="6439" y="4080"/>
                    <a:pt x="6383" y="4304"/>
                  </a:cubicBezTo>
                  <a:lnTo>
                    <a:pt x="5095" y="4304"/>
                  </a:lnTo>
                  <a:cubicBezTo>
                    <a:pt x="5106" y="4080"/>
                    <a:pt x="5120" y="3847"/>
                    <a:pt x="5120" y="3625"/>
                  </a:cubicBezTo>
                  <a:cubicBezTo>
                    <a:pt x="5120" y="3404"/>
                    <a:pt x="5106" y="3182"/>
                    <a:pt x="5095" y="2958"/>
                  </a:cubicBezTo>
                  <a:close/>
                  <a:moveTo>
                    <a:pt x="2267" y="5109"/>
                  </a:moveTo>
                  <a:cubicBezTo>
                    <a:pt x="2338" y="5530"/>
                    <a:pt x="2430" y="5917"/>
                    <a:pt x="2570" y="6243"/>
                  </a:cubicBezTo>
                  <a:cubicBezTo>
                    <a:pt x="2009" y="6021"/>
                    <a:pt x="1544" y="5611"/>
                    <a:pt x="1227" y="5109"/>
                  </a:cubicBezTo>
                  <a:close/>
                  <a:moveTo>
                    <a:pt x="6043" y="5109"/>
                  </a:moveTo>
                  <a:cubicBezTo>
                    <a:pt x="5726" y="5611"/>
                    <a:pt x="5261" y="6021"/>
                    <a:pt x="4711" y="6243"/>
                  </a:cubicBezTo>
                  <a:cubicBezTo>
                    <a:pt x="4840" y="5917"/>
                    <a:pt x="4932" y="5530"/>
                    <a:pt x="5003" y="5109"/>
                  </a:cubicBezTo>
                  <a:close/>
                  <a:moveTo>
                    <a:pt x="4183" y="5109"/>
                  </a:moveTo>
                  <a:cubicBezTo>
                    <a:pt x="4150" y="5320"/>
                    <a:pt x="4102" y="5508"/>
                    <a:pt x="4043" y="5681"/>
                  </a:cubicBezTo>
                  <a:cubicBezTo>
                    <a:pt x="3880" y="6243"/>
                    <a:pt x="3693" y="6430"/>
                    <a:pt x="3634" y="6453"/>
                  </a:cubicBezTo>
                  <a:cubicBezTo>
                    <a:pt x="3578" y="6430"/>
                    <a:pt x="3401" y="6243"/>
                    <a:pt x="3227" y="5681"/>
                  </a:cubicBezTo>
                  <a:cubicBezTo>
                    <a:pt x="3168" y="5508"/>
                    <a:pt x="3120" y="5320"/>
                    <a:pt x="3087" y="5109"/>
                  </a:cubicBezTo>
                  <a:close/>
                  <a:moveTo>
                    <a:pt x="3634" y="1"/>
                  </a:moveTo>
                  <a:cubicBezTo>
                    <a:pt x="1625" y="1"/>
                    <a:pt x="1" y="1625"/>
                    <a:pt x="1" y="3636"/>
                  </a:cubicBezTo>
                  <a:cubicBezTo>
                    <a:pt x="1" y="5648"/>
                    <a:pt x="1625" y="7272"/>
                    <a:pt x="3634" y="7272"/>
                  </a:cubicBezTo>
                  <a:cubicBezTo>
                    <a:pt x="5645" y="7272"/>
                    <a:pt x="7269" y="5648"/>
                    <a:pt x="7269" y="3636"/>
                  </a:cubicBezTo>
                  <a:cubicBezTo>
                    <a:pt x="7269" y="1625"/>
                    <a:pt x="5645" y="1"/>
                    <a:pt x="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7036288" y="2118050"/>
              <a:ext cx="345150" cy="345075"/>
            </a:xfrm>
            <a:custGeom>
              <a:avLst/>
              <a:gdLst/>
              <a:ahLst/>
              <a:cxnLst/>
              <a:rect l="l" t="t" r="r" b="b"/>
              <a:pathLst>
                <a:path w="13806" h="13803" extrusionOk="0">
                  <a:moveTo>
                    <a:pt x="7597" y="806"/>
                  </a:moveTo>
                  <a:lnTo>
                    <a:pt x="7667" y="1670"/>
                  </a:lnTo>
                  <a:cubicBezTo>
                    <a:pt x="7692" y="1847"/>
                    <a:pt x="7807" y="1987"/>
                    <a:pt x="7984" y="2035"/>
                  </a:cubicBezTo>
                  <a:cubicBezTo>
                    <a:pt x="8545" y="2150"/>
                    <a:pt x="9084" y="2371"/>
                    <a:pt x="9575" y="2688"/>
                  </a:cubicBezTo>
                  <a:cubicBezTo>
                    <a:pt x="9637" y="2729"/>
                    <a:pt x="9710" y="2750"/>
                    <a:pt x="9784" y="2750"/>
                  </a:cubicBezTo>
                  <a:cubicBezTo>
                    <a:pt x="9876" y="2750"/>
                    <a:pt x="9969" y="2717"/>
                    <a:pt x="10040" y="2652"/>
                  </a:cubicBezTo>
                  <a:lnTo>
                    <a:pt x="10708" y="2091"/>
                  </a:lnTo>
                  <a:lnTo>
                    <a:pt x="11701" y="3087"/>
                  </a:lnTo>
                  <a:lnTo>
                    <a:pt x="11140" y="3751"/>
                  </a:lnTo>
                  <a:cubicBezTo>
                    <a:pt x="11033" y="3880"/>
                    <a:pt x="11011" y="4080"/>
                    <a:pt x="11118" y="4231"/>
                  </a:cubicBezTo>
                  <a:cubicBezTo>
                    <a:pt x="11421" y="4711"/>
                    <a:pt x="11642" y="5247"/>
                    <a:pt x="11771" y="5808"/>
                  </a:cubicBezTo>
                  <a:cubicBezTo>
                    <a:pt x="11805" y="5984"/>
                    <a:pt x="11945" y="6113"/>
                    <a:pt x="12133" y="6125"/>
                  </a:cubicBezTo>
                  <a:lnTo>
                    <a:pt x="12986" y="6195"/>
                  </a:lnTo>
                  <a:lnTo>
                    <a:pt x="12986" y="7609"/>
                  </a:lnTo>
                  <a:lnTo>
                    <a:pt x="12133" y="7679"/>
                  </a:lnTo>
                  <a:cubicBezTo>
                    <a:pt x="11945" y="7690"/>
                    <a:pt x="11805" y="7819"/>
                    <a:pt x="11760" y="7996"/>
                  </a:cubicBezTo>
                  <a:cubicBezTo>
                    <a:pt x="11642" y="8557"/>
                    <a:pt x="11421" y="9082"/>
                    <a:pt x="11118" y="9572"/>
                  </a:cubicBezTo>
                  <a:cubicBezTo>
                    <a:pt x="11011" y="9713"/>
                    <a:pt x="11033" y="9912"/>
                    <a:pt x="11140" y="10052"/>
                  </a:cubicBezTo>
                  <a:lnTo>
                    <a:pt x="11701" y="10706"/>
                  </a:lnTo>
                  <a:lnTo>
                    <a:pt x="10708" y="11699"/>
                  </a:lnTo>
                  <a:lnTo>
                    <a:pt x="10040" y="11138"/>
                  </a:lnTo>
                  <a:cubicBezTo>
                    <a:pt x="9970" y="11081"/>
                    <a:pt x="9880" y="11052"/>
                    <a:pt x="9791" y="11052"/>
                  </a:cubicBezTo>
                  <a:cubicBezTo>
                    <a:pt x="9715" y="11052"/>
                    <a:pt x="9639" y="11073"/>
                    <a:pt x="9575" y="11115"/>
                  </a:cubicBezTo>
                  <a:cubicBezTo>
                    <a:pt x="9084" y="11418"/>
                    <a:pt x="8545" y="11643"/>
                    <a:pt x="7984" y="11769"/>
                  </a:cubicBezTo>
                  <a:cubicBezTo>
                    <a:pt x="7821" y="11805"/>
                    <a:pt x="7692" y="11946"/>
                    <a:pt x="7667" y="12134"/>
                  </a:cubicBezTo>
                  <a:lnTo>
                    <a:pt x="7597" y="12987"/>
                  </a:lnTo>
                  <a:lnTo>
                    <a:pt x="6194" y="12987"/>
                  </a:lnTo>
                  <a:lnTo>
                    <a:pt x="6124" y="12134"/>
                  </a:lnTo>
                  <a:cubicBezTo>
                    <a:pt x="6102" y="11946"/>
                    <a:pt x="5973" y="11805"/>
                    <a:pt x="5799" y="11769"/>
                  </a:cubicBezTo>
                  <a:cubicBezTo>
                    <a:pt x="5249" y="11643"/>
                    <a:pt x="4710" y="11418"/>
                    <a:pt x="4231" y="11115"/>
                  </a:cubicBezTo>
                  <a:cubicBezTo>
                    <a:pt x="4161" y="11073"/>
                    <a:pt x="4082" y="11052"/>
                    <a:pt x="4004" y="11052"/>
                  </a:cubicBezTo>
                  <a:cubicBezTo>
                    <a:pt x="3912" y="11052"/>
                    <a:pt x="3822" y="11081"/>
                    <a:pt x="3754" y="11138"/>
                  </a:cubicBezTo>
                  <a:lnTo>
                    <a:pt x="3086" y="11699"/>
                  </a:lnTo>
                  <a:lnTo>
                    <a:pt x="2093" y="10706"/>
                  </a:lnTo>
                  <a:lnTo>
                    <a:pt x="2654" y="10052"/>
                  </a:lnTo>
                  <a:cubicBezTo>
                    <a:pt x="2772" y="9912"/>
                    <a:pt x="2783" y="9713"/>
                    <a:pt x="2688" y="9572"/>
                  </a:cubicBezTo>
                  <a:cubicBezTo>
                    <a:pt x="2373" y="9082"/>
                    <a:pt x="2152" y="8557"/>
                    <a:pt x="2034" y="7996"/>
                  </a:cubicBezTo>
                  <a:cubicBezTo>
                    <a:pt x="1986" y="7819"/>
                    <a:pt x="1846" y="7690"/>
                    <a:pt x="1672" y="7679"/>
                  </a:cubicBezTo>
                  <a:lnTo>
                    <a:pt x="808" y="7609"/>
                  </a:lnTo>
                  <a:lnTo>
                    <a:pt x="808" y="6195"/>
                  </a:lnTo>
                  <a:lnTo>
                    <a:pt x="1672" y="6125"/>
                  </a:lnTo>
                  <a:cubicBezTo>
                    <a:pt x="1846" y="6113"/>
                    <a:pt x="1986" y="5984"/>
                    <a:pt x="2034" y="5808"/>
                  </a:cubicBezTo>
                  <a:cubicBezTo>
                    <a:pt x="2152" y="5247"/>
                    <a:pt x="2373" y="4711"/>
                    <a:pt x="2688" y="4220"/>
                  </a:cubicBezTo>
                  <a:cubicBezTo>
                    <a:pt x="2783" y="4080"/>
                    <a:pt x="2772" y="3880"/>
                    <a:pt x="2654" y="3751"/>
                  </a:cubicBezTo>
                  <a:lnTo>
                    <a:pt x="2093" y="3087"/>
                  </a:lnTo>
                  <a:lnTo>
                    <a:pt x="3086" y="2091"/>
                  </a:lnTo>
                  <a:lnTo>
                    <a:pt x="3754" y="2652"/>
                  </a:lnTo>
                  <a:cubicBezTo>
                    <a:pt x="3824" y="2717"/>
                    <a:pt x="3917" y="2750"/>
                    <a:pt x="4012" y="2750"/>
                  </a:cubicBezTo>
                  <a:cubicBezTo>
                    <a:pt x="4087" y="2750"/>
                    <a:pt x="4163" y="2729"/>
                    <a:pt x="4231" y="2688"/>
                  </a:cubicBezTo>
                  <a:cubicBezTo>
                    <a:pt x="4710" y="2371"/>
                    <a:pt x="5249" y="2161"/>
                    <a:pt x="5799" y="2035"/>
                  </a:cubicBezTo>
                  <a:cubicBezTo>
                    <a:pt x="5973" y="1987"/>
                    <a:pt x="6102" y="1847"/>
                    <a:pt x="6124" y="1670"/>
                  </a:cubicBezTo>
                  <a:lnTo>
                    <a:pt x="6194" y="806"/>
                  </a:lnTo>
                  <a:close/>
                  <a:moveTo>
                    <a:pt x="5821" y="1"/>
                  </a:moveTo>
                  <a:cubicBezTo>
                    <a:pt x="5611" y="1"/>
                    <a:pt x="5437" y="163"/>
                    <a:pt x="5412" y="363"/>
                  </a:cubicBezTo>
                  <a:lnTo>
                    <a:pt x="5341" y="1308"/>
                  </a:lnTo>
                  <a:cubicBezTo>
                    <a:pt x="4887" y="1437"/>
                    <a:pt x="4455" y="1614"/>
                    <a:pt x="4057" y="1847"/>
                  </a:cubicBezTo>
                  <a:lnTo>
                    <a:pt x="3333" y="1227"/>
                  </a:lnTo>
                  <a:cubicBezTo>
                    <a:pt x="3255" y="1166"/>
                    <a:pt x="3163" y="1136"/>
                    <a:pt x="3071" y="1136"/>
                  </a:cubicBezTo>
                  <a:cubicBezTo>
                    <a:pt x="2967" y="1136"/>
                    <a:pt x="2863" y="1175"/>
                    <a:pt x="2783" y="1249"/>
                  </a:cubicBezTo>
                  <a:lnTo>
                    <a:pt x="1251" y="2781"/>
                  </a:lnTo>
                  <a:cubicBezTo>
                    <a:pt x="1111" y="2932"/>
                    <a:pt x="1100" y="3168"/>
                    <a:pt x="1229" y="3331"/>
                  </a:cubicBezTo>
                  <a:lnTo>
                    <a:pt x="1846" y="4054"/>
                  </a:lnTo>
                  <a:cubicBezTo>
                    <a:pt x="1613" y="4453"/>
                    <a:pt x="1439" y="4885"/>
                    <a:pt x="1310" y="5342"/>
                  </a:cubicBezTo>
                  <a:lnTo>
                    <a:pt x="362" y="5412"/>
                  </a:lnTo>
                  <a:cubicBezTo>
                    <a:pt x="152" y="5435"/>
                    <a:pt x="0" y="5611"/>
                    <a:pt x="0" y="5822"/>
                  </a:cubicBezTo>
                  <a:lnTo>
                    <a:pt x="0" y="7971"/>
                  </a:lnTo>
                  <a:cubicBezTo>
                    <a:pt x="0" y="8181"/>
                    <a:pt x="152" y="8358"/>
                    <a:pt x="362" y="8380"/>
                  </a:cubicBezTo>
                  <a:lnTo>
                    <a:pt x="1310" y="8462"/>
                  </a:lnTo>
                  <a:cubicBezTo>
                    <a:pt x="1439" y="8908"/>
                    <a:pt x="1613" y="9340"/>
                    <a:pt x="1846" y="9749"/>
                  </a:cubicBezTo>
                  <a:lnTo>
                    <a:pt x="1229" y="10473"/>
                  </a:lnTo>
                  <a:cubicBezTo>
                    <a:pt x="1100" y="10624"/>
                    <a:pt x="1111" y="10871"/>
                    <a:pt x="1251" y="11012"/>
                  </a:cubicBezTo>
                  <a:lnTo>
                    <a:pt x="2783" y="12540"/>
                  </a:lnTo>
                  <a:cubicBezTo>
                    <a:pt x="2863" y="12622"/>
                    <a:pt x="2967" y="12664"/>
                    <a:pt x="3071" y="12664"/>
                  </a:cubicBezTo>
                  <a:cubicBezTo>
                    <a:pt x="3163" y="12664"/>
                    <a:pt x="3255" y="12632"/>
                    <a:pt x="3333" y="12566"/>
                  </a:cubicBezTo>
                  <a:lnTo>
                    <a:pt x="4057" y="11946"/>
                  </a:lnTo>
                  <a:cubicBezTo>
                    <a:pt x="4455" y="12179"/>
                    <a:pt x="4887" y="12355"/>
                    <a:pt x="5341" y="12484"/>
                  </a:cubicBezTo>
                  <a:lnTo>
                    <a:pt x="5412" y="13430"/>
                  </a:lnTo>
                  <a:cubicBezTo>
                    <a:pt x="5437" y="13640"/>
                    <a:pt x="5611" y="13803"/>
                    <a:pt x="5821" y="13803"/>
                  </a:cubicBezTo>
                  <a:lnTo>
                    <a:pt x="7973" y="13803"/>
                  </a:lnTo>
                  <a:cubicBezTo>
                    <a:pt x="8183" y="13803"/>
                    <a:pt x="8357" y="13640"/>
                    <a:pt x="8382" y="13430"/>
                  </a:cubicBezTo>
                  <a:lnTo>
                    <a:pt x="8453" y="12484"/>
                  </a:lnTo>
                  <a:cubicBezTo>
                    <a:pt x="8907" y="12355"/>
                    <a:pt x="9339" y="12179"/>
                    <a:pt x="9749" y="11946"/>
                  </a:cubicBezTo>
                  <a:lnTo>
                    <a:pt x="10472" y="12566"/>
                  </a:lnTo>
                  <a:cubicBezTo>
                    <a:pt x="10545" y="12632"/>
                    <a:pt x="10637" y="12664"/>
                    <a:pt x="10729" y="12664"/>
                  </a:cubicBezTo>
                  <a:cubicBezTo>
                    <a:pt x="10833" y="12664"/>
                    <a:pt x="10937" y="12622"/>
                    <a:pt x="11011" y="12540"/>
                  </a:cubicBezTo>
                  <a:lnTo>
                    <a:pt x="12543" y="11012"/>
                  </a:lnTo>
                  <a:cubicBezTo>
                    <a:pt x="12694" y="10871"/>
                    <a:pt x="12694" y="10624"/>
                    <a:pt x="12565" y="10473"/>
                  </a:cubicBezTo>
                  <a:lnTo>
                    <a:pt x="11945" y="9749"/>
                  </a:lnTo>
                  <a:cubicBezTo>
                    <a:pt x="12181" y="9340"/>
                    <a:pt x="12355" y="8908"/>
                    <a:pt x="12484" y="8462"/>
                  </a:cubicBezTo>
                  <a:lnTo>
                    <a:pt x="13432" y="8380"/>
                  </a:lnTo>
                  <a:cubicBezTo>
                    <a:pt x="13642" y="8358"/>
                    <a:pt x="13805" y="8181"/>
                    <a:pt x="13805" y="7971"/>
                  </a:cubicBezTo>
                  <a:lnTo>
                    <a:pt x="13805" y="5822"/>
                  </a:lnTo>
                  <a:cubicBezTo>
                    <a:pt x="13805" y="5611"/>
                    <a:pt x="13642" y="5435"/>
                    <a:pt x="13432" y="5412"/>
                  </a:cubicBezTo>
                  <a:lnTo>
                    <a:pt x="12484" y="5342"/>
                  </a:lnTo>
                  <a:cubicBezTo>
                    <a:pt x="12355" y="4885"/>
                    <a:pt x="12181" y="4453"/>
                    <a:pt x="11945" y="4054"/>
                  </a:cubicBezTo>
                  <a:lnTo>
                    <a:pt x="12565" y="3331"/>
                  </a:lnTo>
                  <a:cubicBezTo>
                    <a:pt x="12694" y="3168"/>
                    <a:pt x="12694" y="2932"/>
                    <a:pt x="12543" y="2781"/>
                  </a:cubicBezTo>
                  <a:lnTo>
                    <a:pt x="11011" y="1249"/>
                  </a:lnTo>
                  <a:cubicBezTo>
                    <a:pt x="10937" y="1175"/>
                    <a:pt x="10833" y="1136"/>
                    <a:pt x="10729" y="1136"/>
                  </a:cubicBezTo>
                  <a:cubicBezTo>
                    <a:pt x="10637" y="1136"/>
                    <a:pt x="10545" y="1166"/>
                    <a:pt x="10472" y="1227"/>
                  </a:cubicBezTo>
                  <a:lnTo>
                    <a:pt x="9749" y="1847"/>
                  </a:lnTo>
                  <a:cubicBezTo>
                    <a:pt x="9339" y="1614"/>
                    <a:pt x="8907" y="1437"/>
                    <a:pt x="8453" y="1308"/>
                  </a:cubicBezTo>
                  <a:lnTo>
                    <a:pt x="8382" y="363"/>
                  </a:lnTo>
                  <a:cubicBezTo>
                    <a:pt x="8357" y="163"/>
                    <a:pt x="8183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49" name="Google Shape;849;p36"/>
          <p:cNvGrpSpPr/>
          <p:nvPr/>
        </p:nvGrpSpPr>
        <p:grpSpPr>
          <a:xfrm>
            <a:off x="1731913" y="3732023"/>
            <a:ext cx="346000" cy="345250"/>
            <a:chOff x="7773588" y="2117875"/>
            <a:chExt cx="346000" cy="345250"/>
          </a:xfrm>
        </p:grpSpPr>
        <p:sp>
          <p:nvSpPr>
            <p:cNvPr id="850" name="Google Shape;850;p36"/>
            <p:cNvSpPr/>
            <p:nvPr/>
          </p:nvSpPr>
          <p:spPr>
            <a:xfrm>
              <a:off x="7936288" y="2232300"/>
              <a:ext cx="20500" cy="40625"/>
            </a:xfrm>
            <a:custGeom>
              <a:avLst/>
              <a:gdLst/>
              <a:ahLst/>
              <a:cxnLst/>
              <a:rect l="l" t="t" r="r" b="b"/>
              <a:pathLst>
                <a:path w="820" h="1625" extrusionOk="0">
                  <a:moveTo>
                    <a:pt x="410" y="1"/>
                  </a:moveTo>
                  <a:cubicBezTo>
                    <a:pt x="189" y="1"/>
                    <a:pt x="1" y="186"/>
                    <a:pt x="1" y="410"/>
                  </a:cubicBezTo>
                  <a:lnTo>
                    <a:pt x="1" y="1215"/>
                  </a:lnTo>
                  <a:cubicBezTo>
                    <a:pt x="1" y="1437"/>
                    <a:pt x="189" y="1625"/>
                    <a:pt x="410" y="1625"/>
                  </a:cubicBezTo>
                  <a:cubicBezTo>
                    <a:pt x="632" y="1625"/>
                    <a:pt x="820" y="1437"/>
                    <a:pt x="820" y="1215"/>
                  </a:cubicBezTo>
                  <a:lnTo>
                    <a:pt x="820" y="410"/>
                  </a:lnTo>
                  <a:cubicBezTo>
                    <a:pt x="820" y="186"/>
                    <a:pt x="6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7773588" y="2117875"/>
              <a:ext cx="346000" cy="345250"/>
            </a:xfrm>
            <a:custGeom>
              <a:avLst/>
              <a:gdLst/>
              <a:ahLst/>
              <a:cxnLst/>
              <a:rect l="l" t="t" r="r" b="b"/>
              <a:pathLst>
                <a:path w="13840" h="13810" extrusionOk="0">
                  <a:moveTo>
                    <a:pt x="6918" y="872"/>
                  </a:moveTo>
                  <a:cubicBezTo>
                    <a:pt x="7491" y="1256"/>
                    <a:pt x="7937" y="1817"/>
                    <a:pt x="8181" y="2448"/>
                  </a:cubicBezTo>
                  <a:cubicBezTo>
                    <a:pt x="7785" y="2614"/>
                    <a:pt x="7350" y="2695"/>
                    <a:pt x="6918" y="2695"/>
                  </a:cubicBezTo>
                  <a:cubicBezTo>
                    <a:pt x="6475" y="2695"/>
                    <a:pt x="6054" y="2614"/>
                    <a:pt x="5656" y="2448"/>
                  </a:cubicBezTo>
                  <a:cubicBezTo>
                    <a:pt x="5903" y="1817"/>
                    <a:pt x="6346" y="1256"/>
                    <a:pt x="6918" y="872"/>
                  </a:cubicBezTo>
                  <a:close/>
                  <a:moveTo>
                    <a:pt x="8380" y="3256"/>
                  </a:moveTo>
                  <a:cubicBezTo>
                    <a:pt x="8391" y="3385"/>
                    <a:pt x="8402" y="3526"/>
                    <a:pt x="8402" y="3666"/>
                  </a:cubicBezTo>
                  <a:lnTo>
                    <a:pt x="8402" y="7288"/>
                  </a:lnTo>
                  <a:lnTo>
                    <a:pt x="5434" y="7288"/>
                  </a:lnTo>
                  <a:lnTo>
                    <a:pt x="5434" y="3666"/>
                  </a:lnTo>
                  <a:cubicBezTo>
                    <a:pt x="5434" y="3526"/>
                    <a:pt x="5446" y="3385"/>
                    <a:pt x="5457" y="3256"/>
                  </a:cubicBezTo>
                  <a:cubicBezTo>
                    <a:pt x="5914" y="3419"/>
                    <a:pt x="6416" y="3514"/>
                    <a:pt x="6918" y="3514"/>
                  </a:cubicBezTo>
                  <a:cubicBezTo>
                    <a:pt x="7421" y="3514"/>
                    <a:pt x="7912" y="3419"/>
                    <a:pt x="8380" y="3256"/>
                  </a:cubicBezTo>
                  <a:close/>
                  <a:moveTo>
                    <a:pt x="4629" y="6084"/>
                  </a:moveTo>
                  <a:lnTo>
                    <a:pt x="4629" y="7394"/>
                  </a:lnTo>
                  <a:lnTo>
                    <a:pt x="3821" y="7663"/>
                  </a:lnTo>
                  <a:lnTo>
                    <a:pt x="3821" y="6844"/>
                  </a:lnTo>
                  <a:cubicBezTo>
                    <a:pt x="3821" y="6553"/>
                    <a:pt x="4009" y="6294"/>
                    <a:pt x="4279" y="6202"/>
                  </a:cubicBezTo>
                  <a:lnTo>
                    <a:pt x="4629" y="6084"/>
                  </a:lnTo>
                  <a:close/>
                  <a:moveTo>
                    <a:pt x="9210" y="6084"/>
                  </a:moveTo>
                  <a:lnTo>
                    <a:pt x="9561" y="6202"/>
                  </a:lnTo>
                  <a:cubicBezTo>
                    <a:pt x="9830" y="6294"/>
                    <a:pt x="10015" y="6553"/>
                    <a:pt x="10015" y="6844"/>
                  </a:cubicBezTo>
                  <a:lnTo>
                    <a:pt x="10015" y="7663"/>
                  </a:lnTo>
                  <a:lnTo>
                    <a:pt x="9210" y="7394"/>
                  </a:lnTo>
                  <a:lnTo>
                    <a:pt x="9210" y="6084"/>
                  </a:lnTo>
                  <a:close/>
                  <a:moveTo>
                    <a:pt x="7867" y="8095"/>
                  </a:moveTo>
                  <a:lnTo>
                    <a:pt x="7867" y="8901"/>
                  </a:lnTo>
                  <a:lnTo>
                    <a:pt x="5973" y="8901"/>
                  </a:lnTo>
                  <a:lnTo>
                    <a:pt x="5973" y="8095"/>
                  </a:lnTo>
                  <a:close/>
                  <a:moveTo>
                    <a:pt x="7328" y="9720"/>
                  </a:moveTo>
                  <a:lnTo>
                    <a:pt x="7328" y="11790"/>
                  </a:lnTo>
                  <a:cubicBezTo>
                    <a:pt x="7328" y="11986"/>
                    <a:pt x="7457" y="12152"/>
                    <a:pt x="7656" y="12186"/>
                  </a:cubicBezTo>
                  <a:cubicBezTo>
                    <a:pt x="7681" y="12190"/>
                    <a:pt x="7705" y="12193"/>
                    <a:pt x="7729" y="12193"/>
                  </a:cubicBezTo>
                  <a:cubicBezTo>
                    <a:pt x="7889" y="12193"/>
                    <a:pt x="8039" y="12092"/>
                    <a:pt x="8099" y="11942"/>
                  </a:cubicBezTo>
                  <a:cubicBezTo>
                    <a:pt x="8262" y="11532"/>
                    <a:pt x="8661" y="11263"/>
                    <a:pt x="9104" y="11263"/>
                  </a:cubicBezTo>
                  <a:cubicBezTo>
                    <a:pt x="9410" y="11263"/>
                    <a:pt x="9701" y="11403"/>
                    <a:pt x="9912" y="11636"/>
                  </a:cubicBezTo>
                  <a:cubicBezTo>
                    <a:pt x="9984" y="11728"/>
                    <a:pt x="10092" y="11777"/>
                    <a:pt x="10209" y="11777"/>
                  </a:cubicBezTo>
                  <a:cubicBezTo>
                    <a:pt x="10242" y="11777"/>
                    <a:pt x="10276" y="11773"/>
                    <a:pt x="10310" y="11765"/>
                  </a:cubicBezTo>
                  <a:cubicBezTo>
                    <a:pt x="10450" y="11731"/>
                    <a:pt x="10565" y="11625"/>
                    <a:pt x="10602" y="11473"/>
                  </a:cubicBezTo>
                  <a:cubicBezTo>
                    <a:pt x="10753" y="10948"/>
                    <a:pt x="11233" y="10573"/>
                    <a:pt x="11769" y="10573"/>
                  </a:cubicBezTo>
                  <a:cubicBezTo>
                    <a:pt x="12459" y="10573"/>
                    <a:pt x="13020" y="11159"/>
                    <a:pt x="12986" y="11860"/>
                  </a:cubicBezTo>
                  <a:cubicBezTo>
                    <a:pt x="12950" y="12491"/>
                    <a:pt x="12378" y="13005"/>
                    <a:pt x="11746" y="13005"/>
                  </a:cubicBezTo>
                  <a:lnTo>
                    <a:pt x="2079" y="13005"/>
                  </a:lnTo>
                  <a:cubicBezTo>
                    <a:pt x="1448" y="13005"/>
                    <a:pt x="887" y="12491"/>
                    <a:pt x="853" y="11860"/>
                  </a:cubicBezTo>
                  <a:cubicBezTo>
                    <a:pt x="817" y="11159"/>
                    <a:pt x="1378" y="10573"/>
                    <a:pt x="2068" y="10573"/>
                  </a:cubicBezTo>
                  <a:cubicBezTo>
                    <a:pt x="2607" y="10573"/>
                    <a:pt x="3086" y="10948"/>
                    <a:pt x="3227" y="11473"/>
                  </a:cubicBezTo>
                  <a:cubicBezTo>
                    <a:pt x="3272" y="11625"/>
                    <a:pt x="3389" y="11731"/>
                    <a:pt x="3530" y="11765"/>
                  </a:cubicBezTo>
                  <a:cubicBezTo>
                    <a:pt x="3563" y="11773"/>
                    <a:pt x="3596" y="11777"/>
                    <a:pt x="3629" y="11777"/>
                  </a:cubicBezTo>
                  <a:cubicBezTo>
                    <a:pt x="3745" y="11777"/>
                    <a:pt x="3854" y="11728"/>
                    <a:pt x="3928" y="11636"/>
                  </a:cubicBezTo>
                  <a:cubicBezTo>
                    <a:pt x="4138" y="11403"/>
                    <a:pt x="4430" y="11263"/>
                    <a:pt x="4733" y="11263"/>
                  </a:cubicBezTo>
                  <a:cubicBezTo>
                    <a:pt x="5176" y="11263"/>
                    <a:pt x="5575" y="11532"/>
                    <a:pt x="5737" y="11942"/>
                  </a:cubicBezTo>
                  <a:cubicBezTo>
                    <a:pt x="5798" y="12092"/>
                    <a:pt x="5948" y="12193"/>
                    <a:pt x="6109" y="12193"/>
                  </a:cubicBezTo>
                  <a:cubicBezTo>
                    <a:pt x="6134" y="12193"/>
                    <a:pt x="6159" y="12190"/>
                    <a:pt x="6183" y="12186"/>
                  </a:cubicBezTo>
                  <a:cubicBezTo>
                    <a:pt x="6383" y="12152"/>
                    <a:pt x="6509" y="11986"/>
                    <a:pt x="6509" y="11790"/>
                  </a:cubicBezTo>
                  <a:lnTo>
                    <a:pt x="6509" y="9720"/>
                  </a:lnTo>
                  <a:close/>
                  <a:moveTo>
                    <a:pt x="6914" y="0"/>
                  </a:moveTo>
                  <a:cubicBezTo>
                    <a:pt x="6845" y="0"/>
                    <a:pt x="6778" y="18"/>
                    <a:pt x="6719" y="53"/>
                  </a:cubicBezTo>
                  <a:cubicBezTo>
                    <a:pt x="5423" y="790"/>
                    <a:pt x="4629" y="2168"/>
                    <a:pt x="4629" y="3655"/>
                  </a:cubicBezTo>
                  <a:lnTo>
                    <a:pt x="4629" y="5231"/>
                  </a:lnTo>
                  <a:lnTo>
                    <a:pt x="4021" y="5430"/>
                  </a:lnTo>
                  <a:cubicBezTo>
                    <a:pt x="3412" y="5641"/>
                    <a:pt x="3002" y="6202"/>
                    <a:pt x="3002" y="6844"/>
                  </a:cubicBezTo>
                  <a:lnTo>
                    <a:pt x="3002" y="8236"/>
                  </a:lnTo>
                  <a:cubicBezTo>
                    <a:pt x="3002" y="8462"/>
                    <a:pt x="3201" y="8640"/>
                    <a:pt x="3418" y="8640"/>
                  </a:cubicBezTo>
                  <a:cubicBezTo>
                    <a:pt x="3459" y="8640"/>
                    <a:pt x="3500" y="8633"/>
                    <a:pt x="3541" y="8620"/>
                  </a:cubicBezTo>
                  <a:lnTo>
                    <a:pt x="5095" y="8095"/>
                  </a:lnTo>
                  <a:lnTo>
                    <a:pt x="5165" y="8095"/>
                  </a:lnTo>
                  <a:lnTo>
                    <a:pt x="5165" y="9310"/>
                  </a:lnTo>
                  <a:cubicBezTo>
                    <a:pt x="5165" y="9532"/>
                    <a:pt x="5342" y="9720"/>
                    <a:pt x="5575" y="9720"/>
                  </a:cubicBezTo>
                  <a:lnTo>
                    <a:pt x="5704" y="9720"/>
                  </a:lnTo>
                  <a:lnTo>
                    <a:pt x="5704" y="10713"/>
                  </a:lnTo>
                  <a:cubicBezTo>
                    <a:pt x="5423" y="10550"/>
                    <a:pt x="5084" y="10458"/>
                    <a:pt x="4733" y="10458"/>
                  </a:cubicBezTo>
                  <a:cubicBezTo>
                    <a:pt x="4394" y="10458"/>
                    <a:pt x="4068" y="10550"/>
                    <a:pt x="3774" y="10724"/>
                  </a:cubicBezTo>
                  <a:cubicBezTo>
                    <a:pt x="3412" y="10141"/>
                    <a:pt x="2769" y="9767"/>
                    <a:pt x="2068" y="9767"/>
                  </a:cubicBezTo>
                  <a:cubicBezTo>
                    <a:pt x="923" y="9767"/>
                    <a:pt x="0" y="10713"/>
                    <a:pt x="45" y="11871"/>
                  </a:cubicBezTo>
                  <a:cubicBezTo>
                    <a:pt x="82" y="12957"/>
                    <a:pt x="994" y="13810"/>
                    <a:pt x="2090" y="13810"/>
                  </a:cubicBezTo>
                  <a:lnTo>
                    <a:pt x="11746" y="13810"/>
                  </a:lnTo>
                  <a:cubicBezTo>
                    <a:pt x="12835" y="13810"/>
                    <a:pt x="13758" y="12957"/>
                    <a:pt x="13791" y="11871"/>
                  </a:cubicBezTo>
                  <a:cubicBezTo>
                    <a:pt x="13839" y="10713"/>
                    <a:pt x="12916" y="9767"/>
                    <a:pt x="11769" y="9767"/>
                  </a:cubicBezTo>
                  <a:cubicBezTo>
                    <a:pt x="11067" y="9767"/>
                    <a:pt x="10425" y="10141"/>
                    <a:pt x="10063" y="10724"/>
                  </a:cubicBezTo>
                  <a:cubicBezTo>
                    <a:pt x="9771" y="10550"/>
                    <a:pt x="9443" y="10458"/>
                    <a:pt x="9104" y="10458"/>
                  </a:cubicBezTo>
                  <a:cubicBezTo>
                    <a:pt x="8753" y="10458"/>
                    <a:pt x="8416" y="10550"/>
                    <a:pt x="8136" y="10713"/>
                  </a:cubicBezTo>
                  <a:lnTo>
                    <a:pt x="8136" y="9720"/>
                  </a:lnTo>
                  <a:lnTo>
                    <a:pt x="8262" y="9720"/>
                  </a:lnTo>
                  <a:cubicBezTo>
                    <a:pt x="8487" y="9720"/>
                    <a:pt x="8672" y="9532"/>
                    <a:pt x="8672" y="9310"/>
                  </a:cubicBezTo>
                  <a:lnTo>
                    <a:pt x="8672" y="8095"/>
                  </a:lnTo>
                  <a:lnTo>
                    <a:pt x="8742" y="8095"/>
                  </a:lnTo>
                  <a:lnTo>
                    <a:pt x="10296" y="8620"/>
                  </a:lnTo>
                  <a:cubicBezTo>
                    <a:pt x="10337" y="8633"/>
                    <a:pt x="10378" y="8640"/>
                    <a:pt x="10418" y="8640"/>
                  </a:cubicBezTo>
                  <a:cubicBezTo>
                    <a:pt x="10632" y="8640"/>
                    <a:pt x="10823" y="8462"/>
                    <a:pt x="10823" y="8236"/>
                  </a:cubicBezTo>
                  <a:lnTo>
                    <a:pt x="10823" y="6855"/>
                  </a:lnTo>
                  <a:cubicBezTo>
                    <a:pt x="10823" y="6213"/>
                    <a:pt x="10414" y="5652"/>
                    <a:pt x="9819" y="5442"/>
                  </a:cubicBezTo>
                  <a:lnTo>
                    <a:pt x="9210" y="5242"/>
                  </a:lnTo>
                  <a:lnTo>
                    <a:pt x="9210" y="3655"/>
                  </a:lnTo>
                  <a:cubicBezTo>
                    <a:pt x="9210" y="2168"/>
                    <a:pt x="8402" y="790"/>
                    <a:pt x="7118" y="53"/>
                  </a:cubicBezTo>
                  <a:cubicBezTo>
                    <a:pt x="7053" y="18"/>
                    <a:pt x="6983" y="0"/>
                    <a:pt x="6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52" name="Google Shape;852;p36"/>
          <p:cNvSpPr/>
          <p:nvPr/>
        </p:nvSpPr>
        <p:spPr>
          <a:xfrm>
            <a:off x="1735459" y="1799154"/>
            <a:ext cx="345150" cy="345075"/>
          </a:xfrm>
          <a:custGeom>
            <a:avLst/>
            <a:gdLst/>
            <a:ahLst/>
            <a:cxnLst/>
            <a:rect l="l" t="t" r="r" b="b"/>
            <a:pathLst>
              <a:path w="13806" h="13803" extrusionOk="0">
                <a:moveTo>
                  <a:pt x="4548" y="806"/>
                </a:moveTo>
                <a:cubicBezTo>
                  <a:pt x="4769" y="806"/>
                  <a:pt x="4946" y="983"/>
                  <a:pt x="4946" y="1204"/>
                </a:cubicBezTo>
                <a:cubicBezTo>
                  <a:pt x="4946" y="1437"/>
                  <a:pt x="4769" y="1614"/>
                  <a:pt x="4548" y="1614"/>
                </a:cubicBezTo>
                <a:cubicBezTo>
                  <a:pt x="4326" y="1614"/>
                  <a:pt x="4138" y="1437"/>
                  <a:pt x="4138" y="1204"/>
                </a:cubicBezTo>
                <a:cubicBezTo>
                  <a:pt x="4138" y="983"/>
                  <a:pt x="4326" y="806"/>
                  <a:pt x="4548" y="806"/>
                </a:cubicBezTo>
                <a:close/>
                <a:moveTo>
                  <a:pt x="9258" y="806"/>
                </a:moveTo>
                <a:cubicBezTo>
                  <a:pt x="9479" y="806"/>
                  <a:pt x="9667" y="983"/>
                  <a:pt x="9667" y="1204"/>
                </a:cubicBezTo>
                <a:cubicBezTo>
                  <a:pt x="9667" y="1437"/>
                  <a:pt x="9479" y="1614"/>
                  <a:pt x="9258" y="1614"/>
                </a:cubicBezTo>
                <a:cubicBezTo>
                  <a:pt x="9036" y="1614"/>
                  <a:pt x="8848" y="1437"/>
                  <a:pt x="8848" y="1204"/>
                </a:cubicBezTo>
                <a:cubicBezTo>
                  <a:pt x="8848" y="983"/>
                  <a:pt x="9036" y="806"/>
                  <a:pt x="9258" y="806"/>
                </a:cubicBezTo>
                <a:close/>
                <a:moveTo>
                  <a:pt x="1215" y="4139"/>
                </a:moveTo>
                <a:cubicBezTo>
                  <a:pt x="1439" y="4139"/>
                  <a:pt x="1613" y="4324"/>
                  <a:pt x="1613" y="4545"/>
                </a:cubicBezTo>
                <a:cubicBezTo>
                  <a:pt x="1613" y="4770"/>
                  <a:pt x="1439" y="4944"/>
                  <a:pt x="1215" y="4944"/>
                </a:cubicBezTo>
                <a:cubicBezTo>
                  <a:pt x="993" y="4944"/>
                  <a:pt x="808" y="4770"/>
                  <a:pt x="808" y="4545"/>
                </a:cubicBezTo>
                <a:cubicBezTo>
                  <a:pt x="808" y="4324"/>
                  <a:pt x="993" y="4139"/>
                  <a:pt x="1215" y="4139"/>
                </a:cubicBezTo>
                <a:close/>
                <a:moveTo>
                  <a:pt x="12590" y="4139"/>
                </a:moveTo>
                <a:cubicBezTo>
                  <a:pt x="12812" y="4139"/>
                  <a:pt x="12997" y="4324"/>
                  <a:pt x="12997" y="4545"/>
                </a:cubicBezTo>
                <a:cubicBezTo>
                  <a:pt x="12997" y="4770"/>
                  <a:pt x="12812" y="4944"/>
                  <a:pt x="12590" y="4944"/>
                </a:cubicBezTo>
                <a:cubicBezTo>
                  <a:pt x="12366" y="4944"/>
                  <a:pt x="12181" y="4770"/>
                  <a:pt x="12181" y="4545"/>
                </a:cubicBezTo>
                <a:cubicBezTo>
                  <a:pt x="12181" y="4324"/>
                  <a:pt x="12366" y="4139"/>
                  <a:pt x="12590" y="4139"/>
                </a:cubicBezTo>
                <a:close/>
                <a:moveTo>
                  <a:pt x="5832" y="4290"/>
                </a:moveTo>
                <a:lnTo>
                  <a:pt x="5832" y="4290"/>
                </a:lnTo>
                <a:cubicBezTo>
                  <a:pt x="5703" y="4615"/>
                  <a:pt x="5600" y="5014"/>
                  <a:pt x="5530" y="5423"/>
                </a:cubicBezTo>
                <a:lnTo>
                  <a:pt x="4489" y="5423"/>
                </a:lnTo>
                <a:cubicBezTo>
                  <a:pt x="4806" y="4921"/>
                  <a:pt x="5271" y="4523"/>
                  <a:pt x="5832" y="4290"/>
                </a:cubicBezTo>
                <a:close/>
                <a:moveTo>
                  <a:pt x="6896" y="4080"/>
                </a:moveTo>
                <a:cubicBezTo>
                  <a:pt x="6955" y="4113"/>
                  <a:pt x="7143" y="4290"/>
                  <a:pt x="7316" y="4851"/>
                </a:cubicBezTo>
                <a:cubicBezTo>
                  <a:pt x="7364" y="5025"/>
                  <a:pt x="7412" y="5224"/>
                  <a:pt x="7446" y="5423"/>
                </a:cubicBezTo>
                <a:lnTo>
                  <a:pt x="6360" y="5423"/>
                </a:lnTo>
                <a:cubicBezTo>
                  <a:pt x="6394" y="5224"/>
                  <a:pt x="6441" y="5025"/>
                  <a:pt x="6489" y="4851"/>
                </a:cubicBezTo>
                <a:cubicBezTo>
                  <a:pt x="6663" y="4290"/>
                  <a:pt x="6851" y="4113"/>
                  <a:pt x="6896" y="4080"/>
                </a:cubicBezTo>
                <a:close/>
                <a:moveTo>
                  <a:pt x="7973" y="4290"/>
                </a:moveTo>
                <a:lnTo>
                  <a:pt x="7973" y="4290"/>
                </a:lnTo>
                <a:cubicBezTo>
                  <a:pt x="8534" y="4523"/>
                  <a:pt x="9000" y="4921"/>
                  <a:pt x="9317" y="5423"/>
                </a:cubicBezTo>
                <a:lnTo>
                  <a:pt x="8265" y="5423"/>
                </a:lnTo>
                <a:cubicBezTo>
                  <a:pt x="8206" y="5014"/>
                  <a:pt x="8102" y="4615"/>
                  <a:pt x="7973" y="4290"/>
                </a:cubicBezTo>
                <a:close/>
                <a:moveTo>
                  <a:pt x="5437" y="6243"/>
                </a:moveTo>
                <a:cubicBezTo>
                  <a:pt x="5423" y="6464"/>
                  <a:pt x="5423" y="6686"/>
                  <a:pt x="5423" y="6907"/>
                </a:cubicBezTo>
                <a:cubicBezTo>
                  <a:pt x="5423" y="7129"/>
                  <a:pt x="5423" y="7365"/>
                  <a:pt x="5437" y="7586"/>
                </a:cubicBezTo>
                <a:lnTo>
                  <a:pt x="4149" y="7586"/>
                </a:lnTo>
                <a:cubicBezTo>
                  <a:pt x="4104" y="7376"/>
                  <a:pt x="4068" y="7140"/>
                  <a:pt x="4068" y="6907"/>
                </a:cubicBezTo>
                <a:cubicBezTo>
                  <a:pt x="4068" y="6675"/>
                  <a:pt x="4104" y="6453"/>
                  <a:pt x="4149" y="6243"/>
                </a:cubicBezTo>
                <a:close/>
                <a:moveTo>
                  <a:pt x="7552" y="6243"/>
                </a:moveTo>
                <a:cubicBezTo>
                  <a:pt x="7563" y="6453"/>
                  <a:pt x="7575" y="6686"/>
                  <a:pt x="7575" y="6907"/>
                </a:cubicBezTo>
                <a:cubicBezTo>
                  <a:pt x="7575" y="7140"/>
                  <a:pt x="7563" y="7365"/>
                  <a:pt x="7552" y="7586"/>
                </a:cubicBezTo>
                <a:lnTo>
                  <a:pt x="6253" y="7586"/>
                </a:lnTo>
                <a:cubicBezTo>
                  <a:pt x="6231" y="7365"/>
                  <a:pt x="6231" y="7140"/>
                  <a:pt x="6231" y="6907"/>
                </a:cubicBezTo>
                <a:cubicBezTo>
                  <a:pt x="6231" y="6686"/>
                  <a:pt x="6231" y="6453"/>
                  <a:pt x="6253" y="6243"/>
                </a:cubicBezTo>
                <a:close/>
                <a:moveTo>
                  <a:pt x="9656" y="6243"/>
                </a:moveTo>
                <a:cubicBezTo>
                  <a:pt x="9701" y="6453"/>
                  <a:pt x="9737" y="6675"/>
                  <a:pt x="9737" y="6907"/>
                </a:cubicBezTo>
                <a:cubicBezTo>
                  <a:pt x="9737" y="7140"/>
                  <a:pt x="9701" y="7376"/>
                  <a:pt x="9656" y="7586"/>
                </a:cubicBezTo>
                <a:lnTo>
                  <a:pt x="8357" y="7586"/>
                </a:lnTo>
                <a:cubicBezTo>
                  <a:pt x="8383" y="7365"/>
                  <a:pt x="8383" y="7129"/>
                  <a:pt x="8383" y="6907"/>
                </a:cubicBezTo>
                <a:cubicBezTo>
                  <a:pt x="8383" y="6686"/>
                  <a:pt x="8383" y="6464"/>
                  <a:pt x="8357" y="6243"/>
                </a:cubicBezTo>
                <a:close/>
                <a:moveTo>
                  <a:pt x="5530" y="8391"/>
                </a:moveTo>
                <a:cubicBezTo>
                  <a:pt x="5600" y="8812"/>
                  <a:pt x="5703" y="9199"/>
                  <a:pt x="5832" y="9539"/>
                </a:cubicBezTo>
                <a:cubicBezTo>
                  <a:pt x="5271" y="9303"/>
                  <a:pt x="4806" y="8908"/>
                  <a:pt x="4489" y="8391"/>
                </a:cubicBezTo>
                <a:close/>
                <a:moveTo>
                  <a:pt x="9317" y="8391"/>
                </a:moveTo>
                <a:cubicBezTo>
                  <a:pt x="9000" y="8908"/>
                  <a:pt x="8534" y="9303"/>
                  <a:pt x="7973" y="9539"/>
                </a:cubicBezTo>
                <a:cubicBezTo>
                  <a:pt x="8102" y="9199"/>
                  <a:pt x="8206" y="8812"/>
                  <a:pt x="8265" y="8391"/>
                </a:cubicBezTo>
                <a:close/>
                <a:moveTo>
                  <a:pt x="1215" y="8849"/>
                </a:moveTo>
                <a:cubicBezTo>
                  <a:pt x="1439" y="8849"/>
                  <a:pt x="1613" y="9034"/>
                  <a:pt x="1613" y="9258"/>
                </a:cubicBezTo>
                <a:cubicBezTo>
                  <a:pt x="1613" y="9480"/>
                  <a:pt x="1439" y="9654"/>
                  <a:pt x="1215" y="9654"/>
                </a:cubicBezTo>
                <a:cubicBezTo>
                  <a:pt x="993" y="9654"/>
                  <a:pt x="808" y="9480"/>
                  <a:pt x="808" y="9258"/>
                </a:cubicBezTo>
                <a:cubicBezTo>
                  <a:pt x="808" y="9034"/>
                  <a:pt x="993" y="8849"/>
                  <a:pt x="1215" y="8849"/>
                </a:cubicBezTo>
                <a:close/>
                <a:moveTo>
                  <a:pt x="12590" y="8849"/>
                </a:moveTo>
                <a:cubicBezTo>
                  <a:pt x="12812" y="8849"/>
                  <a:pt x="12997" y="9034"/>
                  <a:pt x="12997" y="9258"/>
                </a:cubicBezTo>
                <a:cubicBezTo>
                  <a:pt x="12997" y="9480"/>
                  <a:pt x="12812" y="9654"/>
                  <a:pt x="12590" y="9654"/>
                </a:cubicBezTo>
                <a:cubicBezTo>
                  <a:pt x="12366" y="9654"/>
                  <a:pt x="12181" y="9480"/>
                  <a:pt x="12181" y="9258"/>
                </a:cubicBezTo>
                <a:cubicBezTo>
                  <a:pt x="12181" y="9034"/>
                  <a:pt x="12366" y="8849"/>
                  <a:pt x="12590" y="8849"/>
                </a:cubicBezTo>
                <a:close/>
                <a:moveTo>
                  <a:pt x="7446" y="8391"/>
                </a:moveTo>
                <a:cubicBezTo>
                  <a:pt x="7412" y="8602"/>
                  <a:pt x="7364" y="8790"/>
                  <a:pt x="7316" y="8978"/>
                </a:cubicBezTo>
                <a:cubicBezTo>
                  <a:pt x="7143" y="9539"/>
                  <a:pt x="6955" y="9713"/>
                  <a:pt x="6896" y="9735"/>
                </a:cubicBezTo>
                <a:cubicBezTo>
                  <a:pt x="6851" y="9713"/>
                  <a:pt x="6663" y="9539"/>
                  <a:pt x="6489" y="8978"/>
                </a:cubicBezTo>
                <a:cubicBezTo>
                  <a:pt x="6441" y="8790"/>
                  <a:pt x="6394" y="8602"/>
                  <a:pt x="6360" y="8391"/>
                </a:cubicBezTo>
                <a:close/>
                <a:moveTo>
                  <a:pt x="4548" y="12179"/>
                </a:moveTo>
                <a:cubicBezTo>
                  <a:pt x="4769" y="12179"/>
                  <a:pt x="4946" y="12367"/>
                  <a:pt x="4946" y="12588"/>
                </a:cubicBezTo>
                <a:cubicBezTo>
                  <a:pt x="4946" y="12810"/>
                  <a:pt x="4769" y="12987"/>
                  <a:pt x="4548" y="12987"/>
                </a:cubicBezTo>
                <a:cubicBezTo>
                  <a:pt x="4326" y="12987"/>
                  <a:pt x="4138" y="12810"/>
                  <a:pt x="4138" y="12588"/>
                </a:cubicBezTo>
                <a:cubicBezTo>
                  <a:pt x="4138" y="12367"/>
                  <a:pt x="4326" y="12179"/>
                  <a:pt x="4548" y="12179"/>
                </a:cubicBezTo>
                <a:close/>
                <a:moveTo>
                  <a:pt x="9258" y="12179"/>
                </a:moveTo>
                <a:cubicBezTo>
                  <a:pt x="9479" y="12179"/>
                  <a:pt x="9667" y="12367"/>
                  <a:pt x="9667" y="12588"/>
                </a:cubicBezTo>
                <a:cubicBezTo>
                  <a:pt x="9667" y="12810"/>
                  <a:pt x="9479" y="12987"/>
                  <a:pt x="9258" y="12987"/>
                </a:cubicBezTo>
                <a:cubicBezTo>
                  <a:pt x="9036" y="12987"/>
                  <a:pt x="8848" y="12810"/>
                  <a:pt x="8848" y="12588"/>
                </a:cubicBezTo>
                <a:cubicBezTo>
                  <a:pt x="8848" y="12367"/>
                  <a:pt x="9036" y="12179"/>
                  <a:pt x="9258" y="12179"/>
                </a:cubicBezTo>
                <a:close/>
                <a:moveTo>
                  <a:pt x="4548" y="1"/>
                </a:moveTo>
                <a:cubicBezTo>
                  <a:pt x="3880" y="1"/>
                  <a:pt x="3333" y="537"/>
                  <a:pt x="3333" y="1204"/>
                </a:cubicBezTo>
                <a:cubicBezTo>
                  <a:pt x="3333" y="1880"/>
                  <a:pt x="3880" y="2419"/>
                  <a:pt x="4548" y="2419"/>
                </a:cubicBezTo>
                <a:lnTo>
                  <a:pt x="4607" y="2419"/>
                </a:lnTo>
                <a:lnTo>
                  <a:pt x="5142" y="3718"/>
                </a:lnTo>
                <a:cubicBezTo>
                  <a:pt x="4548" y="4043"/>
                  <a:pt x="4045" y="4534"/>
                  <a:pt x="3717" y="5143"/>
                </a:cubicBezTo>
                <a:lnTo>
                  <a:pt x="2421" y="4604"/>
                </a:lnTo>
                <a:cubicBezTo>
                  <a:pt x="2421" y="4582"/>
                  <a:pt x="2432" y="4559"/>
                  <a:pt x="2432" y="4545"/>
                </a:cubicBezTo>
                <a:cubicBezTo>
                  <a:pt x="2432" y="3869"/>
                  <a:pt x="1883" y="3331"/>
                  <a:pt x="1215" y="3331"/>
                </a:cubicBezTo>
                <a:cubicBezTo>
                  <a:pt x="539" y="3331"/>
                  <a:pt x="0" y="3869"/>
                  <a:pt x="0" y="4545"/>
                </a:cubicBezTo>
                <a:cubicBezTo>
                  <a:pt x="0" y="5213"/>
                  <a:pt x="539" y="5752"/>
                  <a:pt x="1215" y="5752"/>
                </a:cubicBezTo>
                <a:cubicBezTo>
                  <a:pt x="1566" y="5752"/>
                  <a:pt x="1894" y="5597"/>
                  <a:pt x="2115" y="5353"/>
                </a:cubicBezTo>
                <a:lnTo>
                  <a:pt x="3403" y="5892"/>
                </a:lnTo>
                <a:cubicBezTo>
                  <a:pt x="3308" y="6206"/>
                  <a:pt x="3263" y="6546"/>
                  <a:pt x="3263" y="6896"/>
                </a:cubicBezTo>
                <a:cubicBezTo>
                  <a:pt x="3263" y="7247"/>
                  <a:pt x="3308" y="7586"/>
                  <a:pt x="3403" y="7912"/>
                </a:cubicBezTo>
                <a:lnTo>
                  <a:pt x="2115" y="8439"/>
                </a:lnTo>
                <a:cubicBezTo>
                  <a:pt x="1894" y="8192"/>
                  <a:pt x="1566" y="8041"/>
                  <a:pt x="1215" y="8041"/>
                </a:cubicBezTo>
                <a:cubicBezTo>
                  <a:pt x="539" y="8041"/>
                  <a:pt x="0" y="8591"/>
                  <a:pt x="0" y="9258"/>
                </a:cubicBezTo>
                <a:cubicBezTo>
                  <a:pt x="0" y="9923"/>
                  <a:pt x="539" y="10473"/>
                  <a:pt x="1215" y="10473"/>
                </a:cubicBezTo>
                <a:cubicBezTo>
                  <a:pt x="1883" y="10473"/>
                  <a:pt x="2432" y="9923"/>
                  <a:pt x="2432" y="9258"/>
                </a:cubicBezTo>
                <a:cubicBezTo>
                  <a:pt x="2432" y="9233"/>
                  <a:pt x="2421" y="9211"/>
                  <a:pt x="2421" y="9188"/>
                </a:cubicBezTo>
                <a:lnTo>
                  <a:pt x="3717" y="8661"/>
                </a:lnTo>
                <a:cubicBezTo>
                  <a:pt x="4045" y="9258"/>
                  <a:pt x="4548" y="9749"/>
                  <a:pt x="5142" y="10086"/>
                </a:cubicBezTo>
                <a:lnTo>
                  <a:pt x="4607" y="11373"/>
                </a:lnTo>
                <a:lnTo>
                  <a:pt x="4548" y="11373"/>
                </a:lnTo>
                <a:cubicBezTo>
                  <a:pt x="3880" y="11373"/>
                  <a:pt x="3333" y="11923"/>
                  <a:pt x="3333" y="12588"/>
                </a:cubicBezTo>
                <a:cubicBezTo>
                  <a:pt x="3333" y="13256"/>
                  <a:pt x="3880" y="13803"/>
                  <a:pt x="4548" y="13803"/>
                </a:cubicBezTo>
                <a:cubicBezTo>
                  <a:pt x="5213" y="13803"/>
                  <a:pt x="5762" y="13256"/>
                  <a:pt x="5762" y="12588"/>
                </a:cubicBezTo>
                <a:cubicBezTo>
                  <a:pt x="5762" y="12226"/>
                  <a:pt x="5600" y="11909"/>
                  <a:pt x="5353" y="11688"/>
                </a:cubicBezTo>
                <a:lnTo>
                  <a:pt x="5891" y="10392"/>
                </a:lnTo>
                <a:cubicBezTo>
                  <a:pt x="6208" y="10484"/>
                  <a:pt x="6545" y="10543"/>
                  <a:pt x="6896" y="10543"/>
                </a:cubicBezTo>
                <a:cubicBezTo>
                  <a:pt x="7246" y="10543"/>
                  <a:pt x="7586" y="10484"/>
                  <a:pt x="7914" y="10392"/>
                </a:cubicBezTo>
                <a:lnTo>
                  <a:pt x="8453" y="11688"/>
                </a:lnTo>
                <a:cubicBezTo>
                  <a:pt x="8195" y="11909"/>
                  <a:pt x="8043" y="12226"/>
                  <a:pt x="8043" y="12588"/>
                </a:cubicBezTo>
                <a:cubicBezTo>
                  <a:pt x="8043" y="13256"/>
                  <a:pt x="8593" y="13803"/>
                  <a:pt x="9258" y="13803"/>
                </a:cubicBezTo>
                <a:cubicBezTo>
                  <a:pt x="9925" y="13803"/>
                  <a:pt x="10472" y="13256"/>
                  <a:pt x="10472" y="12588"/>
                </a:cubicBezTo>
                <a:cubicBezTo>
                  <a:pt x="10472" y="11923"/>
                  <a:pt x="9925" y="11373"/>
                  <a:pt x="9258" y="11373"/>
                </a:cubicBezTo>
                <a:lnTo>
                  <a:pt x="9199" y="11373"/>
                </a:lnTo>
                <a:lnTo>
                  <a:pt x="8663" y="10086"/>
                </a:lnTo>
                <a:cubicBezTo>
                  <a:pt x="9258" y="9749"/>
                  <a:pt x="9760" y="9258"/>
                  <a:pt x="10088" y="8661"/>
                </a:cubicBezTo>
                <a:lnTo>
                  <a:pt x="11373" y="9188"/>
                </a:lnTo>
                <a:lnTo>
                  <a:pt x="11373" y="9258"/>
                </a:lnTo>
                <a:cubicBezTo>
                  <a:pt x="11373" y="9923"/>
                  <a:pt x="11923" y="10473"/>
                  <a:pt x="12590" y="10473"/>
                </a:cubicBezTo>
                <a:cubicBezTo>
                  <a:pt x="13255" y="10473"/>
                  <a:pt x="13805" y="9923"/>
                  <a:pt x="13805" y="9258"/>
                </a:cubicBezTo>
                <a:cubicBezTo>
                  <a:pt x="13805" y="8591"/>
                  <a:pt x="13255" y="8041"/>
                  <a:pt x="12590" y="8041"/>
                </a:cubicBezTo>
                <a:cubicBezTo>
                  <a:pt x="12240" y="8041"/>
                  <a:pt x="11912" y="8192"/>
                  <a:pt x="11690" y="8439"/>
                </a:cubicBezTo>
                <a:lnTo>
                  <a:pt x="10402" y="7912"/>
                </a:lnTo>
                <a:cubicBezTo>
                  <a:pt x="10498" y="7586"/>
                  <a:pt x="10543" y="7247"/>
                  <a:pt x="10543" y="6896"/>
                </a:cubicBezTo>
                <a:cubicBezTo>
                  <a:pt x="10543" y="6546"/>
                  <a:pt x="10498" y="6206"/>
                  <a:pt x="10402" y="5892"/>
                </a:cubicBezTo>
                <a:lnTo>
                  <a:pt x="11690" y="5353"/>
                </a:lnTo>
                <a:cubicBezTo>
                  <a:pt x="11912" y="5597"/>
                  <a:pt x="12240" y="5752"/>
                  <a:pt x="12590" y="5752"/>
                </a:cubicBezTo>
                <a:cubicBezTo>
                  <a:pt x="13255" y="5752"/>
                  <a:pt x="13805" y="5213"/>
                  <a:pt x="13805" y="4545"/>
                </a:cubicBezTo>
                <a:cubicBezTo>
                  <a:pt x="13805" y="3869"/>
                  <a:pt x="13255" y="3331"/>
                  <a:pt x="12590" y="3331"/>
                </a:cubicBezTo>
                <a:cubicBezTo>
                  <a:pt x="11923" y="3331"/>
                  <a:pt x="11373" y="3869"/>
                  <a:pt x="11373" y="4545"/>
                </a:cubicBezTo>
                <a:lnTo>
                  <a:pt x="11373" y="4604"/>
                </a:lnTo>
                <a:lnTo>
                  <a:pt x="10088" y="5143"/>
                </a:lnTo>
                <a:cubicBezTo>
                  <a:pt x="9760" y="4534"/>
                  <a:pt x="9258" y="4043"/>
                  <a:pt x="8663" y="3718"/>
                </a:cubicBezTo>
                <a:lnTo>
                  <a:pt x="9199" y="2419"/>
                </a:lnTo>
                <a:lnTo>
                  <a:pt x="9258" y="2419"/>
                </a:lnTo>
                <a:cubicBezTo>
                  <a:pt x="9925" y="2419"/>
                  <a:pt x="10472" y="1880"/>
                  <a:pt x="10472" y="1204"/>
                </a:cubicBezTo>
                <a:cubicBezTo>
                  <a:pt x="10472" y="537"/>
                  <a:pt x="9925" y="1"/>
                  <a:pt x="9258" y="1"/>
                </a:cubicBezTo>
                <a:cubicBezTo>
                  <a:pt x="8593" y="1"/>
                  <a:pt x="8043" y="537"/>
                  <a:pt x="8043" y="1204"/>
                </a:cubicBezTo>
                <a:cubicBezTo>
                  <a:pt x="8043" y="1566"/>
                  <a:pt x="8195" y="1894"/>
                  <a:pt x="8453" y="2116"/>
                </a:cubicBezTo>
                <a:lnTo>
                  <a:pt x="7914" y="3401"/>
                </a:lnTo>
                <a:cubicBezTo>
                  <a:pt x="7586" y="3308"/>
                  <a:pt x="7246" y="3261"/>
                  <a:pt x="6896" y="3261"/>
                </a:cubicBezTo>
                <a:cubicBezTo>
                  <a:pt x="6545" y="3261"/>
                  <a:pt x="6208" y="3308"/>
                  <a:pt x="5891" y="3401"/>
                </a:cubicBezTo>
                <a:lnTo>
                  <a:pt x="5353" y="2116"/>
                </a:lnTo>
                <a:cubicBezTo>
                  <a:pt x="5600" y="1894"/>
                  <a:pt x="5762" y="1566"/>
                  <a:pt x="5762" y="1204"/>
                </a:cubicBezTo>
                <a:cubicBezTo>
                  <a:pt x="5762" y="537"/>
                  <a:pt x="5213" y="1"/>
                  <a:pt x="4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853" name="Google Shape;853;p36"/>
          <p:cNvGrpSpPr/>
          <p:nvPr/>
        </p:nvGrpSpPr>
        <p:grpSpPr>
          <a:xfrm>
            <a:off x="1765204" y="4404504"/>
            <a:ext cx="345150" cy="345150"/>
            <a:chOff x="7783763" y="1564575"/>
            <a:chExt cx="345150" cy="345150"/>
          </a:xfrm>
        </p:grpSpPr>
        <p:sp>
          <p:nvSpPr>
            <p:cNvPr id="854" name="Google Shape;854;p36"/>
            <p:cNvSpPr/>
            <p:nvPr/>
          </p:nvSpPr>
          <p:spPr>
            <a:xfrm>
              <a:off x="7783763" y="15645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928" y="805"/>
                  </a:moveTo>
                  <a:lnTo>
                    <a:pt x="6899" y="2747"/>
                  </a:lnTo>
                  <a:cubicBezTo>
                    <a:pt x="6957" y="2876"/>
                    <a:pt x="7098" y="2968"/>
                    <a:pt x="7249" y="2968"/>
                  </a:cubicBezTo>
                  <a:lnTo>
                    <a:pt x="12989" y="2968"/>
                  </a:lnTo>
                  <a:lnTo>
                    <a:pt x="12989" y="3776"/>
                  </a:lnTo>
                  <a:lnTo>
                    <a:pt x="6500" y="3776"/>
                  </a:lnTo>
                  <a:lnTo>
                    <a:pt x="5541" y="1846"/>
                  </a:lnTo>
                  <a:cubicBezTo>
                    <a:pt x="5471" y="1706"/>
                    <a:pt x="5330" y="1613"/>
                    <a:pt x="5179" y="1613"/>
                  </a:cubicBezTo>
                  <a:lnTo>
                    <a:pt x="2691" y="1613"/>
                  </a:lnTo>
                  <a:lnTo>
                    <a:pt x="2691" y="805"/>
                  </a:lnTo>
                  <a:close/>
                  <a:moveTo>
                    <a:pt x="4924" y="2432"/>
                  </a:moveTo>
                  <a:lnTo>
                    <a:pt x="5891" y="4360"/>
                  </a:lnTo>
                  <a:cubicBezTo>
                    <a:pt x="5962" y="4500"/>
                    <a:pt x="6102" y="4581"/>
                    <a:pt x="6256" y="4581"/>
                  </a:cubicBezTo>
                  <a:lnTo>
                    <a:pt x="12989" y="4581"/>
                  </a:lnTo>
                  <a:lnTo>
                    <a:pt x="12989" y="5389"/>
                  </a:lnTo>
                  <a:lnTo>
                    <a:pt x="5507" y="5389"/>
                  </a:lnTo>
                  <a:lnTo>
                    <a:pt x="4536" y="3459"/>
                  </a:lnTo>
                  <a:cubicBezTo>
                    <a:pt x="4466" y="3319"/>
                    <a:pt x="4326" y="3238"/>
                    <a:pt x="4175" y="3238"/>
                  </a:cubicBezTo>
                  <a:lnTo>
                    <a:pt x="1613" y="3238"/>
                  </a:lnTo>
                  <a:lnTo>
                    <a:pt x="1613" y="2432"/>
                  </a:lnTo>
                  <a:close/>
                  <a:moveTo>
                    <a:pt x="4166" y="7876"/>
                  </a:moveTo>
                  <a:cubicBezTo>
                    <a:pt x="4839" y="7876"/>
                    <a:pt x="5389" y="8414"/>
                    <a:pt x="5389" y="9081"/>
                  </a:cubicBezTo>
                  <a:lnTo>
                    <a:pt x="5389" y="9760"/>
                  </a:lnTo>
                  <a:lnTo>
                    <a:pt x="2960" y="9760"/>
                  </a:lnTo>
                  <a:lnTo>
                    <a:pt x="2960" y="9106"/>
                  </a:lnTo>
                  <a:cubicBezTo>
                    <a:pt x="2960" y="8475"/>
                    <a:pt x="3473" y="7914"/>
                    <a:pt x="4104" y="7878"/>
                  </a:cubicBezTo>
                  <a:cubicBezTo>
                    <a:pt x="4125" y="7877"/>
                    <a:pt x="4145" y="7876"/>
                    <a:pt x="4166" y="7876"/>
                  </a:cubicBezTo>
                  <a:close/>
                  <a:moveTo>
                    <a:pt x="3928" y="4045"/>
                  </a:moveTo>
                  <a:lnTo>
                    <a:pt x="4887" y="5973"/>
                  </a:lnTo>
                  <a:cubicBezTo>
                    <a:pt x="4957" y="6113"/>
                    <a:pt x="5098" y="6206"/>
                    <a:pt x="5249" y="6206"/>
                  </a:cubicBezTo>
                  <a:lnTo>
                    <a:pt x="12989" y="6206"/>
                  </a:lnTo>
                  <a:lnTo>
                    <a:pt x="12989" y="10299"/>
                  </a:lnTo>
                  <a:lnTo>
                    <a:pt x="6733" y="10299"/>
                  </a:lnTo>
                  <a:lnTo>
                    <a:pt x="6733" y="10169"/>
                  </a:lnTo>
                  <a:cubicBezTo>
                    <a:pt x="6733" y="9948"/>
                    <a:pt x="6559" y="9760"/>
                    <a:pt x="6337" y="9760"/>
                  </a:cubicBezTo>
                  <a:lnTo>
                    <a:pt x="6197" y="9760"/>
                  </a:lnTo>
                  <a:lnTo>
                    <a:pt x="6197" y="9117"/>
                  </a:lnTo>
                  <a:cubicBezTo>
                    <a:pt x="6197" y="8018"/>
                    <a:pt x="5344" y="7106"/>
                    <a:pt x="4256" y="7072"/>
                  </a:cubicBezTo>
                  <a:cubicBezTo>
                    <a:pt x="4227" y="7071"/>
                    <a:pt x="4199" y="7071"/>
                    <a:pt x="4170" y="7071"/>
                  </a:cubicBezTo>
                  <a:cubicBezTo>
                    <a:pt x="3054" y="7071"/>
                    <a:pt x="2152" y="7976"/>
                    <a:pt x="2152" y="9081"/>
                  </a:cubicBezTo>
                  <a:lnTo>
                    <a:pt x="2152" y="9760"/>
                  </a:lnTo>
                  <a:lnTo>
                    <a:pt x="2023" y="9760"/>
                  </a:lnTo>
                  <a:cubicBezTo>
                    <a:pt x="1801" y="9760"/>
                    <a:pt x="1613" y="9948"/>
                    <a:pt x="1613" y="10169"/>
                  </a:cubicBezTo>
                  <a:lnTo>
                    <a:pt x="1613" y="10299"/>
                  </a:lnTo>
                  <a:lnTo>
                    <a:pt x="808" y="10299"/>
                  </a:lnTo>
                  <a:lnTo>
                    <a:pt x="808" y="4045"/>
                  </a:lnTo>
                  <a:close/>
                  <a:moveTo>
                    <a:pt x="1613" y="11104"/>
                  </a:moveTo>
                  <a:lnTo>
                    <a:pt x="1613" y="11923"/>
                  </a:lnTo>
                  <a:lnTo>
                    <a:pt x="808" y="11923"/>
                  </a:lnTo>
                  <a:lnTo>
                    <a:pt x="808" y="11104"/>
                  </a:lnTo>
                  <a:close/>
                  <a:moveTo>
                    <a:pt x="12989" y="11104"/>
                  </a:moveTo>
                  <a:lnTo>
                    <a:pt x="12989" y="11923"/>
                  </a:lnTo>
                  <a:lnTo>
                    <a:pt x="6733" y="11923"/>
                  </a:lnTo>
                  <a:lnTo>
                    <a:pt x="6733" y="11104"/>
                  </a:lnTo>
                  <a:close/>
                  <a:moveTo>
                    <a:pt x="5928" y="10568"/>
                  </a:moveTo>
                  <a:lnTo>
                    <a:pt x="5928" y="12997"/>
                  </a:lnTo>
                  <a:lnTo>
                    <a:pt x="2421" y="12997"/>
                  </a:lnTo>
                  <a:lnTo>
                    <a:pt x="2421" y="10568"/>
                  </a:lnTo>
                  <a:close/>
                  <a:moveTo>
                    <a:pt x="2292" y="0"/>
                  </a:moveTo>
                  <a:cubicBezTo>
                    <a:pt x="2071" y="0"/>
                    <a:pt x="1883" y="188"/>
                    <a:pt x="1883" y="410"/>
                  </a:cubicBezTo>
                  <a:lnTo>
                    <a:pt x="1883" y="1613"/>
                  </a:lnTo>
                  <a:lnTo>
                    <a:pt x="1207" y="1613"/>
                  </a:lnTo>
                  <a:cubicBezTo>
                    <a:pt x="982" y="1613"/>
                    <a:pt x="808" y="1801"/>
                    <a:pt x="808" y="2023"/>
                  </a:cubicBezTo>
                  <a:lnTo>
                    <a:pt x="808" y="3238"/>
                  </a:lnTo>
                  <a:lnTo>
                    <a:pt x="399" y="3238"/>
                  </a:lnTo>
                  <a:cubicBezTo>
                    <a:pt x="177" y="3238"/>
                    <a:pt x="0" y="3414"/>
                    <a:pt x="0" y="3636"/>
                  </a:cubicBezTo>
                  <a:lnTo>
                    <a:pt x="0" y="12321"/>
                  </a:lnTo>
                  <a:cubicBezTo>
                    <a:pt x="0" y="12543"/>
                    <a:pt x="177" y="12728"/>
                    <a:pt x="399" y="12728"/>
                  </a:cubicBezTo>
                  <a:lnTo>
                    <a:pt x="1613" y="12728"/>
                  </a:lnTo>
                  <a:lnTo>
                    <a:pt x="1613" y="13396"/>
                  </a:lnTo>
                  <a:cubicBezTo>
                    <a:pt x="1613" y="13628"/>
                    <a:pt x="1801" y="13805"/>
                    <a:pt x="2023" y="13805"/>
                  </a:cubicBezTo>
                  <a:lnTo>
                    <a:pt x="6337" y="13805"/>
                  </a:lnTo>
                  <a:cubicBezTo>
                    <a:pt x="6559" y="13805"/>
                    <a:pt x="6733" y="13628"/>
                    <a:pt x="6733" y="13396"/>
                  </a:cubicBezTo>
                  <a:lnTo>
                    <a:pt x="6733" y="12728"/>
                  </a:lnTo>
                  <a:lnTo>
                    <a:pt x="13396" y="12728"/>
                  </a:lnTo>
                  <a:cubicBezTo>
                    <a:pt x="13620" y="12728"/>
                    <a:pt x="13805" y="12543"/>
                    <a:pt x="13805" y="12321"/>
                  </a:cubicBezTo>
                  <a:lnTo>
                    <a:pt x="13805" y="2559"/>
                  </a:lnTo>
                  <a:cubicBezTo>
                    <a:pt x="13805" y="2337"/>
                    <a:pt x="13620" y="2163"/>
                    <a:pt x="13396" y="2163"/>
                  </a:cubicBezTo>
                  <a:lnTo>
                    <a:pt x="7505" y="2163"/>
                  </a:lnTo>
                  <a:lnTo>
                    <a:pt x="6537" y="222"/>
                  </a:lnTo>
                  <a:cubicBezTo>
                    <a:pt x="6467" y="82"/>
                    <a:pt x="6326" y="0"/>
                    <a:pt x="6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7867363" y="1848875"/>
              <a:ext cx="41525" cy="20525"/>
            </a:xfrm>
            <a:custGeom>
              <a:avLst/>
              <a:gdLst/>
              <a:ahLst/>
              <a:cxnLst/>
              <a:rect l="l" t="t" r="r" b="b"/>
              <a:pathLst>
                <a:path w="1661" h="821" extrusionOk="0">
                  <a:moveTo>
                    <a:pt x="432" y="1"/>
                  </a:moveTo>
                  <a:cubicBezTo>
                    <a:pt x="222" y="1"/>
                    <a:pt x="48" y="152"/>
                    <a:pt x="23" y="363"/>
                  </a:cubicBezTo>
                  <a:cubicBezTo>
                    <a:pt x="0" y="610"/>
                    <a:pt x="188" y="820"/>
                    <a:pt x="421" y="820"/>
                  </a:cubicBezTo>
                  <a:lnTo>
                    <a:pt x="1229" y="820"/>
                  </a:lnTo>
                  <a:cubicBezTo>
                    <a:pt x="1425" y="820"/>
                    <a:pt x="1613" y="669"/>
                    <a:pt x="1636" y="458"/>
                  </a:cubicBezTo>
                  <a:cubicBezTo>
                    <a:pt x="1661" y="211"/>
                    <a:pt x="1473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7972263" y="1740450"/>
              <a:ext cx="116025" cy="60850"/>
            </a:xfrm>
            <a:custGeom>
              <a:avLst/>
              <a:gdLst/>
              <a:ahLst/>
              <a:cxnLst/>
              <a:rect l="l" t="t" r="r" b="b"/>
              <a:pathLst>
                <a:path w="4641" h="2434" extrusionOk="0">
                  <a:moveTo>
                    <a:pt x="3836" y="809"/>
                  </a:moveTo>
                  <a:lnTo>
                    <a:pt x="3836" y="1614"/>
                  </a:lnTo>
                  <a:lnTo>
                    <a:pt x="820" y="1614"/>
                  </a:lnTo>
                  <a:lnTo>
                    <a:pt x="820" y="809"/>
                  </a:lnTo>
                  <a:close/>
                  <a:moveTo>
                    <a:pt x="411" y="1"/>
                  </a:moveTo>
                  <a:cubicBezTo>
                    <a:pt x="189" y="1"/>
                    <a:pt x="1" y="189"/>
                    <a:pt x="1" y="411"/>
                  </a:cubicBezTo>
                  <a:lnTo>
                    <a:pt x="1" y="2024"/>
                  </a:lnTo>
                  <a:cubicBezTo>
                    <a:pt x="1" y="2245"/>
                    <a:pt x="189" y="2433"/>
                    <a:pt x="411" y="2433"/>
                  </a:cubicBezTo>
                  <a:lnTo>
                    <a:pt x="4243" y="2433"/>
                  </a:lnTo>
                  <a:cubicBezTo>
                    <a:pt x="4467" y="2433"/>
                    <a:pt x="4641" y="2245"/>
                    <a:pt x="4641" y="2024"/>
                  </a:cubicBezTo>
                  <a:lnTo>
                    <a:pt x="4641" y="411"/>
                  </a:lnTo>
                  <a:cubicBezTo>
                    <a:pt x="4641" y="189"/>
                    <a:pt x="4467" y="1"/>
                    <a:pt x="4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57" name="Google Shape;857;p36"/>
          <p:cNvGrpSpPr/>
          <p:nvPr/>
        </p:nvGrpSpPr>
        <p:grpSpPr>
          <a:xfrm>
            <a:off x="1765204" y="2439827"/>
            <a:ext cx="348375" cy="345150"/>
            <a:chOff x="7007038" y="1564575"/>
            <a:chExt cx="348375" cy="345150"/>
          </a:xfrm>
        </p:grpSpPr>
        <p:sp>
          <p:nvSpPr>
            <p:cNvPr id="858" name="Google Shape;858;p36"/>
            <p:cNvSpPr/>
            <p:nvPr/>
          </p:nvSpPr>
          <p:spPr>
            <a:xfrm>
              <a:off x="7007038" y="1762000"/>
              <a:ext cx="348375" cy="147725"/>
            </a:xfrm>
            <a:custGeom>
              <a:avLst/>
              <a:gdLst/>
              <a:ahLst/>
              <a:cxnLst/>
              <a:rect l="l" t="t" r="r" b="b"/>
              <a:pathLst>
                <a:path w="13935" h="5909" extrusionOk="0">
                  <a:moveTo>
                    <a:pt x="1942" y="1058"/>
                  </a:moveTo>
                  <a:lnTo>
                    <a:pt x="1942" y="5100"/>
                  </a:lnTo>
                  <a:lnTo>
                    <a:pt x="808" y="5100"/>
                  </a:lnTo>
                  <a:lnTo>
                    <a:pt x="808" y="1058"/>
                  </a:lnTo>
                  <a:close/>
                  <a:moveTo>
                    <a:pt x="12525" y="807"/>
                  </a:moveTo>
                  <a:cubicBezTo>
                    <a:pt x="12673" y="807"/>
                    <a:pt x="12818" y="880"/>
                    <a:pt x="12905" y="1010"/>
                  </a:cubicBezTo>
                  <a:cubicBezTo>
                    <a:pt x="13045" y="1198"/>
                    <a:pt x="13011" y="1453"/>
                    <a:pt x="12849" y="1605"/>
                  </a:cubicBezTo>
                  <a:lnTo>
                    <a:pt x="10018" y="4318"/>
                  </a:lnTo>
                  <a:cubicBezTo>
                    <a:pt x="9494" y="4820"/>
                    <a:pt x="8792" y="5100"/>
                    <a:pt x="8066" y="5100"/>
                  </a:cubicBezTo>
                  <a:lnTo>
                    <a:pt x="2750" y="5100"/>
                  </a:lnTo>
                  <a:lnTo>
                    <a:pt x="2750" y="1815"/>
                  </a:lnTo>
                  <a:lnTo>
                    <a:pt x="3274" y="1571"/>
                  </a:lnTo>
                  <a:cubicBezTo>
                    <a:pt x="3537" y="1450"/>
                    <a:pt x="3818" y="1391"/>
                    <a:pt x="4099" y="1391"/>
                  </a:cubicBezTo>
                  <a:cubicBezTo>
                    <a:pt x="4442" y="1391"/>
                    <a:pt x="4784" y="1480"/>
                    <a:pt x="5086" y="1653"/>
                  </a:cubicBezTo>
                  <a:cubicBezTo>
                    <a:pt x="5507" y="1899"/>
                    <a:pt x="5987" y="2026"/>
                    <a:pt x="6478" y="2026"/>
                  </a:cubicBezTo>
                  <a:lnTo>
                    <a:pt x="8416" y="2026"/>
                  </a:lnTo>
                  <a:cubicBezTo>
                    <a:pt x="8615" y="2026"/>
                    <a:pt x="8803" y="2166"/>
                    <a:pt x="8826" y="2376"/>
                  </a:cubicBezTo>
                  <a:cubicBezTo>
                    <a:pt x="8851" y="2612"/>
                    <a:pt x="8663" y="2811"/>
                    <a:pt x="8416" y="2811"/>
                  </a:cubicBezTo>
                  <a:lnTo>
                    <a:pt x="5821" y="2834"/>
                  </a:lnTo>
                  <a:cubicBezTo>
                    <a:pt x="5589" y="2834"/>
                    <a:pt x="5401" y="3033"/>
                    <a:pt x="5415" y="3254"/>
                  </a:cubicBezTo>
                  <a:cubicBezTo>
                    <a:pt x="5426" y="3476"/>
                    <a:pt x="5611" y="3639"/>
                    <a:pt x="5835" y="3639"/>
                  </a:cubicBezTo>
                  <a:lnTo>
                    <a:pt x="8416" y="3639"/>
                  </a:lnTo>
                  <a:cubicBezTo>
                    <a:pt x="8966" y="3639"/>
                    <a:pt x="9435" y="3277"/>
                    <a:pt x="9586" y="2763"/>
                  </a:cubicBezTo>
                  <a:lnTo>
                    <a:pt x="12262" y="892"/>
                  </a:lnTo>
                  <a:cubicBezTo>
                    <a:pt x="12342" y="835"/>
                    <a:pt x="12434" y="807"/>
                    <a:pt x="12525" y="807"/>
                  </a:cubicBezTo>
                  <a:close/>
                  <a:moveTo>
                    <a:pt x="12521" y="1"/>
                  </a:moveTo>
                  <a:cubicBezTo>
                    <a:pt x="12269" y="1"/>
                    <a:pt x="12017" y="74"/>
                    <a:pt x="11797" y="227"/>
                  </a:cubicBezTo>
                  <a:lnTo>
                    <a:pt x="9482" y="1852"/>
                  </a:lnTo>
                  <a:cubicBezTo>
                    <a:pt x="9283" y="1479"/>
                    <a:pt x="8874" y="1220"/>
                    <a:pt x="8416" y="1220"/>
                  </a:cubicBezTo>
                  <a:lnTo>
                    <a:pt x="6467" y="1220"/>
                  </a:lnTo>
                  <a:cubicBezTo>
                    <a:pt x="6127" y="1220"/>
                    <a:pt x="5788" y="1114"/>
                    <a:pt x="5496" y="940"/>
                  </a:cubicBezTo>
                  <a:cubicBezTo>
                    <a:pt x="5068" y="684"/>
                    <a:pt x="4587" y="554"/>
                    <a:pt x="4103" y="554"/>
                  </a:cubicBezTo>
                  <a:cubicBezTo>
                    <a:pt x="3702" y="554"/>
                    <a:pt x="3300" y="643"/>
                    <a:pt x="2923" y="822"/>
                  </a:cubicBezTo>
                  <a:lnTo>
                    <a:pt x="2750" y="903"/>
                  </a:lnTo>
                  <a:lnTo>
                    <a:pt x="2750" y="648"/>
                  </a:lnTo>
                  <a:cubicBezTo>
                    <a:pt x="2750" y="427"/>
                    <a:pt x="2573" y="250"/>
                    <a:pt x="2351" y="250"/>
                  </a:cubicBezTo>
                  <a:lnTo>
                    <a:pt x="410" y="250"/>
                  </a:lnTo>
                  <a:cubicBezTo>
                    <a:pt x="177" y="250"/>
                    <a:pt x="0" y="427"/>
                    <a:pt x="0" y="648"/>
                  </a:cubicBezTo>
                  <a:lnTo>
                    <a:pt x="0" y="5499"/>
                  </a:lnTo>
                  <a:cubicBezTo>
                    <a:pt x="0" y="5731"/>
                    <a:pt x="177" y="5908"/>
                    <a:pt x="410" y="5908"/>
                  </a:cubicBezTo>
                  <a:lnTo>
                    <a:pt x="8066" y="5908"/>
                  </a:lnTo>
                  <a:cubicBezTo>
                    <a:pt x="9003" y="5908"/>
                    <a:pt x="9889" y="5546"/>
                    <a:pt x="10579" y="4901"/>
                  </a:cubicBezTo>
                  <a:lnTo>
                    <a:pt x="13410" y="2191"/>
                  </a:lnTo>
                  <a:cubicBezTo>
                    <a:pt x="13864" y="1759"/>
                    <a:pt x="13934" y="1069"/>
                    <a:pt x="13572" y="542"/>
                  </a:cubicBezTo>
                  <a:cubicBezTo>
                    <a:pt x="13320" y="189"/>
                    <a:pt x="12923" y="1"/>
                    <a:pt x="12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7115188" y="1564575"/>
              <a:ext cx="155775" cy="208950"/>
            </a:xfrm>
            <a:custGeom>
              <a:avLst/>
              <a:gdLst/>
              <a:ahLst/>
              <a:cxnLst/>
              <a:rect l="l" t="t" r="r" b="b"/>
              <a:pathLst>
                <a:path w="6231" h="8358" extrusionOk="0">
                  <a:moveTo>
                    <a:pt x="3122" y="805"/>
                  </a:moveTo>
                  <a:cubicBezTo>
                    <a:pt x="4385" y="805"/>
                    <a:pt x="5412" y="1835"/>
                    <a:pt x="5412" y="3097"/>
                  </a:cubicBezTo>
                  <a:cubicBezTo>
                    <a:pt x="5412" y="3787"/>
                    <a:pt x="5109" y="4430"/>
                    <a:pt x="4570" y="4862"/>
                  </a:cubicBezTo>
                  <a:cubicBezTo>
                    <a:pt x="4231" y="5154"/>
                    <a:pt x="4009" y="5530"/>
                    <a:pt x="3928" y="5939"/>
                  </a:cubicBezTo>
                  <a:lnTo>
                    <a:pt x="3518" y="5939"/>
                  </a:lnTo>
                  <a:lnTo>
                    <a:pt x="3518" y="3810"/>
                  </a:lnTo>
                  <a:lnTo>
                    <a:pt x="4208" y="3120"/>
                  </a:lnTo>
                  <a:cubicBezTo>
                    <a:pt x="4348" y="2979"/>
                    <a:pt x="4371" y="2747"/>
                    <a:pt x="4245" y="2584"/>
                  </a:cubicBezTo>
                  <a:cubicBezTo>
                    <a:pt x="4163" y="2478"/>
                    <a:pt x="4045" y="2425"/>
                    <a:pt x="3926" y="2425"/>
                  </a:cubicBezTo>
                  <a:cubicBezTo>
                    <a:pt x="3822" y="2425"/>
                    <a:pt x="3717" y="2466"/>
                    <a:pt x="3636" y="2547"/>
                  </a:cubicBezTo>
                  <a:lnTo>
                    <a:pt x="3122" y="3075"/>
                  </a:lnTo>
                  <a:lnTo>
                    <a:pt x="2595" y="2547"/>
                  </a:lnTo>
                  <a:cubicBezTo>
                    <a:pt x="2514" y="2466"/>
                    <a:pt x="2409" y="2425"/>
                    <a:pt x="2305" y="2425"/>
                  </a:cubicBezTo>
                  <a:cubicBezTo>
                    <a:pt x="2186" y="2425"/>
                    <a:pt x="2068" y="2478"/>
                    <a:pt x="1986" y="2584"/>
                  </a:cubicBezTo>
                  <a:cubicBezTo>
                    <a:pt x="1860" y="2747"/>
                    <a:pt x="1883" y="2979"/>
                    <a:pt x="2034" y="3120"/>
                  </a:cubicBezTo>
                  <a:lnTo>
                    <a:pt x="2713" y="3810"/>
                  </a:lnTo>
                  <a:lnTo>
                    <a:pt x="2713" y="5939"/>
                  </a:lnTo>
                  <a:lnTo>
                    <a:pt x="2315" y="5939"/>
                  </a:lnTo>
                  <a:cubicBezTo>
                    <a:pt x="2233" y="5530"/>
                    <a:pt x="2000" y="5154"/>
                    <a:pt x="1661" y="4862"/>
                  </a:cubicBezTo>
                  <a:cubicBezTo>
                    <a:pt x="1133" y="4430"/>
                    <a:pt x="831" y="3787"/>
                    <a:pt x="831" y="3097"/>
                  </a:cubicBezTo>
                  <a:cubicBezTo>
                    <a:pt x="831" y="1835"/>
                    <a:pt x="1846" y="805"/>
                    <a:pt x="3122" y="805"/>
                  </a:cubicBezTo>
                  <a:close/>
                  <a:moveTo>
                    <a:pt x="3894" y="6744"/>
                  </a:moveTo>
                  <a:lnTo>
                    <a:pt x="3894" y="7412"/>
                  </a:lnTo>
                  <a:cubicBezTo>
                    <a:pt x="3894" y="7493"/>
                    <a:pt x="3835" y="7552"/>
                    <a:pt x="3765" y="7552"/>
                  </a:cubicBezTo>
                  <a:lnTo>
                    <a:pt x="2466" y="7552"/>
                  </a:lnTo>
                  <a:cubicBezTo>
                    <a:pt x="2396" y="7552"/>
                    <a:pt x="2337" y="7493"/>
                    <a:pt x="2337" y="7412"/>
                  </a:cubicBezTo>
                  <a:lnTo>
                    <a:pt x="2337" y="6744"/>
                  </a:lnTo>
                  <a:close/>
                  <a:moveTo>
                    <a:pt x="3122" y="0"/>
                  </a:moveTo>
                  <a:cubicBezTo>
                    <a:pt x="1403" y="0"/>
                    <a:pt x="0" y="1392"/>
                    <a:pt x="0" y="3097"/>
                  </a:cubicBezTo>
                  <a:cubicBezTo>
                    <a:pt x="0" y="4031"/>
                    <a:pt x="421" y="4898"/>
                    <a:pt x="1133" y="5493"/>
                  </a:cubicBezTo>
                  <a:cubicBezTo>
                    <a:pt x="1380" y="5692"/>
                    <a:pt x="1532" y="5973"/>
                    <a:pt x="1532" y="6264"/>
                  </a:cubicBezTo>
                  <a:lnTo>
                    <a:pt x="1532" y="7412"/>
                  </a:lnTo>
                  <a:cubicBezTo>
                    <a:pt x="1532" y="7936"/>
                    <a:pt x="1953" y="8357"/>
                    <a:pt x="2466" y="8357"/>
                  </a:cubicBezTo>
                  <a:lnTo>
                    <a:pt x="3765" y="8357"/>
                  </a:lnTo>
                  <a:cubicBezTo>
                    <a:pt x="4289" y="8357"/>
                    <a:pt x="4710" y="7936"/>
                    <a:pt x="4710" y="7412"/>
                  </a:cubicBezTo>
                  <a:lnTo>
                    <a:pt x="4710" y="6264"/>
                  </a:lnTo>
                  <a:cubicBezTo>
                    <a:pt x="4710" y="5973"/>
                    <a:pt x="4851" y="5692"/>
                    <a:pt x="5097" y="5493"/>
                  </a:cubicBezTo>
                  <a:cubicBezTo>
                    <a:pt x="5821" y="4898"/>
                    <a:pt x="6231" y="4031"/>
                    <a:pt x="6231" y="3097"/>
                  </a:cubicBezTo>
                  <a:cubicBezTo>
                    <a:pt x="6231" y="1392"/>
                    <a:pt x="4828" y="0"/>
                    <a:pt x="3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7291063" y="1632025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410" y="1"/>
                  </a:moveTo>
                  <a:cubicBezTo>
                    <a:pt x="178" y="1"/>
                    <a:pt x="1" y="178"/>
                    <a:pt x="1" y="399"/>
                  </a:cubicBezTo>
                  <a:cubicBezTo>
                    <a:pt x="1" y="621"/>
                    <a:pt x="178" y="809"/>
                    <a:pt x="410" y="809"/>
                  </a:cubicBezTo>
                  <a:lnTo>
                    <a:pt x="1218" y="809"/>
                  </a:lnTo>
                  <a:cubicBezTo>
                    <a:pt x="1440" y="809"/>
                    <a:pt x="1614" y="621"/>
                    <a:pt x="1614" y="399"/>
                  </a:cubicBezTo>
                  <a:cubicBezTo>
                    <a:pt x="1614" y="178"/>
                    <a:pt x="1440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7282938" y="15780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1" y="1"/>
                  </a:moveTo>
                  <a:cubicBezTo>
                    <a:pt x="1092" y="1"/>
                    <a:pt x="1022" y="18"/>
                    <a:pt x="957" y="56"/>
                  </a:cubicBezTo>
                  <a:lnTo>
                    <a:pt x="256" y="454"/>
                  </a:lnTo>
                  <a:cubicBezTo>
                    <a:pt x="71" y="572"/>
                    <a:pt x="0" y="816"/>
                    <a:pt x="115" y="1015"/>
                  </a:cubicBezTo>
                  <a:cubicBezTo>
                    <a:pt x="186" y="1141"/>
                    <a:pt x="318" y="1213"/>
                    <a:pt x="457" y="1213"/>
                  </a:cubicBezTo>
                  <a:cubicBezTo>
                    <a:pt x="527" y="1213"/>
                    <a:pt x="599" y="1195"/>
                    <a:pt x="665" y="1156"/>
                  </a:cubicBezTo>
                  <a:lnTo>
                    <a:pt x="1367" y="757"/>
                  </a:lnTo>
                  <a:cubicBezTo>
                    <a:pt x="1555" y="642"/>
                    <a:pt x="1625" y="395"/>
                    <a:pt x="1507" y="210"/>
                  </a:cubicBezTo>
                  <a:cubicBezTo>
                    <a:pt x="1437" y="76"/>
                    <a:pt x="1302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7282938" y="16757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0" y="1"/>
                  </a:moveTo>
                  <a:cubicBezTo>
                    <a:pt x="320" y="1"/>
                    <a:pt x="187" y="70"/>
                    <a:pt x="115" y="203"/>
                  </a:cubicBezTo>
                  <a:cubicBezTo>
                    <a:pt x="0" y="403"/>
                    <a:pt x="71" y="649"/>
                    <a:pt x="256" y="753"/>
                  </a:cubicBezTo>
                  <a:lnTo>
                    <a:pt x="957" y="1163"/>
                  </a:lnTo>
                  <a:cubicBezTo>
                    <a:pt x="1023" y="1197"/>
                    <a:pt x="1094" y="1214"/>
                    <a:pt x="1163" y="1214"/>
                  </a:cubicBezTo>
                  <a:cubicBezTo>
                    <a:pt x="1304" y="1214"/>
                    <a:pt x="1437" y="1145"/>
                    <a:pt x="1507" y="1011"/>
                  </a:cubicBezTo>
                  <a:cubicBezTo>
                    <a:pt x="1625" y="823"/>
                    <a:pt x="1555" y="565"/>
                    <a:pt x="1367" y="462"/>
                  </a:cubicBezTo>
                  <a:lnTo>
                    <a:pt x="665" y="52"/>
                  </a:lnTo>
                  <a:cubicBezTo>
                    <a:pt x="600" y="18"/>
                    <a:pt x="529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7055288" y="1632025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399" y="1"/>
                  </a:moveTo>
                  <a:cubicBezTo>
                    <a:pt x="174" y="1"/>
                    <a:pt x="0" y="178"/>
                    <a:pt x="0" y="399"/>
                  </a:cubicBezTo>
                  <a:cubicBezTo>
                    <a:pt x="0" y="621"/>
                    <a:pt x="174" y="809"/>
                    <a:pt x="399" y="809"/>
                  </a:cubicBezTo>
                  <a:lnTo>
                    <a:pt x="1204" y="809"/>
                  </a:lnTo>
                  <a:cubicBezTo>
                    <a:pt x="1437" y="809"/>
                    <a:pt x="1613" y="621"/>
                    <a:pt x="1613" y="399"/>
                  </a:cubicBezTo>
                  <a:cubicBezTo>
                    <a:pt x="1613" y="178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7063138" y="157805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65" y="1"/>
                  </a:moveTo>
                  <a:cubicBezTo>
                    <a:pt x="324" y="1"/>
                    <a:pt x="190" y="76"/>
                    <a:pt x="118" y="210"/>
                  </a:cubicBezTo>
                  <a:cubicBezTo>
                    <a:pt x="1" y="395"/>
                    <a:pt x="71" y="642"/>
                    <a:pt x="259" y="757"/>
                  </a:cubicBezTo>
                  <a:lnTo>
                    <a:pt x="960" y="1156"/>
                  </a:lnTo>
                  <a:cubicBezTo>
                    <a:pt x="1027" y="1195"/>
                    <a:pt x="1098" y="1213"/>
                    <a:pt x="1168" y="1213"/>
                  </a:cubicBezTo>
                  <a:cubicBezTo>
                    <a:pt x="1307" y="1213"/>
                    <a:pt x="1439" y="1141"/>
                    <a:pt x="1510" y="1015"/>
                  </a:cubicBezTo>
                  <a:cubicBezTo>
                    <a:pt x="1628" y="816"/>
                    <a:pt x="1558" y="572"/>
                    <a:pt x="1370" y="454"/>
                  </a:cubicBezTo>
                  <a:lnTo>
                    <a:pt x="668" y="56"/>
                  </a:lnTo>
                  <a:cubicBezTo>
                    <a:pt x="603" y="18"/>
                    <a:pt x="53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7063138" y="16757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5" y="1"/>
                  </a:moveTo>
                  <a:cubicBezTo>
                    <a:pt x="1096" y="1"/>
                    <a:pt x="1026" y="18"/>
                    <a:pt x="960" y="52"/>
                  </a:cubicBezTo>
                  <a:lnTo>
                    <a:pt x="259" y="462"/>
                  </a:lnTo>
                  <a:cubicBezTo>
                    <a:pt x="71" y="565"/>
                    <a:pt x="1" y="823"/>
                    <a:pt x="118" y="1011"/>
                  </a:cubicBezTo>
                  <a:cubicBezTo>
                    <a:pt x="190" y="1145"/>
                    <a:pt x="323" y="1214"/>
                    <a:pt x="463" y="1214"/>
                  </a:cubicBezTo>
                  <a:cubicBezTo>
                    <a:pt x="532" y="1214"/>
                    <a:pt x="602" y="1197"/>
                    <a:pt x="668" y="1163"/>
                  </a:cubicBezTo>
                  <a:lnTo>
                    <a:pt x="1370" y="753"/>
                  </a:lnTo>
                  <a:cubicBezTo>
                    <a:pt x="1558" y="649"/>
                    <a:pt x="1628" y="403"/>
                    <a:pt x="1510" y="203"/>
                  </a:cubicBezTo>
                  <a:cubicBezTo>
                    <a:pt x="1438" y="70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66" name="Google Shape;866;p36"/>
          <p:cNvSpPr/>
          <p:nvPr/>
        </p:nvSpPr>
        <p:spPr>
          <a:xfrm>
            <a:off x="1735459" y="1205850"/>
            <a:ext cx="345150" cy="345150"/>
          </a:xfrm>
          <a:custGeom>
            <a:avLst/>
            <a:gdLst/>
            <a:ahLst/>
            <a:cxnLst/>
            <a:rect l="l" t="t" r="r" b="b"/>
            <a:pathLst>
              <a:path w="13806" h="13806" extrusionOk="0">
                <a:moveTo>
                  <a:pt x="2023" y="808"/>
                </a:moveTo>
                <a:cubicBezTo>
                  <a:pt x="2688" y="808"/>
                  <a:pt x="3238" y="1358"/>
                  <a:pt x="3238" y="2023"/>
                </a:cubicBezTo>
                <a:cubicBezTo>
                  <a:pt x="3238" y="2691"/>
                  <a:pt x="2688" y="3238"/>
                  <a:pt x="2023" y="3238"/>
                </a:cubicBezTo>
                <a:cubicBezTo>
                  <a:pt x="1355" y="3238"/>
                  <a:pt x="808" y="2691"/>
                  <a:pt x="808" y="2023"/>
                </a:cubicBezTo>
                <a:cubicBezTo>
                  <a:pt x="808" y="1358"/>
                  <a:pt x="1355" y="808"/>
                  <a:pt x="2023" y="808"/>
                </a:cubicBezTo>
                <a:close/>
                <a:moveTo>
                  <a:pt x="11783" y="808"/>
                </a:moveTo>
                <a:cubicBezTo>
                  <a:pt x="12450" y="808"/>
                  <a:pt x="12997" y="1358"/>
                  <a:pt x="12997" y="2023"/>
                </a:cubicBezTo>
                <a:cubicBezTo>
                  <a:pt x="12997" y="2691"/>
                  <a:pt x="12450" y="3238"/>
                  <a:pt x="11783" y="3238"/>
                </a:cubicBezTo>
                <a:cubicBezTo>
                  <a:pt x="11118" y="3238"/>
                  <a:pt x="10568" y="2691"/>
                  <a:pt x="10568" y="2023"/>
                </a:cubicBezTo>
                <a:cubicBezTo>
                  <a:pt x="10568" y="1358"/>
                  <a:pt x="11118" y="808"/>
                  <a:pt x="11783" y="808"/>
                </a:cubicBezTo>
                <a:close/>
                <a:moveTo>
                  <a:pt x="6896" y="5681"/>
                </a:moveTo>
                <a:cubicBezTo>
                  <a:pt x="7353" y="5681"/>
                  <a:pt x="7715" y="6043"/>
                  <a:pt x="7715" y="6500"/>
                </a:cubicBezTo>
                <a:cubicBezTo>
                  <a:pt x="7715" y="6944"/>
                  <a:pt x="7353" y="7305"/>
                  <a:pt x="6896" y="7305"/>
                </a:cubicBezTo>
                <a:cubicBezTo>
                  <a:pt x="6452" y="7305"/>
                  <a:pt x="6091" y="6944"/>
                  <a:pt x="6091" y="6500"/>
                </a:cubicBezTo>
                <a:cubicBezTo>
                  <a:pt x="6091" y="6043"/>
                  <a:pt x="6452" y="5681"/>
                  <a:pt x="6896" y="5681"/>
                </a:cubicBezTo>
                <a:close/>
                <a:moveTo>
                  <a:pt x="6896" y="4068"/>
                </a:moveTo>
                <a:cubicBezTo>
                  <a:pt x="8464" y="4068"/>
                  <a:pt x="9737" y="5342"/>
                  <a:pt x="9737" y="6899"/>
                </a:cubicBezTo>
                <a:cubicBezTo>
                  <a:pt x="9737" y="7471"/>
                  <a:pt x="9561" y="8007"/>
                  <a:pt x="9269" y="8453"/>
                </a:cubicBezTo>
                <a:cubicBezTo>
                  <a:pt x="9059" y="7996"/>
                  <a:pt x="8674" y="7634"/>
                  <a:pt x="8206" y="7446"/>
                </a:cubicBezTo>
                <a:cubicBezTo>
                  <a:pt x="8405" y="7179"/>
                  <a:pt x="8523" y="6851"/>
                  <a:pt x="8523" y="6500"/>
                </a:cubicBezTo>
                <a:cubicBezTo>
                  <a:pt x="8523" y="5600"/>
                  <a:pt x="7796" y="4876"/>
                  <a:pt x="6896" y="4876"/>
                </a:cubicBezTo>
                <a:cubicBezTo>
                  <a:pt x="6009" y="4876"/>
                  <a:pt x="5283" y="5600"/>
                  <a:pt x="5283" y="6500"/>
                </a:cubicBezTo>
                <a:cubicBezTo>
                  <a:pt x="5283" y="6851"/>
                  <a:pt x="5400" y="7179"/>
                  <a:pt x="5600" y="7446"/>
                </a:cubicBezTo>
                <a:cubicBezTo>
                  <a:pt x="5131" y="7634"/>
                  <a:pt x="4747" y="7996"/>
                  <a:pt x="4536" y="8453"/>
                </a:cubicBezTo>
                <a:cubicBezTo>
                  <a:pt x="4245" y="8007"/>
                  <a:pt x="4068" y="7471"/>
                  <a:pt x="4068" y="6899"/>
                </a:cubicBezTo>
                <a:cubicBezTo>
                  <a:pt x="4068" y="5342"/>
                  <a:pt x="5342" y="4068"/>
                  <a:pt x="6896" y="4068"/>
                </a:cubicBezTo>
                <a:close/>
                <a:moveTo>
                  <a:pt x="7457" y="8113"/>
                </a:moveTo>
                <a:cubicBezTo>
                  <a:pt x="8054" y="8113"/>
                  <a:pt x="8556" y="8557"/>
                  <a:pt x="8638" y="9129"/>
                </a:cubicBezTo>
                <a:cubicBezTo>
                  <a:pt x="8158" y="9505"/>
                  <a:pt x="7552" y="9726"/>
                  <a:pt x="6896" y="9726"/>
                </a:cubicBezTo>
                <a:cubicBezTo>
                  <a:pt x="6242" y="9726"/>
                  <a:pt x="5647" y="9505"/>
                  <a:pt x="5168" y="9129"/>
                </a:cubicBezTo>
                <a:cubicBezTo>
                  <a:pt x="5249" y="8557"/>
                  <a:pt x="5740" y="8113"/>
                  <a:pt x="6349" y="8113"/>
                </a:cubicBezTo>
                <a:close/>
                <a:moveTo>
                  <a:pt x="2023" y="10568"/>
                </a:moveTo>
                <a:cubicBezTo>
                  <a:pt x="2688" y="10568"/>
                  <a:pt x="3238" y="11107"/>
                  <a:pt x="3238" y="11783"/>
                </a:cubicBezTo>
                <a:cubicBezTo>
                  <a:pt x="3238" y="12450"/>
                  <a:pt x="2688" y="13000"/>
                  <a:pt x="2023" y="13000"/>
                </a:cubicBezTo>
                <a:cubicBezTo>
                  <a:pt x="1355" y="13000"/>
                  <a:pt x="808" y="12450"/>
                  <a:pt x="808" y="11783"/>
                </a:cubicBezTo>
                <a:cubicBezTo>
                  <a:pt x="808" y="11107"/>
                  <a:pt x="1355" y="10568"/>
                  <a:pt x="2023" y="10568"/>
                </a:cubicBezTo>
                <a:close/>
                <a:moveTo>
                  <a:pt x="11783" y="10568"/>
                </a:moveTo>
                <a:cubicBezTo>
                  <a:pt x="12450" y="10568"/>
                  <a:pt x="12997" y="11107"/>
                  <a:pt x="12997" y="11783"/>
                </a:cubicBezTo>
                <a:cubicBezTo>
                  <a:pt x="12997" y="12450"/>
                  <a:pt x="12450" y="13000"/>
                  <a:pt x="11783" y="13000"/>
                </a:cubicBezTo>
                <a:cubicBezTo>
                  <a:pt x="11118" y="13000"/>
                  <a:pt x="10568" y="12450"/>
                  <a:pt x="10568" y="11783"/>
                </a:cubicBezTo>
                <a:cubicBezTo>
                  <a:pt x="10568" y="11107"/>
                  <a:pt x="11118" y="10568"/>
                  <a:pt x="11783" y="10568"/>
                </a:cubicBezTo>
                <a:close/>
                <a:moveTo>
                  <a:pt x="2023" y="0"/>
                </a:moveTo>
                <a:cubicBezTo>
                  <a:pt x="912" y="0"/>
                  <a:pt x="0" y="901"/>
                  <a:pt x="0" y="2023"/>
                </a:cubicBezTo>
                <a:cubicBezTo>
                  <a:pt x="0" y="3134"/>
                  <a:pt x="912" y="4046"/>
                  <a:pt x="2023" y="4046"/>
                </a:cubicBezTo>
                <a:cubicBezTo>
                  <a:pt x="2432" y="4046"/>
                  <a:pt x="2817" y="3917"/>
                  <a:pt x="3134" y="3706"/>
                </a:cubicBezTo>
                <a:lnTo>
                  <a:pt x="4057" y="4629"/>
                </a:lnTo>
                <a:cubicBezTo>
                  <a:pt x="3566" y="5249"/>
                  <a:pt x="3263" y="6043"/>
                  <a:pt x="3263" y="6899"/>
                </a:cubicBezTo>
                <a:cubicBezTo>
                  <a:pt x="3263" y="7763"/>
                  <a:pt x="3566" y="8545"/>
                  <a:pt x="4057" y="9165"/>
                </a:cubicBezTo>
                <a:lnTo>
                  <a:pt x="3134" y="10088"/>
                </a:lnTo>
                <a:cubicBezTo>
                  <a:pt x="2817" y="9878"/>
                  <a:pt x="2432" y="9760"/>
                  <a:pt x="2023" y="9760"/>
                </a:cubicBezTo>
                <a:cubicBezTo>
                  <a:pt x="912" y="9760"/>
                  <a:pt x="0" y="10661"/>
                  <a:pt x="0" y="11783"/>
                </a:cubicBezTo>
                <a:cubicBezTo>
                  <a:pt x="0" y="12894"/>
                  <a:pt x="912" y="13805"/>
                  <a:pt x="2023" y="13805"/>
                </a:cubicBezTo>
                <a:cubicBezTo>
                  <a:pt x="3134" y="13805"/>
                  <a:pt x="4045" y="12894"/>
                  <a:pt x="4045" y="11783"/>
                </a:cubicBezTo>
                <a:cubicBezTo>
                  <a:pt x="4045" y="11373"/>
                  <a:pt x="3916" y="10989"/>
                  <a:pt x="3706" y="10661"/>
                </a:cubicBezTo>
                <a:lnTo>
                  <a:pt x="4629" y="9738"/>
                </a:lnTo>
                <a:cubicBezTo>
                  <a:pt x="5249" y="10240"/>
                  <a:pt x="6043" y="10546"/>
                  <a:pt x="6896" y="10546"/>
                </a:cubicBezTo>
                <a:cubicBezTo>
                  <a:pt x="7763" y="10546"/>
                  <a:pt x="8545" y="10240"/>
                  <a:pt x="9176" y="9738"/>
                </a:cubicBezTo>
                <a:lnTo>
                  <a:pt x="10099" y="10661"/>
                </a:lnTo>
                <a:cubicBezTo>
                  <a:pt x="9878" y="10989"/>
                  <a:pt x="9760" y="11373"/>
                  <a:pt x="9760" y="11783"/>
                </a:cubicBezTo>
                <a:cubicBezTo>
                  <a:pt x="9760" y="12894"/>
                  <a:pt x="10660" y="13805"/>
                  <a:pt x="11783" y="13805"/>
                </a:cubicBezTo>
                <a:cubicBezTo>
                  <a:pt x="12893" y="13805"/>
                  <a:pt x="13805" y="12894"/>
                  <a:pt x="13805" y="11783"/>
                </a:cubicBezTo>
                <a:cubicBezTo>
                  <a:pt x="13805" y="10661"/>
                  <a:pt x="12893" y="9760"/>
                  <a:pt x="11783" y="9760"/>
                </a:cubicBezTo>
                <a:cubicBezTo>
                  <a:pt x="11373" y="9760"/>
                  <a:pt x="10989" y="9878"/>
                  <a:pt x="10672" y="10088"/>
                </a:cubicBezTo>
                <a:lnTo>
                  <a:pt x="9749" y="9165"/>
                </a:lnTo>
                <a:cubicBezTo>
                  <a:pt x="10240" y="8545"/>
                  <a:pt x="10543" y="7763"/>
                  <a:pt x="10543" y="6899"/>
                </a:cubicBezTo>
                <a:cubicBezTo>
                  <a:pt x="10543" y="6043"/>
                  <a:pt x="10240" y="5249"/>
                  <a:pt x="9749" y="4629"/>
                </a:cubicBezTo>
                <a:lnTo>
                  <a:pt x="10672" y="3706"/>
                </a:lnTo>
                <a:cubicBezTo>
                  <a:pt x="10989" y="3917"/>
                  <a:pt x="11373" y="4046"/>
                  <a:pt x="11783" y="4046"/>
                </a:cubicBezTo>
                <a:cubicBezTo>
                  <a:pt x="12893" y="4046"/>
                  <a:pt x="13805" y="3134"/>
                  <a:pt x="13805" y="2023"/>
                </a:cubicBezTo>
                <a:cubicBezTo>
                  <a:pt x="13805" y="901"/>
                  <a:pt x="12893" y="0"/>
                  <a:pt x="11783" y="0"/>
                </a:cubicBezTo>
                <a:cubicBezTo>
                  <a:pt x="10660" y="0"/>
                  <a:pt x="9760" y="901"/>
                  <a:pt x="9760" y="2023"/>
                </a:cubicBezTo>
                <a:cubicBezTo>
                  <a:pt x="9760" y="2433"/>
                  <a:pt x="9878" y="2817"/>
                  <a:pt x="10099" y="3134"/>
                </a:cubicBezTo>
                <a:lnTo>
                  <a:pt x="9176" y="4057"/>
                </a:lnTo>
                <a:cubicBezTo>
                  <a:pt x="8545" y="3555"/>
                  <a:pt x="7763" y="3263"/>
                  <a:pt x="6896" y="3263"/>
                </a:cubicBezTo>
                <a:cubicBezTo>
                  <a:pt x="6043" y="3263"/>
                  <a:pt x="5249" y="3555"/>
                  <a:pt x="4629" y="4057"/>
                </a:cubicBezTo>
                <a:lnTo>
                  <a:pt x="3706" y="3134"/>
                </a:lnTo>
                <a:cubicBezTo>
                  <a:pt x="3916" y="2817"/>
                  <a:pt x="4045" y="2433"/>
                  <a:pt x="4045" y="2023"/>
                </a:cubicBezTo>
                <a:cubicBezTo>
                  <a:pt x="4045" y="901"/>
                  <a:pt x="3134" y="0"/>
                  <a:pt x="20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838;p36">
            <a:extLst>
              <a:ext uri="{FF2B5EF4-FFF2-40B4-BE49-F238E27FC236}">
                <a16:creationId xmlns:a16="http://schemas.microsoft.com/office/drawing/2014/main" id="{C79D8514-BDC5-857F-18D6-6666354C5288}"/>
              </a:ext>
            </a:extLst>
          </p:cNvPr>
          <p:cNvSpPr txBox="1">
            <a:spLocks/>
          </p:cNvSpPr>
          <p:nvPr/>
        </p:nvSpPr>
        <p:spPr>
          <a:xfrm>
            <a:off x="5344496" y="1205850"/>
            <a:ext cx="3179904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Manage Service Approvals and Modifications </a:t>
            </a:r>
          </a:p>
        </p:txBody>
      </p:sp>
      <p:sp>
        <p:nvSpPr>
          <p:cNvPr id="26" name="Google Shape;839;p36">
            <a:extLst>
              <a:ext uri="{FF2B5EF4-FFF2-40B4-BE49-F238E27FC236}">
                <a16:creationId xmlns:a16="http://schemas.microsoft.com/office/drawing/2014/main" id="{639FA1A7-4E98-216C-823E-AB5E247F9EB9}"/>
              </a:ext>
            </a:extLst>
          </p:cNvPr>
          <p:cNvSpPr txBox="1">
            <a:spLocks/>
          </p:cNvSpPr>
          <p:nvPr/>
        </p:nvSpPr>
        <p:spPr>
          <a:xfrm>
            <a:off x="5336696" y="2411028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Register User </a:t>
            </a:r>
          </a:p>
        </p:txBody>
      </p:sp>
      <p:sp>
        <p:nvSpPr>
          <p:cNvPr id="27" name="Google Shape;840;p36">
            <a:extLst>
              <a:ext uri="{FF2B5EF4-FFF2-40B4-BE49-F238E27FC236}">
                <a16:creationId xmlns:a16="http://schemas.microsoft.com/office/drawing/2014/main" id="{00715E4F-CB56-A4B9-8401-60C58B38C46B}"/>
              </a:ext>
            </a:extLst>
          </p:cNvPr>
          <p:cNvSpPr txBox="1">
            <a:spLocks/>
          </p:cNvSpPr>
          <p:nvPr/>
        </p:nvSpPr>
        <p:spPr>
          <a:xfrm>
            <a:off x="5344496" y="4319654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Modify Booking </a:t>
            </a:r>
          </a:p>
        </p:txBody>
      </p:sp>
      <p:sp>
        <p:nvSpPr>
          <p:cNvPr id="28" name="Google Shape;843;p36">
            <a:extLst>
              <a:ext uri="{FF2B5EF4-FFF2-40B4-BE49-F238E27FC236}">
                <a16:creationId xmlns:a16="http://schemas.microsoft.com/office/drawing/2014/main" id="{9B388790-F0E4-F5E0-429D-68D14883EBB8}"/>
              </a:ext>
            </a:extLst>
          </p:cNvPr>
          <p:cNvSpPr txBox="1">
            <a:spLocks/>
          </p:cNvSpPr>
          <p:nvPr/>
        </p:nvSpPr>
        <p:spPr>
          <a:xfrm>
            <a:off x="5336696" y="1897232"/>
            <a:ext cx="3023533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Purchase Membership and Avail Exclusive Offers</a:t>
            </a:r>
          </a:p>
        </p:txBody>
      </p:sp>
      <p:sp>
        <p:nvSpPr>
          <p:cNvPr id="29" name="Google Shape;844;p36">
            <a:extLst>
              <a:ext uri="{FF2B5EF4-FFF2-40B4-BE49-F238E27FC236}">
                <a16:creationId xmlns:a16="http://schemas.microsoft.com/office/drawing/2014/main" id="{AFB3F62B-4F11-9533-EEAF-7B5F778A4A07}"/>
              </a:ext>
            </a:extLst>
          </p:cNvPr>
          <p:cNvSpPr txBox="1">
            <a:spLocks/>
          </p:cNvSpPr>
          <p:nvPr/>
        </p:nvSpPr>
        <p:spPr>
          <a:xfrm>
            <a:off x="5336696" y="3116702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Browse Services </a:t>
            </a:r>
          </a:p>
        </p:txBody>
      </p:sp>
      <p:sp>
        <p:nvSpPr>
          <p:cNvPr id="30" name="Google Shape;845;p36">
            <a:extLst>
              <a:ext uri="{FF2B5EF4-FFF2-40B4-BE49-F238E27FC236}">
                <a16:creationId xmlns:a16="http://schemas.microsoft.com/office/drawing/2014/main" id="{7000DF3C-B8E2-0FA8-FF31-C227667D1C0F}"/>
              </a:ext>
            </a:extLst>
          </p:cNvPr>
          <p:cNvSpPr txBox="1">
            <a:spLocks/>
          </p:cNvSpPr>
          <p:nvPr/>
        </p:nvSpPr>
        <p:spPr>
          <a:xfrm>
            <a:off x="5336696" y="3679295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Book a Service </a:t>
            </a:r>
          </a:p>
        </p:txBody>
      </p:sp>
      <p:grpSp>
        <p:nvGrpSpPr>
          <p:cNvPr id="31" name="Google Shape;846;p36">
            <a:extLst>
              <a:ext uri="{FF2B5EF4-FFF2-40B4-BE49-F238E27FC236}">
                <a16:creationId xmlns:a16="http://schemas.microsoft.com/office/drawing/2014/main" id="{AD4FC248-C58F-F601-BB18-6946466289AE}"/>
              </a:ext>
            </a:extLst>
          </p:cNvPr>
          <p:cNvGrpSpPr/>
          <p:nvPr/>
        </p:nvGrpSpPr>
        <p:grpSpPr>
          <a:xfrm>
            <a:off x="4920667" y="3159964"/>
            <a:ext cx="345150" cy="345075"/>
            <a:chOff x="7036288" y="2118050"/>
            <a:chExt cx="345150" cy="345075"/>
          </a:xfrm>
        </p:grpSpPr>
        <p:sp>
          <p:nvSpPr>
            <p:cNvPr id="32" name="Google Shape;847;p36">
              <a:extLst>
                <a:ext uri="{FF2B5EF4-FFF2-40B4-BE49-F238E27FC236}">
                  <a16:creationId xmlns:a16="http://schemas.microsoft.com/office/drawing/2014/main" id="{A2488D05-B728-4F19-23B9-9B4E71170139}"/>
                </a:ext>
              </a:extLst>
            </p:cNvPr>
            <p:cNvSpPr/>
            <p:nvPr/>
          </p:nvSpPr>
          <p:spPr>
            <a:xfrm>
              <a:off x="7117838" y="2199825"/>
              <a:ext cx="181750" cy="181825"/>
            </a:xfrm>
            <a:custGeom>
              <a:avLst/>
              <a:gdLst/>
              <a:ahLst/>
              <a:cxnLst/>
              <a:rect l="l" t="t" r="r" b="b"/>
              <a:pathLst>
                <a:path w="7270" h="7273" extrusionOk="0">
                  <a:moveTo>
                    <a:pt x="2570" y="1008"/>
                  </a:moveTo>
                  <a:cubicBezTo>
                    <a:pt x="2430" y="1333"/>
                    <a:pt x="2338" y="1732"/>
                    <a:pt x="2267" y="2141"/>
                  </a:cubicBezTo>
                  <a:lnTo>
                    <a:pt x="1227" y="2141"/>
                  </a:lnTo>
                  <a:cubicBezTo>
                    <a:pt x="1544" y="1639"/>
                    <a:pt x="2009" y="1241"/>
                    <a:pt x="2570" y="1008"/>
                  </a:cubicBezTo>
                  <a:close/>
                  <a:moveTo>
                    <a:pt x="3634" y="797"/>
                  </a:moveTo>
                  <a:cubicBezTo>
                    <a:pt x="3693" y="831"/>
                    <a:pt x="3880" y="1008"/>
                    <a:pt x="4043" y="1569"/>
                  </a:cubicBezTo>
                  <a:cubicBezTo>
                    <a:pt x="4102" y="1743"/>
                    <a:pt x="4150" y="1942"/>
                    <a:pt x="4183" y="2141"/>
                  </a:cubicBezTo>
                  <a:lnTo>
                    <a:pt x="3087" y="2141"/>
                  </a:lnTo>
                  <a:cubicBezTo>
                    <a:pt x="3120" y="1942"/>
                    <a:pt x="3168" y="1743"/>
                    <a:pt x="3227" y="1569"/>
                  </a:cubicBezTo>
                  <a:cubicBezTo>
                    <a:pt x="3401" y="1008"/>
                    <a:pt x="3578" y="831"/>
                    <a:pt x="3634" y="797"/>
                  </a:cubicBezTo>
                  <a:close/>
                  <a:moveTo>
                    <a:pt x="4711" y="1008"/>
                  </a:moveTo>
                  <a:cubicBezTo>
                    <a:pt x="5261" y="1241"/>
                    <a:pt x="5726" y="1639"/>
                    <a:pt x="6043" y="2141"/>
                  </a:cubicBezTo>
                  <a:lnTo>
                    <a:pt x="5003" y="2141"/>
                  </a:lnTo>
                  <a:cubicBezTo>
                    <a:pt x="4932" y="1732"/>
                    <a:pt x="4840" y="1333"/>
                    <a:pt x="4711" y="1008"/>
                  </a:cubicBezTo>
                  <a:close/>
                  <a:moveTo>
                    <a:pt x="2175" y="2958"/>
                  </a:moveTo>
                  <a:cubicBezTo>
                    <a:pt x="2161" y="3182"/>
                    <a:pt x="2150" y="3404"/>
                    <a:pt x="2150" y="3625"/>
                  </a:cubicBezTo>
                  <a:cubicBezTo>
                    <a:pt x="2150" y="3847"/>
                    <a:pt x="2161" y="4080"/>
                    <a:pt x="2175" y="4304"/>
                  </a:cubicBezTo>
                  <a:lnTo>
                    <a:pt x="887" y="4304"/>
                  </a:lnTo>
                  <a:cubicBezTo>
                    <a:pt x="828" y="4080"/>
                    <a:pt x="806" y="3858"/>
                    <a:pt x="806" y="3625"/>
                  </a:cubicBezTo>
                  <a:cubicBezTo>
                    <a:pt x="806" y="3392"/>
                    <a:pt x="828" y="3168"/>
                    <a:pt x="887" y="2958"/>
                  </a:cubicBezTo>
                  <a:close/>
                  <a:moveTo>
                    <a:pt x="4290" y="2958"/>
                  </a:moveTo>
                  <a:cubicBezTo>
                    <a:pt x="4301" y="3168"/>
                    <a:pt x="4313" y="3404"/>
                    <a:pt x="4313" y="3625"/>
                  </a:cubicBezTo>
                  <a:cubicBezTo>
                    <a:pt x="4313" y="3858"/>
                    <a:pt x="4301" y="4080"/>
                    <a:pt x="4290" y="4304"/>
                  </a:cubicBezTo>
                  <a:lnTo>
                    <a:pt x="2991" y="4304"/>
                  </a:lnTo>
                  <a:cubicBezTo>
                    <a:pt x="2969" y="4080"/>
                    <a:pt x="2958" y="3858"/>
                    <a:pt x="2958" y="3625"/>
                  </a:cubicBezTo>
                  <a:cubicBezTo>
                    <a:pt x="2958" y="3404"/>
                    <a:pt x="2969" y="3168"/>
                    <a:pt x="2991" y="2958"/>
                  </a:cubicBezTo>
                  <a:close/>
                  <a:moveTo>
                    <a:pt x="6383" y="2958"/>
                  </a:moveTo>
                  <a:cubicBezTo>
                    <a:pt x="6439" y="3168"/>
                    <a:pt x="6464" y="3392"/>
                    <a:pt x="6464" y="3625"/>
                  </a:cubicBezTo>
                  <a:cubicBezTo>
                    <a:pt x="6464" y="3858"/>
                    <a:pt x="6439" y="4080"/>
                    <a:pt x="6383" y="4304"/>
                  </a:cubicBezTo>
                  <a:lnTo>
                    <a:pt x="5095" y="4304"/>
                  </a:lnTo>
                  <a:cubicBezTo>
                    <a:pt x="5106" y="4080"/>
                    <a:pt x="5120" y="3847"/>
                    <a:pt x="5120" y="3625"/>
                  </a:cubicBezTo>
                  <a:cubicBezTo>
                    <a:pt x="5120" y="3404"/>
                    <a:pt x="5106" y="3182"/>
                    <a:pt x="5095" y="2958"/>
                  </a:cubicBezTo>
                  <a:close/>
                  <a:moveTo>
                    <a:pt x="2267" y="5109"/>
                  </a:moveTo>
                  <a:cubicBezTo>
                    <a:pt x="2338" y="5530"/>
                    <a:pt x="2430" y="5917"/>
                    <a:pt x="2570" y="6243"/>
                  </a:cubicBezTo>
                  <a:cubicBezTo>
                    <a:pt x="2009" y="6021"/>
                    <a:pt x="1544" y="5611"/>
                    <a:pt x="1227" y="5109"/>
                  </a:cubicBezTo>
                  <a:close/>
                  <a:moveTo>
                    <a:pt x="6043" y="5109"/>
                  </a:moveTo>
                  <a:cubicBezTo>
                    <a:pt x="5726" y="5611"/>
                    <a:pt x="5261" y="6021"/>
                    <a:pt x="4711" y="6243"/>
                  </a:cubicBezTo>
                  <a:cubicBezTo>
                    <a:pt x="4840" y="5917"/>
                    <a:pt x="4932" y="5530"/>
                    <a:pt x="5003" y="5109"/>
                  </a:cubicBezTo>
                  <a:close/>
                  <a:moveTo>
                    <a:pt x="4183" y="5109"/>
                  </a:moveTo>
                  <a:cubicBezTo>
                    <a:pt x="4150" y="5320"/>
                    <a:pt x="4102" y="5508"/>
                    <a:pt x="4043" y="5681"/>
                  </a:cubicBezTo>
                  <a:cubicBezTo>
                    <a:pt x="3880" y="6243"/>
                    <a:pt x="3693" y="6430"/>
                    <a:pt x="3634" y="6453"/>
                  </a:cubicBezTo>
                  <a:cubicBezTo>
                    <a:pt x="3578" y="6430"/>
                    <a:pt x="3401" y="6243"/>
                    <a:pt x="3227" y="5681"/>
                  </a:cubicBezTo>
                  <a:cubicBezTo>
                    <a:pt x="3168" y="5508"/>
                    <a:pt x="3120" y="5320"/>
                    <a:pt x="3087" y="5109"/>
                  </a:cubicBezTo>
                  <a:close/>
                  <a:moveTo>
                    <a:pt x="3634" y="1"/>
                  </a:moveTo>
                  <a:cubicBezTo>
                    <a:pt x="1625" y="1"/>
                    <a:pt x="1" y="1625"/>
                    <a:pt x="1" y="3636"/>
                  </a:cubicBezTo>
                  <a:cubicBezTo>
                    <a:pt x="1" y="5648"/>
                    <a:pt x="1625" y="7272"/>
                    <a:pt x="3634" y="7272"/>
                  </a:cubicBezTo>
                  <a:cubicBezTo>
                    <a:pt x="5645" y="7272"/>
                    <a:pt x="7269" y="5648"/>
                    <a:pt x="7269" y="3636"/>
                  </a:cubicBezTo>
                  <a:cubicBezTo>
                    <a:pt x="7269" y="1625"/>
                    <a:pt x="5645" y="1"/>
                    <a:pt x="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" name="Google Shape;848;p36">
              <a:extLst>
                <a:ext uri="{FF2B5EF4-FFF2-40B4-BE49-F238E27FC236}">
                  <a16:creationId xmlns:a16="http://schemas.microsoft.com/office/drawing/2014/main" id="{96BE1FF7-B45B-6F6A-67C2-C92B61D9785F}"/>
                </a:ext>
              </a:extLst>
            </p:cNvPr>
            <p:cNvSpPr/>
            <p:nvPr/>
          </p:nvSpPr>
          <p:spPr>
            <a:xfrm>
              <a:off x="7036288" y="2118050"/>
              <a:ext cx="345150" cy="345075"/>
            </a:xfrm>
            <a:custGeom>
              <a:avLst/>
              <a:gdLst/>
              <a:ahLst/>
              <a:cxnLst/>
              <a:rect l="l" t="t" r="r" b="b"/>
              <a:pathLst>
                <a:path w="13806" h="13803" extrusionOk="0">
                  <a:moveTo>
                    <a:pt x="7597" y="806"/>
                  </a:moveTo>
                  <a:lnTo>
                    <a:pt x="7667" y="1670"/>
                  </a:lnTo>
                  <a:cubicBezTo>
                    <a:pt x="7692" y="1847"/>
                    <a:pt x="7807" y="1987"/>
                    <a:pt x="7984" y="2035"/>
                  </a:cubicBezTo>
                  <a:cubicBezTo>
                    <a:pt x="8545" y="2150"/>
                    <a:pt x="9084" y="2371"/>
                    <a:pt x="9575" y="2688"/>
                  </a:cubicBezTo>
                  <a:cubicBezTo>
                    <a:pt x="9637" y="2729"/>
                    <a:pt x="9710" y="2750"/>
                    <a:pt x="9784" y="2750"/>
                  </a:cubicBezTo>
                  <a:cubicBezTo>
                    <a:pt x="9876" y="2750"/>
                    <a:pt x="9969" y="2717"/>
                    <a:pt x="10040" y="2652"/>
                  </a:cubicBezTo>
                  <a:lnTo>
                    <a:pt x="10708" y="2091"/>
                  </a:lnTo>
                  <a:lnTo>
                    <a:pt x="11701" y="3087"/>
                  </a:lnTo>
                  <a:lnTo>
                    <a:pt x="11140" y="3751"/>
                  </a:lnTo>
                  <a:cubicBezTo>
                    <a:pt x="11033" y="3880"/>
                    <a:pt x="11011" y="4080"/>
                    <a:pt x="11118" y="4231"/>
                  </a:cubicBezTo>
                  <a:cubicBezTo>
                    <a:pt x="11421" y="4711"/>
                    <a:pt x="11642" y="5247"/>
                    <a:pt x="11771" y="5808"/>
                  </a:cubicBezTo>
                  <a:cubicBezTo>
                    <a:pt x="11805" y="5984"/>
                    <a:pt x="11945" y="6113"/>
                    <a:pt x="12133" y="6125"/>
                  </a:cubicBezTo>
                  <a:lnTo>
                    <a:pt x="12986" y="6195"/>
                  </a:lnTo>
                  <a:lnTo>
                    <a:pt x="12986" y="7609"/>
                  </a:lnTo>
                  <a:lnTo>
                    <a:pt x="12133" y="7679"/>
                  </a:lnTo>
                  <a:cubicBezTo>
                    <a:pt x="11945" y="7690"/>
                    <a:pt x="11805" y="7819"/>
                    <a:pt x="11760" y="7996"/>
                  </a:cubicBezTo>
                  <a:cubicBezTo>
                    <a:pt x="11642" y="8557"/>
                    <a:pt x="11421" y="9082"/>
                    <a:pt x="11118" y="9572"/>
                  </a:cubicBezTo>
                  <a:cubicBezTo>
                    <a:pt x="11011" y="9713"/>
                    <a:pt x="11033" y="9912"/>
                    <a:pt x="11140" y="10052"/>
                  </a:cubicBezTo>
                  <a:lnTo>
                    <a:pt x="11701" y="10706"/>
                  </a:lnTo>
                  <a:lnTo>
                    <a:pt x="10708" y="11699"/>
                  </a:lnTo>
                  <a:lnTo>
                    <a:pt x="10040" y="11138"/>
                  </a:lnTo>
                  <a:cubicBezTo>
                    <a:pt x="9970" y="11081"/>
                    <a:pt x="9880" y="11052"/>
                    <a:pt x="9791" y="11052"/>
                  </a:cubicBezTo>
                  <a:cubicBezTo>
                    <a:pt x="9715" y="11052"/>
                    <a:pt x="9639" y="11073"/>
                    <a:pt x="9575" y="11115"/>
                  </a:cubicBezTo>
                  <a:cubicBezTo>
                    <a:pt x="9084" y="11418"/>
                    <a:pt x="8545" y="11643"/>
                    <a:pt x="7984" y="11769"/>
                  </a:cubicBezTo>
                  <a:cubicBezTo>
                    <a:pt x="7821" y="11805"/>
                    <a:pt x="7692" y="11946"/>
                    <a:pt x="7667" y="12134"/>
                  </a:cubicBezTo>
                  <a:lnTo>
                    <a:pt x="7597" y="12987"/>
                  </a:lnTo>
                  <a:lnTo>
                    <a:pt x="6194" y="12987"/>
                  </a:lnTo>
                  <a:lnTo>
                    <a:pt x="6124" y="12134"/>
                  </a:lnTo>
                  <a:cubicBezTo>
                    <a:pt x="6102" y="11946"/>
                    <a:pt x="5973" y="11805"/>
                    <a:pt x="5799" y="11769"/>
                  </a:cubicBezTo>
                  <a:cubicBezTo>
                    <a:pt x="5249" y="11643"/>
                    <a:pt x="4710" y="11418"/>
                    <a:pt x="4231" y="11115"/>
                  </a:cubicBezTo>
                  <a:cubicBezTo>
                    <a:pt x="4161" y="11073"/>
                    <a:pt x="4082" y="11052"/>
                    <a:pt x="4004" y="11052"/>
                  </a:cubicBezTo>
                  <a:cubicBezTo>
                    <a:pt x="3912" y="11052"/>
                    <a:pt x="3822" y="11081"/>
                    <a:pt x="3754" y="11138"/>
                  </a:cubicBezTo>
                  <a:lnTo>
                    <a:pt x="3086" y="11699"/>
                  </a:lnTo>
                  <a:lnTo>
                    <a:pt x="2093" y="10706"/>
                  </a:lnTo>
                  <a:lnTo>
                    <a:pt x="2654" y="10052"/>
                  </a:lnTo>
                  <a:cubicBezTo>
                    <a:pt x="2772" y="9912"/>
                    <a:pt x="2783" y="9713"/>
                    <a:pt x="2688" y="9572"/>
                  </a:cubicBezTo>
                  <a:cubicBezTo>
                    <a:pt x="2373" y="9082"/>
                    <a:pt x="2152" y="8557"/>
                    <a:pt x="2034" y="7996"/>
                  </a:cubicBezTo>
                  <a:cubicBezTo>
                    <a:pt x="1986" y="7819"/>
                    <a:pt x="1846" y="7690"/>
                    <a:pt x="1672" y="7679"/>
                  </a:cubicBezTo>
                  <a:lnTo>
                    <a:pt x="808" y="7609"/>
                  </a:lnTo>
                  <a:lnTo>
                    <a:pt x="808" y="6195"/>
                  </a:lnTo>
                  <a:lnTo>
                    <a:pt x="1672" y="6125"/>
                  </a:lnTo>
                  <a:cubicBezTo>
                    <a:pt x="1846" y="6113"/>
                    <a:pt x="1986" y="5984"/>
                    <a:pt x="2034" y="5808"/>
                  </a:cubicBezTo>
                  <a:cubicBezTo>
                    <a:pt x="2152" y="5247"/>
                    <a:pt x="2373" y="4711"/>
                    <a:pt x="2688" y="4220"/>
                  </a:cubicBezTo>
                  <a:cubicBezTo>
                    <a:pt x="2783" y="4080"/>
                    <a:pt x="2772" y="3880"/>
                    <a:pt x="2654" y="3751"/>
                  </a:cubicBezTo>
                  <a:lnTo>
                    <a:pt x="2093" y="3087"/>
                  </a:lnTo>
                  <a:lnTo>
                    <a:pt x="3086" y="2091"/>
                  </a:lnTo>
                  <a:lnTo>
                    <a:pt x="3754" y="2652"/>
                  </a:lnTo>
                  <a:cubicBezTo>
                    <a:pt x="3824" y="2717"/>
                    <a:pt x="3917" y="2750"/>
                    <a:pt x="4012" y="2750"/>
                  </a:cubicBezTo>
                  <a:cubicBezTo>
                    <a:pt x="4087" y="2750"/>
                    <a:pt x="4163" y="2729"/>
                    <a:pt x="4231" y="2688"/>
                  </a:cubicBezTo>
                  <a:cubicBezTo>
                    <a:pt x="4710" y="2371"/>
                    <a:pt x="5249" y="2161"/>
                    <a:pt x="5799" y="2035"/>
                  </a:cubicBezTo>
                  <a:cubicBezTo>
                    <a:pt x="5973" y="1987"/>
                    <a:pt x="6102" y="1847"/>
                    <a:pt x="6124" y="1670"/>
                  </a:cubicBezTo>
                  <a:lnTo>
                    <a:pt x="6194" y="806"/>
                  </a:lnTo>
                  <a:close/>
                  <a:moveTo>
                    <a:pt x="5821" y="1"/>
                  </a:moveTo>
                  <a:cubicBezTo>
                    <a:pt x="5611" y="1"/>
                    <a:pt x="5437" y="163"/>
                    <a:pt x="5412" y="363"/>
                  </a:cubicBezTo>
                  <a:lnTo>
                    <a:pt x="5341" y="1308"/>
                  </a:lnTo>
                  <a:cubicBezTo>
                    <a:pt x="4887" y="1437"/>
                    <a:pt x="4455" y="1614"/>
                    <a:pt x="4057" y="1847"/>
                  </a:cubicBezTo>
                  <a:lnTo>
                    <a:pt x="3333" y="1227"/>
                  </a:lnTo>
                  <a:cubicBezTo>
                    <a:pt x="3255" y="1166"/>
                    <a:pt x="3163" y="1136"/>
                    <a:pt x="3071" y="1136"/>
                  </a:cubicBezTo>
                  <a:cubicBezTo>
                    <a:pt x="2967" y="1136"/>
                    <a:pt x="2863" y="1175"/>
                    <a:pt x="2783" y="1249"/>
                  </a:cubicBezTo>
                  <a:lnTo>
                    <a:pt x="1251" y="2781"/>
                  </a:lnTo>
                  <a:cubicBezTo>
                    <a:pt x="1111" y="2932"/>
                    <a:pt x="1100" y="3168"/>
                    <a:pt x="1229" y="3331"/>
                  </a:cubicBezTo>
                  <a:lnTo>
                    <a:pt x="1846" y="4054"/>
                  </a:lnTo>
                  <a:cubicBezTo>
                    <a:pt x="1613" y="4453"/>
                    <a:pt x="1439" y="4885"/>
                    <a:pt x="1310" y="5342"/>
                  </a:cubicBezTo>
                  <a:lnTo>
                    <a:pt x="362" y="5412"/>
                  </a:lnTo>
                  <a:cubicBezTo>
                    <a:pt x="152" y="5435"/>
                    <a:pt x="0" y="5611"/>
                    <a:pt x="0" y="5822"/>
                  </a:cubicBezTo>
                  <a:lnTo>
                    <a:pt x="0" y="7971"/>
                  </a:lnTo>
                  <a:cubicBezTo>
                    <a:pt x="0" y="8181"/>
                    <a:pt x="152" y="8358"/>
                    <a:pt x="362" y="8380"/>
                  </a:cubicBezTo>
                  <a:lnTo>
                    <a:pt x="1310" y="8462"/>
                  </a:lnTo>
                  <a:cubicBezTo>
                    <a:pt x="1439" y="8908"/>
                    <a:pt x="1613" y="9340"/>
                    <a:pt x="1846" y="9749"/>
                  </a:cubicBezTo>
                  <a:lnTo>
                    <a:pt x="1229" y="10473"/>
                  </a:lnTo>
                  <a:cubicBezTo>
                    <a:pt x="1100" y="10624"/>
                    <a:pt x="1111" y="10871"/>
                    <a:pt x="1251" y="11012"/>
                  </a:cubicBezTo>
                  <a:lnTo>
                    <a:pt x="2783" y="12540"/>
                  </a:lnTo>
                  <a:cubicBezTo>
                    <a:pt x="2863" y="12622"/>
                    <a:pt x="2967" y="12664"/>
                    <a:pt x="3071" y="12664"/>
                  </a:cubicBezTo>
                  <a:cubicBezTo>
                    <a:pt x="3163" y="12664"/>
                    <a:pt x="3255" y="12632"/>
                    <a:pt x="3333" y="12566"/>
                  </a:cubicBezTo>
                  <a:lnTo>
                    <a:pt x="4057" y="11946"/>
                  </a:lnTo>
                  <a:cubicBezTo>
                    <a:pt x="4455" y="12179"/>
                    <a:pt x="4887" y="12355"/>
                    <a:pt x="5341" y="12484"/>
                  </a:cubicBezTo>
                  <a:lnTo>
                    <a:pt x="5412" y="13430"/>
                  </a:lnTo>
                  <a:cubicBezTo>
                    <a:pt x="5437" y="13640"/>
                    <a:pt x="5611" y="13803"/>
                    <a:pt x="5821" y="13803"/>
                  </a:cubicBezTo>
                  <a:lnTo>
                    <a:pt x="7973" y="13803"/>
                  </a:lnTo>
                  <a:cubicBezTo>
                    <a:pt x="8183" y="13803"/>
                    <a:pt x="8357" y="13640"/>
                    <a:pt x="8382" y="13430"/>
                  </a:cubicBezTo>
                  <a:lnTo>
                    <a:pt x="8453" y="12484"/>
                  </a:lnTo>
                  <a:cubicBezTo>
                    <a:pt x="8907" y="12355"/>
                    <a:pt x="9339" y="12179"/>
                    <a:pt x="9749" y="11946"/>
                  </a:cubicBezTo>
                  <a:lnTo>
                    <a:pt x="10472" y="12566"/>
                  </a:lnTo>
                  <a:cubicBezTo>
                    <a:pt x="10545" y="12632"/>
                    <a:pt x="10637" y="12664"/>
                    <a:pt x="10729" y="12664"/>
                  </a:cubicBezTo>
                  <a:cubicBezTo>
                    <a:pt x="10833" y="12664"/>
                    <a:pt x="10937" y="12622"/>
                    <a:pt x="11011" y="12540"/>
                  </a:cubicBezTo>
                  <a:lnTo>
                    <a:pt x="12543" y="11012"/>
                  </a:lnTo>
                  <a:cubicBezTo>
                    <a:pt x="12694" y="10871"/>
                    <a:pt x="12694" y="10624"/>
                    <a:pt x="12565" y="10473"/>
                  </a:cubicBezTo>
                  <a:lnTo>
                    <a:pt x="11945" y="9749"/>
                  </a:lnTo>
                  <a:cubicBezTo>
                    <a:pt x="12181" y="9340"/>
                    <a:pt x="12355" y="8908"/>
                    <a:pt x="12484" y="8462"/>
                  </a:cubicBezTo>
                  <a:lnTo>
                    <a:pt x="13432" y="8380"/>
                  </a:lnTo>
                  <a:cubicBezTo>
                    <a:pt x="13642" y="8358"/>
                    <a:pt x="13805" y="8181"/>
                    <a:pt x="13805" y="7971"/>
                  </a:cubicBezTo>
                  <a:lnTo>
                    <a:pt x="13805" y="5822"/>
                  </a:lnTo>
                  <a:cubicBezTo>
                    <a:pt x="13805" y="5611"/>
                    <a:pt x="13642" y="5435"/>
                    <a:pt x="13432" y="5412"/>
                  </a:cubicBezTo>
                  <a:lnTo>
                    <a:pt x="12484" y="5342"/>
                  </a:lnTo>
                  <a:cubicBezTo>
                    <a:pt x="12355" y="4885"/>
                    <a:pt x="12181" y="4453"/>
                    <a:pt x="11945" y="4054"/>
                  </a:cubicBezTo>
                  <a:lnTo>
                    <a:pt x="12565" y="3331"/>
                  </a:lnTo>
                  <a:cubicBezTo>
                    <a:pt x="12694" y="3168"/>
                    <a:pt x="12694" y="2932"/>
                    <a:pt x="12543" y="2781"/>
                  </a:cubicBezTo>
                  <a:lnTo>
                    <a:pt x="11011" y="1249"/>
                  </a:lnTo>
                  <a:cubicBezTo>
                    <a:pt x="10937" y="1175"/>
                    <a:pt x="10833" y="1136"/>
                    <a:pt x="10729" y="1136"/>
                  </a:cubicBezTo>
                  <a:cubicBezTo>
                    <a:pt x="10637" y="1136"/>
                    <a:pt x="10545" y="1166"/>
                    <a:pt x="10472" y="1227"/>
                  </a:cubicBezTo>
                  <a:lnTo>
                    <a:pt x="9749" y="1847"/>
                  </a:lnTo>
                  <a:cubicBezTo>
                    <a:pt x="9339" y="1614"/>
                    <a:pt x="8907" y="1437"/>
                    <a:pt x="8453" y="1308"/>
                  </a:cubicBezTo>
                  <a:lnTo>
                    <a:pt x="8382" y="363"/>
                  </a:lnTo>
                  <a:cubicBezTo>
                    <a:pt x="8357" y="163"/>
                    <a:pt x="8183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4" name="Google Shape;849;p36">
            <a:extLst>
              <a:ext uri="{FF2B5EF4-FFF2-40B4-BE49-F238E27FC236}">
                <a16:creationId xmlns:a16="http://schemas.microsoft.com/office/drawing/2014/main" id="{7A9C0DCB-2CA6-EA9F-373B-1BE64EBCDD57}"/>
              </a:ext>
            </a:extLst>
          </p:cNvPr>
          <p:cNvGrpSpPr/>
          <p:nvPr/>
        </p:nvGrpSpPr>
        <p:grpSpPr>
          <a:xfrm>
            <a:off x="4886739" y="3751472"/>
            <a:ext cx="346000" cy="345250"/>
            <a:chOff x="7773588" y="2117875"/>
            <a:chExt cx="346000" cy="345250"/>
          </a:xfrm>
        </p:grpSpPr>
        <p:sp>
          <p:nvSpPr>
            <p:cNvPr id="35" name="Google Shape;850;p36">
              <a:extLst>
                <a:ext uri="{FF2B5EF4-FFF2-40B4-BE49-F238E27FC236}">
                  <a16:creationId xmlns:a16="http://schemas.microsoft.com/office/drawing/2014/main" id="{570BB907-D7F9-2BF8-22D6-29AF2B964AD5}"/>
                </a:ext>
              </a:extLst>
            </p:cNvPr>
            <p:cNvSpPr/>
            <p:nvPr/>
          </p:nvSpPr>
          <p:spPr>
            <a:xfrm>
              <a:off x="7936288" y="2232300"/>
              <a:ext cx="20500" cy="40625"/>
            </a:xfrm>
            <a:custGeom>
              <a:avLst/>
              <a:gdLst/>
              <a:ahLst/>
              <a:cxnLst/>
              <a:rect l="l" t="t" r="r" b="b"/>
              <a:pathLst>
                <a:path w="820" h="1625" extrusionOk="0">
                  <a:moveTo>
                    <a:pt x="410" y="1"/>
                  </a:moveTo>
                  <a:cubicBezTo>
                    <a:pt x="189" y="1"/>
                    <a:pt x="1" y="186"/>
                    <a:pt x="1" y="410"/>
                  </a:cubicBezTo>
                  <a:lnTo>
                    <a:pt x="1" y="1215"/>
                  </a:lnTo>
                  <a:cubicBezTo>
                    <a:pt x="1" y="1437"/>
                    <a:pt x="189" y="1625"/>
                    <a:pt x="410" y="1625"/>
                  </a:cubicBezTo>
                  <a:cubicBezTo>
                    <a:pt x="632" y="1625"/>
                    <a:pt x="820" y="1437"/>
                    <a:pt x="820" y="1215"/>
                  </a:cubicBezTo>
                  <a:lnTo>
                    <a:pt x="820" y="410"/>
                  </a:lnTo>
                  <a:cubicBezTo>
                    <a:pt x="820" y="186"/>
                    <a:pt x="6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" name="Google Shape;851;p36">
              <a:extLst>
                <a:ext uri="{FF2B5EF4-FFF2-40B4-BE49-F238E27FC236}">
                  <a16:creationId xmlns:a16="http://schemas.microsoft.com/office/drawing/2014/main" id="{C89A9958-1480-55A7-0F41-BC80F9192F21}"/>
                </a:ext>
              </a:extLst>
            </p:cNvPr>
            <p:cNvSpPr/>
            <p:nvPr/>
          </p:nvSpPr>
          <p:spPr>
            <a:xfrm>
              <a:off x="7773588" y="2117875"/>
              <a:ext cx="346000" cy="345250"/>
            </a:xfrm>
            <a:custGeom>
              <a:avLst/>
              <a:gdLst/>
              <a:ahLst/>
              <a:cxnLst/>
              <a:rect l="l" t="t" r="r" b="b"/>
              <a:pathLst>
                <a:path w="13840" h="13810" extrusionOk="0">
                  <a:moveTo>
                    <a:pt x="6918" y="872"/>
                  </a:moveTo>
                  <a:cubicBezTo>
                    <a:pt x="7491" y="1256"/>
                    <a:pt x="7937" y="1817"/>
                    <a:pt x="8181" y="2448"/>
                  </a:cubicBezTo>
                  <a:cubicBezTo>
                    <a:pt x="7785" y="2614"/>
                    <a:pt x="7350" y="2695"/>
                    <a:pt x="6918" y="2695"/>
                  </a:cubicBezTo>
                  <a:cubicBezTo>
                    <a:pt x="6475" y="2695"/>
                    <a:pt x="6054" y="2614"/>
                    <a:pt x="5656" y="2448"/>
                  </a:cubicBezTo>
                  <a:cubicBezTo>
                    <a:pt x="5903" y="1817"/>
                    <a:pt x="6346" y="1256"/>
                    <a:pt x="6918" y="872"/>
                  </a:cubicBezTo>
                  <a:close/>
                  <a:moveTo>
                    <a:pt x="8380" y="3256"/>
                  </a:moveTo>
                  <a:cubicBezTo>
                    <a:pt x="8391" y="3385"/>
                    <a:pt x="8402" y="3526"/>
                    <a:pt x="8402" y="3666"/>
                  </a:cubicBezTo>
                  <a:lnTo>
                    <a:pt x="8402" y="7288"/>
                  </a:lnTo>
                  <a:lnTo>
                    <a:pt x="5434" y="7288"/>
                  </a:lnTo>
                  <a:lnTo>
                    <a:pt x="5434" y="3666"/>
                  </a:lnTo>
                  <a:cubicBezTo>
                    <a:pt x="5434" y="3526"/>
                    <a:pt x="5446" y="3385"/>
                    <a:pt x="5457" y="3256"/>
                  </a:cubicBezTo>
                  <a:cubicBezTo>
                    <a:pt x="5914" y="3419"/>
                    <a:pt x="6416" y="3514"/>
                    <a:pt x="6918" y="3514"/>
                  </a:cubicBezTo>
                  <a:cubicBezTo>
                    <a:pt x="7421" y="3514"/>
                    <a:pt x="7912" y="3419"/>
                    <a:pt x="8380" y="3256"/>
                  </a:cubicBezTo>
                  <a:close/>
                  <a:moveTo>
                    <a:pt x="4629" y="6084"/>
                  </a:moveTo>
                  <a:lnTo>
                    <a:pt x="4629" y="7394"/>
                  </a:lnTo>
                  <a:lnTo>
                    <a:pt x="3821" y="7663"/>
                  </a:lnTo>
                  <a:lnTo>
                    <a:pt x="3821" y="6844"/>
                  </a:lnTo>
                  <a:cubicBezTo>
                    <a:pt x="3821" y="6553"/>
                    <a:pt x="4009" y="6294"/>
                    <a:pt x="4279" y="6202"/>
                  </a:cubicBezTo>
                  <a:lnTo>
                    <a:pt x="4629" y="6084"/>
                  </a:lnTo>
                  <a:close/>
                  <a:moveTo>
                    <a:pt x="9210" y="6084"/>
                  </a:moveTo>
                  <a:lnTo>
                    <a:pt x="9561" y="6202"/>
                  </a:lnTo>
                  <a:cubicBezTo>
                    <a:pt x="9830" y="6294"/>
                    <a:pt x="10015" y="6553"/>
                    <a:pt x="10015" y="6844"/>
                  </a:cubicBezTo>
                  <a:lnTo>
                    <a:pt x="10015" y="7663"/>
                  </a:lnTo>
                  <a:lnTo>
                    <a:pt x="9210" y="7394"/>
                  </a:lnTo>
                  <a:lnTo>
                    <a:pt x="9210" y="6084"/>
                  </a:lnTo>
                  <a:close/>
                  <a:moveTo>
                    <a:pt x="7867" y="8095"/>
                  </a:moveTo>
                  <a:lnTo>
                    <a:pt x="7867" y="8901"/>
                  </a:lnTo>
                  <a:lnTo>
                    <a:pt x="5973" y="8901"/>
                  </a:lnTo>
                  <a:lnTo>
                    <a:pt x="5973" y="8095"/>
                  </a:lnTo>
                  <a:close/>
                  <a:moveTo>
                    <a:pt x="7328" y="9720"/>
                  </a:moveTo>
                  <a:lnTo>
                    <a:pt x="7328" y="11790"/>
                  </a:lnTo>
                  <a:cubicBezTo>
                    <a:pt x="7328" y="11986"/>
                    <a:pt x="7457" y="12152"/>
                    <a:pt x="7656" y="12186"/>
                  </a:cubicBezTo>
                  <a:cubicBezTo>
                    <a:pt x="7681" y="12190"/>
                    <a:pt x="7705" y="12193"/>
                    <a:pt x="7729" y="12193"/>
                  </a:cubicBezTo>
                  <a:cubicBezTo>
                    <a:pt x="7889" y="12193"/>
                    <a:pt x="8039" y="12092"/>
                    <a:pt x="8099" y="11942"/>
                  </a:cubicBezTo>
                  <a:cubicBezTo>
                    <a:pt x="8262" y="11532"/>
                    <a:pt x="8661" y="11263"/>
                    <a:pt x="9104" y="11263"/>
                  </a:cubicBezTo>
                  <a:cubicBezTo>
                    <a:pt x="9410" y="11263"/>
                    <a:pt x="9701" y="11403"/>
                    <a:pt x="9912" y="11636"/>
                  </a:cubicBezTo>
                  <a:cubicBezTo>
                    <a:pt x="9984" y="11728"/>
                    <a:pt x="10092" y="11777"/>
                    <a:pt x="10209" y="11777"/>
                  </a:cubicBezTo>
                  <a:cubicBezTo>
                    <a:pt x="10242" y="11777"/>
                    <a:pt x="10276" y="11773"/>
                    <a:pt x="10310" y="11765"/>
                  </a:cubicBezTo>
                  <a:cubicBezTo>
                    <a:pt x="10450" y="11731"/>
                    <a:pt x="10565" y="11625"/>
                    <a:pt x="10602" y="11473"/>
                  </a:cubicBezTo>
                  <a:cubicBezTo>
                    <a:pt x="10753" y="10948"/>
                    <a:pt x="11233" y="10573"/>
                    <a:pt x="11769" y="10573"/>
                  </a:cubicBezTo>
                  <a:cubicBezTo>
                    <a:pt x="12459" y="10573"/>
                    <a:pt x="13020" y="11159"/>
                    <a:pt x="12986" y="11860"/>
                  </a:cubicBezTo>
                  <a:cubicBezTo>
                    <a:pt x="12950" y="12491"/>
                    <a:pt x="12378" y="13005"/>
                    <a:pt x="11746" y="13005"/>
                  </a:cubicBezTo>
                  <a:lnTo>
                    <a:pt x="2079" y="13005"/>
                  </a:lnTo>
                  <a:cubicBezTo>
                    <a:pt x="1448" y="13005"/>
                    <a:pt x="887" y="12491"/>
                    <a:pt x="853" y="11860"/>
                  </a:cubicBezTo>
                  <a:cubicBezTo>
                    <a:pt x="817" y="11159"/>
                    <a:pt x="1378" y="10573"/>
                    <a:pt x="2068" y="10573"/>
                  </a:cubicBezTo>
                  <a:cubicBezTo>
                    <a:pt x="2607" y="10573"/>
                    <a:pt x="3086" y="10948"/>
                    <a:pt x="3227" y="11473"/>
                  </a:cubicBezTo>
                  <a:cubicBezTo>
                    <a:pt x="3272" y="11625"/>
                    <a:pt x="3389" y="11731"/>
                    <a:pt x="3530" y="11765"/>
                  </a:cubicBezTo>
                  <a:cubicBezTo>
                    <a:pt x="3563" y="11773"/>
                    <a:pt x="3596" y="11777"/>
                    <a:pt x="3629" y="11777"/>
                  </a:cubicBezTo>
                  <a:cubicBezTo>
                    <a:pt x="3745" y="11777"/>
                    <a:pt x="3854" y="11728"/>
                    <a:pt x="3928" y="11636"/>
                  </a:cubicBezTo>
                  <a:cubicBezTo>
                    <a:pt x="4138" y="11403"/>
                    <a:pt x="4430" y="11263"/>
                    <a:pt x="4733" y="11263"/>
                  </a:cubicBezTo>
                  <a:cubicBezTo>
                    <a:pt x="5176" y="11263"/>
                    <a:pt x="5575" y="11532"/>
                    <a:pt x="5737" y="11942"/>
                  </a:cubicBezTo>
                  <a:cubicBezTo>
                    <a:pt x="5798" y="12092"/>
                    <a:pt x="5948" y="12193"/>
                    <a:pt x="6109" y="12193"/>
                  </a:cubicBezTo>
                  <a:cubicBezTo>
                    <a:pt x="6134" y="12193"/>
                    <a:pt x="6159" y="12190"/>
                    <a:pt x="6183" y="12186"/>
                  </a:cubicBezTo>
                  <a:cubicBezTo>
                    <a:pt x="6383" y="12152"/>
                    <a:pt x="6509" y="11986"/>
                    <a:pt x="6509" y="11790"/>
                  </a:cubicBezTo>
                  <a:lnTo>
                    <a:pt x="6509" y="9720"/>
                  </a:lnTo>
                  <a:close/>
                  <a:moveTo>
                    <a:pt x="6914" y="0"/>
                  </a:moveTo>
                  <a:cubicBezTo>
                    <a:pt x="6845" y="0"/>
                    <a:pt x="6778" y="18"/>
                    <a:pt x="6719" y="53"/>
                  </a:cubicBezTo>
                  <a:cubicBezTo>
                    <a:pt x="5423" y="790"/>
                    <a:pt x="4629" y="2168"/>
                    <a:pt x="4629" y="3655"/>
                  </a:cubicBezTo>
                  <a:lnTo>
                    <a:pt x="4629" y="5231"/>
                  </a:lnTo>
                  <a:lnTo>
                    <a:pt x="4021" y="5430"/>
                  </a:lnTo>
                  <a:cubicBezTo>
                    <a:pt x="3412" y="5641"/>
                    <a:pt x="3002" y="6202"/>
                    <a:pt x="3002" y="6844"/>
                  </a:cubicBezTo>
                  <a:lnTo>
                    <a:pt x="3002" y="8236"/>
                  </a:lnTo>
                  <a:cubicBezTo>
                    <a:pt x="3002" y="8462"/>
                    <a:pt x="3201" y="8640"/>
                    <a:pt x="3418" y="8640"/>
                  </a:cubicBezTo>
                  <a:cubicBezTo>
                    <a:pt x="3459" y="8640"/>
                    <a:pt x="3500" y="8633"/>
                    <a:pt x="3541" y="8620"/>
                  </a:cubicBezTo>
                  <a:lnTo>
                    <a:pt x="5095" y="8095"/>
                  </a:lnTo>
                  <a:lnTo>
                    <a:pt x="5165" y="8095"/>
                  </a:lnTo>
                  <a:lnTo>
                    <a:pt x="5165" y="9310"/>
                  </a:lnTo>
                  <a:cubicBezTo>
                    <a:pt x="5165" y="9532"/>
                    <a:pt x="5342" y="9720"/>
                    <a:pt x="5575" y="9720"/>
                  </a:cubicBezTo>
                  <a:lnTo>
                    <a:pt x="5704" y="9720"/>
                  </a:lnTo>
                  <a:lnTo>
                    <a:pt x="5704" y="10713"/>
                  </a:lnTo>
                  <a:cubicBezTo>
                    <a:pt x="5423" y="10550"/>
                    <a:pt x="5084" y="10458"/>
                    <a:pt x="4733" y="10458"/>
                  </a:cubicBezTo>
                  <a:cubicBezTo>
                    <a:pt x="4394" y="10458"/>
                    <a:pt x="4068" y="10550"/>
                    <a:pt x="3774" y="10724"/>
                  </a:cubicBezTo>
                  <a:cubicBezTo>
                    <a:pt x="3412" y="10141"/>
                    <a:pt x="2769" y="9767"/>
                    <a:pt x="2068" y="9767"/>
                  </a:cubicBezTo>
                  <a:cubicBezTo>
                    <a:pt x="923" y="9767"/>
                    <a:pt x="0" y="10713"/>
                    <a:pt x="45" y="11871"/>
                  </a:cubicBezTo>
                  <a:cubicBezTo>
                    <a:pt x="82" y="12957"/>
                    <a:pt x="994" y="13810"/>
                    <a:pt x="2090" y="13810"/>
                  </a:cubicBezTo>
                  <a:lnTo>
                    <a:pt x="11746" y="13810"/>
                  </a:lnTo>
                  <a:cubicBezTo>
                    <a:pt x="12835" y="13810"/>
                    <a:pt x="13758" y="12957"/>
                    <a:pt x="13791" y="11871"/>
                  </a:cubicBezTo>
                  <a:cubicBezTo>
                    <a:pt x="13839" y="10713"/>
                    <a:pt x="12916" y="9767"/>
                    <a:pt x="11769" y="9767"/>
                  </a:cubicBezTo>
                  <a:cubicBezTo>
                    <a:pt x="11067" y="9767"/>
                    <a:pt x="10425" y="10141"/>
                    <a:pt x="10063" y="10724"/>
                  </a:cubicBezTo>
                  <a:cubicBezTo>
                    <a:pt x="9771" y="10550"/>
                    <a:pt x="9443" y="10458"/>
                    <a:pt x="9104" y="10458"/>
                  </a:cubicBezTo>
                  <a:cubicBezTo>
                    <a:pt x="8753" y="10458"/>
                    <a:pt x="8416" y="10550"/>
                    <a:pt x="8136" y="10713"/>
                  </a:cubicBezTo>
                  <a:lnTo>
                    <a:pt x="8136" y="9720"/>
                  </a:lnTo>
                  <a:lnTo>
                    <a:pt x="8262" y="9720"/>
                  </a:lnTo>
                  <a:cubicBezTo>
                    <a:pt x="8487" y="9720"/>
                    <a:pt x="8672" y="9532"/>
                    <a:pt x="8672" y="9310"/>
                  </a:cubicBezTo>
                  <a:lnTo>
                    <a:pt x="8672" y="8095"/>
                  </a:lnTo>
                  <a:lnTo>
                    <a:pt x="8742" y="8095"/>
                  </a:lnTo>
                  <a:lnTo>
                    <a:pt x="10296" y="8620"/>
                  </a:lnTo>
                  <a:cubicBezTo>
                    <a:pt x="10337" y="8633"/>
                    <a:pt x="10378" y="8640"/>
                    <a:pt x="10418" y="8640"/>
                  </a:cubicBezTo>
                  <a:cubicBezTo>
                    <a:pt x="10632" y="8640"/>
                    <a:pt x="10823" y="8462"/>
                    <a:pt x="10823" y="8236"/>
                  </a:cubicBezTo>
                  <a:lnTo>
                    <a:pt x="10823" y="6855"/>
                  </a:lnTo>
                  <a:cubicBezTo>
                    <a:pt x="10823" y="6213"/>
                    <a:pt x="10414" y="5652"/>
                    <a:pt x="9819" y="5442"/>
                  </a:cubicBezTo>
                  <a:lnTo>
                    <a:pt x="9210" y="5242"/>
                  </a:lnTo>
                  <a:lnTo>
                    <a:pt x="9210" y="3655"/>
                  </a:lnTo>
                  <a:cubicBezTo>
                    <a:pt x="9210" y="2168"/>
                    <a:pt x="8402" y="790"/>
                    <a:pt x="7118" y="53"/>
                  </a:cubicBezTo>
                  <a:cubicBezTo>
                    <a:pt x="7053" y="18"/>
                    <a:pt x="6983" y="0"/>
                    <a:pt x="6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7" name="Google Shape;852;p36">
            <a:extLst>
              <a:ext uri="{FF2B5EF4-FFF2-40B4-BE49-F238E27FC236}">
                <a16:creationId xmlns:a16="http://schemas.microsoft.com/office/drawing/2014/main" id="{FD0779D1-CE1A-6914-FB9E-2E245743CC9F}"/>
              </a:ext>
            </a:extLst>
          </p:cNvPr>
          <p:cNvSpPr/>
          <p:nvPr/>
        </p:nvSpPr>
        <p:spPr>
          <a:xfrm>
            <a:off x="4890285" y="1818603"/>
            <a:ext cx="345150" cy="345075"/>
          </a:xfrm>
          <a:custGeom>
            <a:avLst/>
            <a:gdLst/>
            <a:ahLst/>
            <a:cxnLst/>
            <a:rect l="l" t="t" r="r" b="b"/>
            <a:pathLst>
              <a:path w="13806" h="13803" extrusionOk="0">
                <a:moveTo>
                  <a:pt x="4548" y="806"/>
                </a:moveTo>
                <a:cubicBezTo>
                  <a:pt x="4769" y="806"/>
                  <a:pt x="4946" y="983"/>
                  <a:pt x="4946" y="1204"/>
                </a:cubicBezTo>
                <a:cubicBezTo>
                  <a:pt x="4946" y="1437"/>
                  <a:pt x="4769" y="1614"/>
                  <a:pt x="4548" y="1614"/>
                </a:cubicBezTo>
                <a:cubicBezTo>
                  <a:pt x="4326" y="1614"/>
                  <a:pt x="4138" y="1437"/>
                  <a:pt x="4138" y="1204"/>
                </a:cubicBezTo>
                <a:cubicBezTo>
                  <a:pt x="4138" y="983"/>
                  <a:pt x="4326" y="806"/>
                  <a:pt x="4548" y="806"/>
                </a:cubicBezTo>
                <a:close/>
                <a:moveTo>
                  <a:pt x="9258" y="806"/>
                </a:moveTo>
                <a:cubicBezTo>
                  <a:pt x="9479" y="806"/>
                  <a:pt x="9667" y="983"/>
                  <a:pt x="9667" y="1204"/>
                </a:cubicBezTo>
                <a:cubicBezTo>
                  <a:pt x="9667" y="1437"/>
                  <a:pt x="9479" y="1614"/>
                  <a:pt x="9258" y="1614"/>
                </a:cubicBezTo>
                <a:cubicBezTo>
                  <a:pt x="9036" y="1614"/>
                  <a:pt x="8848" y="1437"/>
                  <a:pt x="8848" y="1204"/>
                </a:cubicBezTo>
                <a:cubicBezTo>
                  <a:pt x="8848" y="983"/>
                  <a:pt x="9036" y="806"/>
                  <a:pt x="9258" y="806"/>
                </a:cubicBezTo>
                <a:close/>
                <a:moveTo>
                  <a:pt x="1215" y="4139"/>
                </a:moveTo>
                <a:cubicBezTo>
                  <a:pt x="1439" y="4139"/>
                  <a:pt x="1613" y="4324"/>
                  <a:pt x="1613" y="4545"/>
                </a:cubicBezTo>
                <a:cubicBezTo>
                  <a:pt x="1613" y="4770"/>
                  <a:pt x="1439" y="4944"/>
                  <a:pt x="1215" y="4944"/>
                </a:cubicBezTo>
                <a:cubicBezTo>
                  <a:pt x="993" y="4944"/>
                  <a:pt x="808" y="4770"/>
                  <a:pt x="808" y="4545"/>
                </a:cubicBezTo>
                <a:cubicBezTo>
                  <a:pt x="808" y="4324"/>
                  <a:pt x="993" y="4139"/>
                  <a:pt x="1215" y="4139"/>
                </a:cubicBezTo>
                <a:close/>
                <a:moveTo>
                  <a:pt x="12590" y="4139"/>
                </a:moveTo>
                <a:cubicBezTo>
                  <a:pt x="12812" y="4139"/>
                  <a:pt x="12997" y="4324"/>
                  <a:pt x="12997" y="4545"/>
                </a:cubicBezTo>
                <a:cubicBezTo>
                  <a:pt x="12997" y="4770"/>
                  <a:pt x="12812" y="4944"/>
                  <a:pt x="12590" y="4944"/>
                </a:cubicBezTo>
                <a:cubicBezTo>
                  <a:pt x="12366" y="4944"/>
                  <a:pt x="12181" y="4770"/>
                  <a:pt x="12181" y="4545"/>
                </a:cubicBezTo>
                <a:cubicBezTo>
                  <a:pt x="12181" y="4324"/>
                  <a:pt x="12366" y="4139"/>
                  <a:pt x="12590" y="4139"/>
                </a:cubicBezTo>
                <a:close/>
                <a:moveTo>
                  <a:pt x="5832" y="4290"/>
                </a:moveTo>
                <a:lnTo>
                  <a:pt x="5832" y="4290"/>
                </a:lnTo>
                <a:cubicBezTo>
                  <a:pt x="5703" y="4615"/>
                  <a:pt x="5600" y="5014"/>
                  <a:pt x="5530" y="5423"/>
                </a:cubicBezTo>
                <a:lnTo>
                  <a:pt x="4489" y="5423"/>
                </a:lnTo>
                <a:cubicBezTo>
                  <a:pt x="4806" y="4921"/>
                  <a:pt x="5271" y="4523"/>
                  <a:pt x="5832" y="4290"/>
                </a:cubicBezTo>
                <a:close/>
                <a:moveTo>
                  <a:pt x="6896" y="4080"/>
                </a:moveTo>
                <a:cubicBezTo>
                  <a:pt x="6955" y="4113"/>
                  <a:pt x="7143" y="4290"/>
                  <a:pt x="7316" y="4851"/>
                </a:cubicBezTo>
                <a:cubicBezTo>
                  <a:pt x="7364" y="5025"/>
                  <a:pt x="7412" y="5224"/>
                  <a:pt x="7446" y="5423"/>
                </a:cubicBezTo>
                <a:lnTo>
                  <a:pt x="6360" y="5423"/>
                </a:lnTo>
                <a:cubicBezTo>
                  <a:pt x="6394" y="5224"/>
                  <a:pt x="6441" y="5025"/>
                  <a:pt x="6489" y="4851"/>
                </a:cubicBezTo>
                <a:cubicBezTo>
                  <a:pt x="6663" y="4290"/>
                  <a:pt x="6851" y="4113"/>
                  <a:pt x="6896" y="4080"/>
                </a:cubicBezTo>
                <a:close/>
                <a:moveTo>
                  <a:pt x="7973" y="4290"/>
                </a:moveTo>
                <a:lnTo>
                  <a:pt x="7973" y="4290"/>
                </a:lnTo>
                <a:cubicBezTo>
                  <a:pt x="8534" y="4523"/>
                  <a:pt x="9000" y="4921"/>
                  <a:pt x="9317" y="5423"/>
                </a:cubicBezTo>
                <a:lnTo>
                  <a:pt x="8265" y="5423"/>
                </a:lnTo>
                <a:cubicBezTo>
                  <a:pt x="8206" y="5014"/>
                  <a:pt x="8102" y="4615"/>
                  <a:pt x="7973" y="4290"/>
                </a:cubicBezTo>
                <a:close/>
                <a:moveTo>
                  <a:pt x="5437" y="6243"/>
                </a:moveTo>
                <a:cubicBezTo>
                  <a:pt x="5423" y="6464"/>
                  <a:pt x="5423" y="6686"/>
                  <a:pt x="5423" y="6907"/>
                </a:cubicBezTo>
                <a:cubicBezTo>
                  <a:pt x="5423" y="7129"/>
                  <a:pt x="5423" y="7365"/>
                  <a:pt x="5437" y="7586"/>
                </a:cubicBezTo>
                <a:lnTo>
                  <a:pt x="4149" y="7586"/>
                </a:lnTo>
                <a:cubicBezTo>
                  <a:pt x="4104" y="7376"/>
                  <a:pt x="4068" y="7140"/>
                  <a:pt x="4068" y="6907"/>
                </a:cubicBezTo>
                <a:cubicBezTo>
                  <a:pt x="4068" y="6675"/>
                  <a:pt x="4104" y="6453"/>
                  <a:pt x="4149" y="6243"/>
                </a:cubicBezTo>
                <a:close/>
                <a:moveTo>
                  <a:pt x="7552" y="6243"/>
                </a:moveTo>
                <a:cubicBezTo>
                  <a:pt x="7563" y="6453"/>
                  <a:pt x="7575" y="6686"/>
                  <a:pt x="7575" y="6907"/>
                </a:cubicBezTo>
                <a:cubicBezTo>
                  <a:pt x="7575" y="7140"/>
                  <a:pt x="7563" y="7365"/>
                  <a:pt x="7552" y="7586"/>
                </a:cubicBezTo>
                <a:lnTo>
                  <a:pt x="6253" y="7586"/>
                </a:lnTo>
                <a:cubicBezTo>
                  <a:pt x="6231" y="7365"/>
                  <a:pt x="6231" y="7140"/>
                  <a:pt x="6231" y="6907"/>
                </a:cubicBezTo>
                <a:cubicBezTo>
                  <a:pt x="6231" y="6686"/>
                  <a:pt x="6231" y="6453"/>
                  <a:pt x="6253" y="6243"/>
                </a:cubicBezTo>
                <a:close/>
                <a:moveTo>
                  <a:pt x="9656" y="6243"/>
                </a:moveTo>
                <a:cubicBezTo>
                  <a:pt x="9701" y="6453"/>
                  <a:pt x="9737" y="6675"/>
                  <a:pt x="9737" y="6907"/>
                </a:cubicBezTo>
                <a:cubicBezTo>
                  <a:pt x="9737" y="7140"/>
                  <a:pt x="9701" y="7376"/>
                  <a:pt x="9656" y="7586"/>
                </a:cubicBezTo>
                <a:lnTo>
                  <a:pt x="8357" y="7586"/>
                </a:lnTo>
                <a:cubicBezTo>
                  <a:pt x="8383" y="7365"/>
                  <a:pt x="8383" y="7129"/>
                  <a:pt x="8383" y="6907"/>
                </a:cubicBezTo>
                <a:cubicBezTo>
                  <a:pt x="8383" y="6686"/>
                  <a:pt x="8383" y="6464"/>
                  <a:pt x="8357" y="6243"/>
                </a:cubicBezTo>
                <a:close/>
                <a:moveTo>
                  <a:pt x="5530" y="8391"/>
                </a:moveTo>
                <a:cubicBezTo>
                  <a:pt x="5600" y="8812"/>
                  <a:pt x="5703" y="9199"/>
                  <a:pt x="5832" y="9539"/>
                </a:cubicBezTo>
                <a:cubicBezTo>
                  <a:pt x="5271" y="9303"/>
                  <a:pt x="4806" y="8908"/>
                  <a:pt x="4489" y="8391"/>
                </a:cubicBezTo>
                <a:close/>
                <a:moveTo>
                  <a:pt x="9317" y="8391"/>
                </a:moveTo>
                <a:cubicBezTo>
                  <a:pt x="9000" y="8908"/>
                  <a:pt x="8534" y="9303"/>
                  <a:pt x="7973" y="9539"/>
                </a:cubicBezTo>
                <a:cubicBezTo>
                  <a:pt x="8102" y="9199"/>
                  <a:pt x="8206" y="8812"/>
                  <a:pt x="8265" y="8391"/>
                </a:cubicBezTo>
                <a:close/>
                <a:moveTo>
                  <a:pt x="1215" y="8849"/>
                </a:moveTo>
                <a:cubicBezTo>
                  <a:pt x="1439" y="8849"/>
                  <a:pt x="1613" y="9034"/>
                  <a:pt x="1613" y="9258"/>
                </a:cubicBezTo>
                <a:cubicBezTo>
                  <a:pt x="1613" y="9480"/>
                  <a:pt x="1439" y="9654"/>
                  <a:pt x="1215" y="9654"/>
                </a:cubicBezTo>
                <a:cubicBezTo>
                  <a:pt x="993" y="9654"/>
                  <a:pt x="808" y="9480"/>
                  <a:pt x="808" y="9258"/>
                </a:cubicBezTo>
                <a:cubicBezTo>
                  <a:pt x="808" y="9034"/>
                  <a:pt x="993" y="8849"/>
                  <a:pt x="1215" y="8849"/>
                </a:cubicBezTo>
                <a:close/>
                <a:moveTo>
                  <a:pt x="12590" y="8849"/>
                </a:moveTo>
                <a:cubicBezTo>
                  <a:pt x="12812" y="8849"/>
                  <a:pt x="12997" y="9034"/>
                  <a:pt x="12997" y="9258"/>
                </a:cubicBezTo>
                <a:cubicBezTo>
                  <a:pt x="12997" y="9480"/>
                  <a:pt x="12812" y="9654"/>
                  <a:pt x="12590" y="9654"/>
                </a:cubicBezTo>
                <a:cubicBezTo>
                  <a:pt x="12366" y="9654"/>
                  <a:pt x="12181" y="9480"/>
                  <a:pt x="12181" y="9258"/>
                </a:cubicBezTo>
                <a:cubicBezTo>
                  <a:pt x="12181" y="9034"/>
                  <a:pt x="12366" y="8849"/>
                  <a:pt x="12590" y="8849"/>
                </a:cubicBezTo>
                <a:close/>
                <a:moveTo>
                  <a:pt x="7446" y="8391"/>
                </a:moveTo>
                <a:cubicBezTo>
                  <a:pt x="7412" y="8602"/>
                  <a:pt x="7364" y="8790"/>
                  <a:pt x="7316" y="8978"/>
                </a:cubicBezTo>
                <a:cubicBezTo>
                  <a:pt x="7143" y="9539"/>
                  <a:pt x="6955" y="9713"/>
                  <a:pt x="6896" y="9735"/>
                </a:cubicBezTo>
                <a:cubicBezTo>
                  <a:pt x="6851" y="9713"/>
                  <a:pt x="6663" y="9539"/>
                  <a:pt x="6489" y="8978"/>
                </a:cubicBezTo>
                <a:cubicBezTo>
                  <a:pt x="6441" y="8790"/>
                  <a:pt x="6394" y="8602"/>
                  <a:pt x="6360" y="8391"/>
                </a:cubicBezTo>
                <a:close/>
                <a:moveTo>
                  <a:pt x="4548" y="12179"/>
                </a:moveTo>
                <a:cubicBezTo>
                  <a:pt x="4769" y="12179"/>
                  <a:pt x="4946" y="12367"/>
                  <a:pt x="4946" y="12588"/>
                </a:cubicBezTo>
                <a:cubicBezTo>
                  <a:pt x="4946" y="12810"/>
                  <a:pt x="4769" y="12987"/>
                  <a:pt x="4548" y="12987"/>
                </a:cubicBezTo>
                <a:cubicBezTo>
                  <a:pt x="4326" y="12987"/>
                  <a:pt x="4138" y="12810"/>
                  <a:pt x="4138" y="12588"/>
                </a:cubicBezTo>
                <a:cubicBezTo>
                  <a:pt x="4138" y="12367"/>
                  <a:pt x="4326" y="12179"/>
                  <a:pt x="4548" y="12179"/>
                </a:cubicBezTo>
                <a:close/>
                <a:moveTo>
                  <a:pt x="9258" y="12179"/>
                </a:moveTo>
                <a:cubicBezTo>
                  <a:pt x="9479" y="12179"/>
                  <a:pt x="9667" y="12367"/>
                  <a:pt x="9667" y="12588"/>
                </a:cubicBezTo>
                <a:cubicBezTo>
                  <a:pt x="9667" y="12810"/>
                  <a:pt x="9479" y="12987"/>
                  <a:pt x="9258" y="12987"/>
                </a:cubicBezTo>
                <a:cubicBezTo>
                  <a:pt x="9036" y="12987"/>
                  <a:pt x="8848" y="12810"/>
                  <a:pt x="8848" y="12588"/>
                </a:cubicBezTo>
                <a:cubicBezTo>
                  <a:pt x="8848" y="12367"/>
                  <a:pt x="9036" y="12179"/>
                  <a:pt x="9258" y="12179"/>
                </a:cubicBezTo>
                <a:close/>
                <a:moveTo>
                  <a:pt x="4548" y="1"/>
                </a:moveTo>
                <a:cubicBezTo>
                  <a:pt x="3880" y="1"/>
                  <a:pt x="3333" y="537"/>
                  <a:pt x="3333" y="1204"/>
                </a:cubicBezTo>
                <a:cubicBezTo>
                  <a:pt x="3333" y="1880"/>
                  <a:pt x="3880" y="2419"/>
                  <a:pt x="4548" y="2419"/>
                </a:cubicBezTo>
                <a:lnTo>
                  <a:pt x="4607" y="2419"/>
                </a:lnTo>
                <a:lnTo>
                  <a:pt x="5142" y="3718"/>
                </a:lnTo>
                <a:cubicBezTo>
                  <a:pt x="4548" y="4043"/>
                  <a:pt x="4045" y="4534"/>
                  <a:pt x="3717" y="5143"/>
                </a:cubicBezTo>
                <a:lnTo>
                  <a:pt x="2421" y="4604"/>
                </a:lnTo>
                <a:cubicBezTo>
                  <a:pt x="2421" y="4582"/>
                  <a:pt x="2432" y="4559"/>
                  <a:pt x="2432" y="4545"/>
                </a:cubicBezTo>
                <a:cubicBezTo>
                  <a:pt x="2432" y="3869"/>
                  <a:pt x="1883" y="3331"/>
                  <a:pt x="1215" y="3331"/>
                </a:cubicBezTo>
                <a:cubicBezTo>
                  <a:pt x="539" y="3331"/>
                  <a:pt x="0" y="3869"/>
                  <a:pt x="0" y="4545"/>
                </a:cubicBezTo>
                <a:cubicBezTo>
                  <a:pt x="0" y="5213"/>
                  <a:pt x="539" y="5752"/>
                  <a:pt x="1215" y="5752"/>
                </a:cubicBezTo>
                <a:cubicBezTo>
                  <a:pt x="1566" y="5752"/>
                  <a:pt x="1894" y="5597"/>
                  <a:pt x="2115" y="5353"/>
                </a:cubicBezTo>
                <a:lnTo>
                  <a:pt x="3403" y="5892"/>
                </a:lnTo>
                <a:cubicBezTo>
                  <a:pt x="3308" y="6206"/>
                  <a:pt x="3263" y="6546"/>
                  <a:pt x="3263" y="6896"/>
                </a:cubicBezTo>
                <a:cubicBezTo>
                  <a:pt x="3263" y="7247"/>
                  <a:pt x="3308" y="7586"/>
                  <a:pt x="3403" y="7912"/>
                </a:cubicBezTo>
                <a:lnTo>
                  <a:pt x="2115" y="8439"/>
                </a:lnTo>
                <a:cubicBezTo>
                  <a:pt x="1894" y="8192"/>
                  <a:pt x="1566" y="8041"/>
                  <a:pt x="1215" y="8041"/>
                </a:cubicBezTo>
                <a:cubicBezTo>
                  <a:pt x="539" y="8041"/>
                  <a:pt x="0" y="8591"/>
                  <a:pt x="0" y="9258"/>
                </a:cubicBezTo>
                <a:cubicBezTo>
                  <a:pt x="0" y="9923"/>
                  <a:pt x="539" y="10473"/>
                  <a:pt x="1215" y="10473"/>
                </a:cubicBezTo>
                <a:cubicBezTo>
                  <a:pt x="1883" y="10473"/>
                  <a:pt x="2432" y="9923"/>
                  <a:pt x="2432" y="9258"/>
                </a:cubicBezTo>
                <a:cubicBezTo>
                  <a:pt x="2432" y="9233"/>
                  <a:pt x="2421" y="9211"/>
                  <a:pt x="2421" y="9188"/>
                </a:cubicBezTo>
                <a:lnTo>
                  <a:pt x="3717" y="8661"/>
                </a:lnTo>
                <a:cubicBezTo>
                  <a:pt x="4045" y="9258"/>
                  <a:pt x="4548" y="9749"/>
                  <a:pt x="5142" y="10086"/>
                </a:cubicBezTo>
                <a:lnTo>
                  <a:pt x="4607" y="11373"/>
                </a:lnTo>
                <a:lnTo>
                  <a:pt x="4548" y="11373"/>
                </a:lnTo>
                <a:cubicBezTo>
                  <a:pt x="3880" y="11373"/>
                  <a:pt x="3333" y="11923"/>
                  <a:pt x="3333" y="12588"/>
                </a:cubicBezTo>
                <a:cubicBezTo>
                  <a:pt x="3333" y="13256"/>
                  <a:pt x="3880" y="13803"/>
                  <a:pt x="4548" y="13803"/>
                </a:cubicBezTo>
                <a:cubicBezTo>
                  <a:pt x="5213" y="13803"/>
                  <a:pt x="5762" y="13256"/>
                  <a:pt x="5762" y="12588"/>
                </a:cubicBezTo>
                <a:cubicBezTo>
                  <a:pt x="5762" y="12226"/>
                  <a:pt x="5600" y="11909"/>
                  <a:pt x="5353" y="11688"/>
                </a:cubicBezTo>
                <a:lnTo>
                  <a:pt x="5891" y="10392"/>
                </a:lnTo>
                <a:cubicBezTo>
                  <a:pt x="6208" y="10484"/>
                  <a:pt x="6545" y="10543"/>
                  <a:pt x="6896" y="10543"/>
                </a:cubicBezTo>
                <a:cubicBezTo>
                  <a:pt x="7246" y="10543"/>
                  <a:pt x="7586" y="10484"/>
                  <a:pt x="7914" y="10392"/>
                </a:cubicBezTo>
                <a:lnTo>
                  <a:pt x="8453" y="11688"/>
                </a:lnTo>
                <a:cubicBezTo>
                  <a:pt x="8195" y="11909"/>
                  <a:pt x="8043" y="12226"/>
                  <a:pt x="8043" y="12588"/>
                </a:cubicBezTo>
                <a:cubicBezTo>
                  <a:pt x="8043" y="13256"/>
                  <a:pt x="8593" y="13803"/>
                  <a:pt x="9258" y="13803"/>
                </a:cubicBezTo>
                <a:cubicBezTo>
                  <a:pt x="9925" y="13803"/>
                  <a:pt x="10472" y="13256"/>
                  <a:pt x="10472" y="12588"/>
                </a:cubicBezTo>
                <a:cubicBezTo>
                  <a:pt x="10472" y="11923"/>
                  <a:pt x="9925" y="11373"/>
                  <a:pt x="9258" y="11373"/>
                </a:cubicBezTo>
                <a:lnTo>
                  <a:pt x="9199" y="11373"/>
                </a:lnTo>
                <a:lnTo>
                  <a:pt x="8663" y="10086"/>
                </a:lnTo>
                <a:cubicBezTo>
                  <a:pt x="9258" y="9749"/>
                  <a:pt x="9760" y="9258"/>
                  <a:pt x="10088" y="8661"/>
                </a:cubicBezTo>
                <a:lnTo>
                  <a:pt x="11373" y="9188"/>
                </a:lnTo>
                <a:lnTo>
                  <a:pt x="11373" y="9258"/>
                </a:lnTo>
                <a:cubicBezTo>
                  <a:pt x="11373" y="9923"/>
                  <a:pt x="11923" y="10473"/>
                  <a:pt x="12590" y="10473"/>
                </a:cubicBezTo>
                <a:cubicBezTo>
                  <a:pt x="13255" y="10473"/>
                  <a:pt x="13805" y="9923"/>
                  <a:pt x="13805" y="9258"/>
                </a:cubicBezTo>
                <a:cubicBezTo>
                  <a:pt x="13805" y="8591"/>
                  <a:pt x="13255" y="8041"/>
                  <a:pt x="12590" y="8041"/>
                </a:cubicBezTo>
                <a:cubicBezTo>
                  <a:pt x="12240" y="8041"/>
                  <a:pt x="11912" y="8192"/>
                  <a:pt x="11690" y="8439"/>
                </a:cubicBezTo>
                <a:lnTo>
                  <a:pt x="10402" y="7912"/>
                </a:lnTo>
                <a:cubicBezTo>
                  <a:pt x="10498" y="7586"/>
                  <a:pt x="10543" y="7247"/>
                  <a:pt x="10543" y="6896"/>
                </a:cubicBezTo>
                <a:cubicBezTo>
                  <a:pt x="10543" y="6546"/>
                  <a:pt x="10498" y="6206"/>
                  <a:pt x="10402" y="5892"/>
                </a:cubicBezTo>
                <a:lnTo>
                  <a:pt x="11690" y="5353"/>
                </a:lnTo>
                <a:cubicBezTo>
                  <a:pt x="11912" y="5597"/>
                  <a:pt x="12240" y="5752"/>
                  <a:pt x="12590" y="5752"/>
                </a:cubicBezTo>
                <a:cubicBezTo>
                  <a:pt x="13255" y="5752"/>
                  <a:pt x="13805" y="5213"/>
                  <a:pt x="13805" y="4545"/>
                </a:cubicBezTo>
                <a:cubicBezTo>
                  <a:pt x="13805" y="3869"/>
                  <a:pt x="13255" y="3331"/>
                  <a:pt x="12590" y="3331"/>
                </a:cubicBezTo>
                <a:cubicBezTo>
                  <a:pt x="11923" y="3331"/>
                  <a:pt x="11373" y="3869"/>
                  <a:pt x="11373" y="4545"/>
                </a:cubicBezTo>
                <a:lnTo>
                  <a:pt x="11373" y="4604"/>
                </a:lnTo>
                <a:lnTo>
                  <a:pt x="10088" y="5143"/>
                </a:lnTo>
                <a:cubicBezTo>
                  <a:pt x="9760" y="4534"/>
                  <a:pt x="9258" y="4043"/>
                  <a:pt x="8663" y="3718"/>
                </a:cubicBezTo>
                <a:lnTo>
                  <a:pt x="9199" y="2419"/>
                </a:lnTo>
                <a:lnTo>
                  <a:pt x="9258" y="2419"/>
                </a:lnTo>
                <a:cubicBezTo>
                  <a:pt x="9925" y="2419"/>
                  <a:pt x="10472" y="1880"/>
                  <a:pt x="10472" y="1204"/>
                </a:cubicBezTo>
                <a:cubicBezTo>
                  <a:pt x="10472" y="537"/>
                  <a:pt x="9925" y="1"/>
                  <a:pt x="9258" y="1"/>
                </a:cubicBezTo>
                <a:cubicBezTo>
                  <a:pt x="8593" y="1"/>
                  <a:pt x="8043" y="537"/>
                  <a:pt x="8043" y="1204"/>
                </a:cubicBezTo>
                <a:cubicBezTo>
                  <a:pt x="8043" y="1566"/>
                  <a:pt x="8195" y="1894"/>
                  <a:pt x="8453" y="2116"/>
                </a:cubicBezTo>
                <a:lnTo>
                  <a:pt x="7914" y="3401"/>
                </a:lnTo>
                <a:cubicBezTo>
                  <a:pt x="7586" y="3308"/>
                  <a:pt x="7246" y="3261"/>
                  <a:pt x="6896" y="3261"/>
                </a:cubicBezTo>
                <a:cubicBezTo>
                  <a:pt x="6545" y="3261"/>
                  <a:pt x="6208" y="3308"/>
                  <a:pt x="5891" y="3401"/>
                </a:cubicBezTo>
                <a:lnTo>
                  <a:pt x="5353" y="2116"/>
                </a:lnTo>
                <a:cubicBezTo>
                  <a:pt x="5600" y="1894"/>
                  <a:pt x="5762" y="1566"/>
                  <a:pt x="5762" y="1204"/>
                </a:cubicBezTo>
                <a:cubicBezTo>
                  <a:pt x="5762" y="537"/>
                  <a:pt x="5213" y="1"/>
                  <a:pt x="4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8" name="Google Shape;853;p36">
            <a:extLst>
              <a:ext uri="{FF2B5EF4-FFF2-40B4-BE49-F238E27FC236}">
                <a16:creationId xmlns:a16="http://schemas.microsoft.com/office/drawing/2014/main" id="{7D7F0D92-77AC-9F33-98A2-E911E35C2CA4}"/>
              </a:ext>
            </a:extLst>
          </p:cNvPr>
          <p:cNvGrpSpPr/>
          <p:nvPr/>
        </p:nvGrpSpPr>
        <p:grpSpPr>
          <a:xfrm>
            <a:off x="4920030" y="4423953"/>
            <a:ext cx="345150" cy="345150"/>
            <a:chOff x="7783763" y="1564575"/>
            <a:chExt cx="345150" cy="345150"/>
          </a:xfrm>
        </p:grpSpPr>
        <p:sp>
          <p:nvSpPr>
            <p:cNvPr id="39" name="Google Shape;854;p36">
              <a:extLst>
                <a:ext uri="{FF2B5EF4-FFF2-40B4-BE49-F238E27FC236}">
                  <a16:creationId xmlns:a16="http://schemas.microsoft.com/office/drawing/2014/main" id="{88CD78B3-7DA7-6A06-D863-09C92D40A2E7}"/>
                </a:ext>
              </a:extLst>
            </p:cNvPr>
            <p:cNvSpPr/>
            <p:nvPr/>
          </p:nvSpPr>
          <p:spPr>
            <a:xfrm>
              <a:off x="7783763" y="15645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928" y="805"/>
                  </a:moveTo>
                  <a:lnTo>
                    <a:pt x="6899" y="2747"/>
                  </a:lnTo>
                  <a:cubicBezTo>
                    <a:pt x="6957" y="2876"/>
                    <a:pt x="7098" y="2968"/>
                    <a:pt x="7249" y="2968"/>
                  </a:cubicBezTo>
                  <a:lnTo>
                    <a:pt x="12989" y="2968"/>
                  </a:lnTo>
                  <a:lnTo>
                    <a:pt x="12989" y="3776"/>
                  </a:lnTo>
                  <a:lnTo>
                    <a:pt x="6500" y="3776"/>
                  </a:lnTo>
                  <a:lnTo>
                    <a:pt x="5541" y="1846"/>
                  </a:lnTo>
                  <a:cubicBezTo>
                    <a:pt x="5471" y="1706"/>
                    <a:pt x="5330" y="1613"/>
                    <a:pt x="5179" y="1613"/>
                  </a:cubicBezTo>
                  <a:lnTo>
                    <a:pt x="2691" y="1613"/>
                  </a:lnTo>
                  <a:lnTo>
                    <a:pt x="2691" y="805"/>
                  </a:lnTo>
                  <a:close/>
                  <a:moveTo>
                    <a:pt x="4924" y="2432"/>
                  </a:moveTo>
                  <a:lnTo>
                    <a:pt x="5891" y="4360"/>
                  </a:lnTo>
                  <a:cubicBezTo>
                    <a:pt x="5962" y="4500"/>
                    <a:pt x="6102" y="4581"/>
                    <a:pt x="6256" y="4581"/>
                  </a:cubicBezTo>
                  <a:lnTo>
                    <a:pt x="12989" y="4581"/>
                  </a:lnTo>
                  <a:lnTo>
                    <a:pt x="12989" y="5389"/>
                  </a:lnTo>
                  <a:lnTo>
                    <a:pt x="5507" y="5389"/>
                  </a:lnTo>
                  <a:lnTo>
                    <a:pt x="4536" y="3459"/>
                  </a:lnTo>
                  <a:cubicBezTo>
                    <a:pt x="4466" y="3319"/>
                    <a:pt x="4326" y="3238"/>
                    <a:pt x="4175" y="3238"/>
                  </a:cubicBezTo>
                  <a:lnTo>
                    <a:pt x="1613" y="3238"/>
                  </a:lnTo>
                  <a:lnTo>
                    <a:pt x="1613" y="2432"/>
                  </a:lnTo>
                  <a:close/>
                  <a:moveTo>
                    <a:pt x="4166" y="7876"/>
                  </a:moveTo>
                  <a:cubicBezTo>
                    <a:pt x="4839" y="7876"/>
                    <a:pt x="5389" y="8414"/>
                    <a:pt x="5389" y="9081"/>
                  </a:cubicBezTo>
                  <a:lnTo>
                    <a:pt x="5389" y="9760"/>
                  </a:lnTo>
                  <a:lnTo>
                    <a:pt x="2960" y="9760"/>
                  </a:lnTo>
                  <a:lnTo>
                    <a:pt x="2960" y="9106"/>
                  </a:lnTo>
                  <a:cubicBezTo>
                    <a:pt x="2960" y="8475"/>
                    <a:pt x="3473" y="7914"/>
                    <a:pt x="4104" y="7878"/>
                  </a:cubicBezTo>
                  <a:cubicBezTo>
                    <a:pt x="4125" y="7877"/>
                    <a:pt x="4145" y="7876"/>
                    <a:pt x="4166" y="7876"/>
                  </a:cubicBezTo>
                  <a:close/>
                  <a:moveTo>
                    <a:pt x="3928" y="4045"/>
                  </a:moveTo>
                  <a:lnTo>
                    <a:pt x="4887" y="5973"/>
                  </a:lnTo>
                  <a:cubicBezTo>
                    <a:pt x="4957" y="6113"/>
                    <a:pt x="5098" y="6206"/>
                    <a:pt x="5249" y="6206"/>
                  </a:cubicBezTo>
                  <a:lnTo>
                    <a:pt x="12989" y="6206"/>
                  </a:lnTo>
                  <a:lnTo>
                    <a:pt x="12989" y="10299"/>
                  </a:lnTo>
                  <a:lnTo>
                    <a:pt x="6733" y="10299"/>
                  </a:lnTo>
                  <a:lnTo>
                    <a:pt x="6733" y="10169"/>
                  </a:lnTo>
                  <a:cubicBezTo>
                    <a:pt x="6733" y="9948"/>
                    <a:pt x="6559" y="9760"/>
                    <a:pt x="6337" y="9760"/>
                  </a:cubicBezTo>
                  <a:lnTo>
                    <a:pt x="6197" y="9760"/>
                  </a:lnTo>
                  <a:lnTo>
                    <a:pt x="6197" y="9117"/>
                  </a:lnTo>
                  <a:cubicBezTo>
                    <a:pt x="6197" y="8018"/>
                    <a:pt x="5344" y="7106"/>
                    <a:pt x="4256" y="7072"/>
                  </a:cubicBezTo>
                  <a:cubicBezTo>
                    <a:pt x="4227" y="7071"/>
                    <a:pt x="4199" y="7071"/>
                    <a:pt x="4170" y="7071"/>
                  </a:cubicBezTo>
                  <a:cubicBezTo>
                    <a:pt x="3054" y="7071"/>
                    <a:pt x="2152" y="7976"/>
                    <a:pt x="2152" y="9081"/>
                  </a:cubicBezTo>
                  <a:lnTo>
                    <a:pt x="2152" y="9760"/>
                  </a:lnTo>
                  <a:lnTo>
                    <a:pt x="2023" y="9760"/>
                  </a:lnTo>
                  <a:cubicBezTo>
                    <a:pt x="1801" y="9760"/>
                    <a:pt x="1613" y="9948"/>
                    <a:pt x="1613" y="10169"/>
                  </a:cubicBezTo>
                  <a:lnTo>
                    <a:pt x="1613" y="10299"/>
                  </a:lnTo>
                  <a:lnTo>
                    <a:pt x="808" y="10299"/>
                  </a:lnTo>
                  <a:lnTo>
                    <a:pt x="808" y="4045"/>
                  </a:lnTo>
                  <a:close/>
                  <a:moveTo>
                    <a:pt x="1613" y="11104"/>
                  </a:moveTo>
                  <a:lnTo>
                    <a:pt x="1613" y="11923"/>
                  </a:lnTo>
                  <a:lnTo>
                    <a:pt x="808" y="11923"/>
                  </a:lnTo>
                  <a:lnTo>
                    <a:pt x="808" y="11104"/>
                  </a:lnTo>
                  <a:close/>
                  <a:moveTo>
                    <a:pt x="12989" y="11104"/>
                  </a:moveTo>
                  <a:lnTo>
                    <a:pt x="12989" y="11923"/>
                  </a:lnTo>
                  <a:lnTo>
                    <a:pt x="6733" y="11923"/>
                  </a:lnTo>
                  <a:lnTo>
                    <a:pt x="6733" y="11104"/>
                  </a:lnTo>
                  <a:close/>
                  <a:moveTo>
                    <a:pt x="5928" y="10568"/>
                  </a:moveTo>
                  <a:lnTo>
                    <a:pt x="5928" y="12997"/>
                  </a:lnTo>
                  <a:lnTo>
                    <a:pt x="2421" y="12997"/>
                  </a:lnTo>
                  <a:lnTo>
                    <a:pt x="2421" y="10568"/>
                  </a:lnTo>
                  <a:close/>
                  <a:moveTo>
                    <a:pt x="2292" y="0"/>
                  </a:moveTo>
                  <a:cubicBezTo>
                    <a:pt x="2071" y="0"/>
                    <a:pt x="1883" y="188"/>
                    <a:pt x="1883" y="410"/>
                  </a:cubicBezTo>
                  <a:lnTo>
                    <a:pt x="1883" y="1613"/>
                  </a:lnTo>
                  <a:lnTo>
                    <a:pt x="1207" y="1613"/>
                  </a:lnTo>
                  <a:cubicBezTo>
                    <a:pt x="982" y="1613"/>
                    <a:pt x="808" y="1801"/>
                    <a:pt x="808" y="2023"/>
                  </a:cubicBezTo>
                  <a:lnTo>
                    <a:pt x="808" y="3238"/>
                  </a:lnTo>
                  <a:lnTo>
                    <a:pt x="399" y="3238"/>
                  </a:lnTo>
                  <a:cubicBezTo>
                    <a:pt x="177" y="3238"/>
                    <a:pt x="0" y="3414"/>
                    <a:pt x="0" y="3636"/>
                  </a:cubicBezTo>
                  <a:lnTo>
                    <a:pt x="0" y="12321"/>
                  </a:lnTo>
                  <a:cubicBezTo>
                    <a:pt x="0" y="12543"/>
                    <a:pt x="177" y="12728"/>
                    <a:pt x="399" y="12728"/>
                  </a:cubicBezTo>
                  <a:lnTo>
                    <a:pt x="1613" y="12728"/>
                  </a:lnTo>
                  <a:lnTo>
                    <a:pt x="1613" y="13396"/>
                  </a:lnTo>
                  <a:cubicBezTo>
                    <a:pt x="1613" y="13628"/>
                    <a:pt x="1801" y="13805"/>
                    <a:pt x="2023" y="13805"/>
                  </a:cubicBezTo>
                  <a:lnTo>
                    <a:pt x="6337" y="13805"/>
                  </a:lnTo>
                  <a:cubicBezTo>
                    <a:pt x="6559" y="13805"/>
                    <a:pt x="6733" y="13628"/>
                    <a:pt x="6733" y="13396"/>
                  </a:cubicBezTo>
                  <a:lnTo>
                    <a:pt x="6733" y="12728"/>
                  </a:lnTo>
                  <a:lnTo>
                    <a:pt x="13396" y="12728"/>
                  </a:lnTo>
                  <a:cubicBezTo>
                    <a:pt x="13620" y="12728"/>
                    <a:pt x="13805" y="12543"/>
                    <a:pt x="13805" y="12321"/>
                  </a:cubicBezTo>
                  <a:lnTo>
                    <a:pt x="13805" y="2559"/>
                  </a:lnTo>
                  <a:cubicBezTo>
                    <a:pt x="13805" y="2337"/>
                    <a:pt x="13620" y="2163"/>
                    <a:pt x="13396" y="2163"/>
                  </a:cubicBezTo>
                  <a:lnTo>
                    <a:pt x="7505" y="2163"/>
                  </a:lnTo>
                  <a:lnTo>
                    <a:pt x="6537" y="222"/>
                  </a:lnTo>
                  <a:cubicBezTo>
                    <a:pt x="6467" y="82"/>
                    <a:pt x="6326" y="0"/>
                    <a:pt x="6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" name="Google Shape;855;p36">
              <a:extLst>
                <a:ext uri="{FF2B5EF4-FFF2-40B4-BE49-F238E27FC236}">
                  <a16:creationId xmlns:a16="http://schemas.microsoft.com/office/drawing/2014/main" id="{69FE1DB7-590C-BD0E-4B23-87A8E42CB383}"/>
                </a:ext>
              </a:extLst>
            </p:cNvPr>
            <p:cNvSpPr/>
            <p:nvPr/>
          </p:nvSpPr>
          <p:spPr>
            <a:xfrm>
              <a:off x="7867363" y="1848875"/>
              <a:ext cx="41525" cy="20525"/>
            </a:xfrm>
            <a:custGeom>
              <a:avLst/>
              <a:gdLst/>
              <a:ahLst/>
              <a:cxnLst/>
              <a:rect l="l" t="t" r="r" b="b"/>
              <a:pathLst>
                <a:path w="1661" h="821" extrusionOk="0">
                  <a:moveTo>
                    <a:pt x="432" y="1"/>
                  </a:moveTo>
                  <a:cubicBezTo>
                    <a:pt x="222" y="1"/>
                    <a:pt x="48" y="152"/>
                    <a:pt x="23" y="363"/>
                  </a:cubicBezTo>
                  <a:cubicBezTo>
                    <a:pt x="0" y="610"/>
                    <a:pt x="188" y="820"/>
                    <a:pt x="421" y="820"/>
                  </a:cubicBezTo>
                  <a:lnTo>
                    <a:pt x="1229" y="820"/>
                  </a:lnTo>
                  <a:cubicBezTo>
                    <a:pt x="1425" y="820"/>
                    <a:pt x="1613" y="669"/>
                    <a:pt x="1636" y="458"/>
                  </a:cubicBezTo>
                  <a:cubicBezTo>
                    <a:pt x="1661" y="211"/>
                    <a:pt x="1473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856;p36">
              <a:extLst>
                <a:ext uri="{FF2B5EF4-FFF2-40B4-BE49-F238E27FC236}">
                  <a16:creationId xmlns:a16="http://schemas.microsoft.com/office/drawing/2014/main" id="{93569F0B-2961-F986-A5A3-F3F556B72621}"/>
                </a:ext>
              </a:extLst>
            </p:cNvPr>
            <p:cNvSpPr/>
            <p:nvPr/>
          </p:nvSpPr>
          <p:spPr>
            <a:xfrm>
              <a:off x="7972263" y="1740450"/>
              <a:ext cx="116025" cy="60850"/>
            </a:xfrm>
            <a:custGeom>
              <a:avLst/>
              <a:gdLst/>
              <a:ahLst/>
              <a:cxnLst/>
              <a:rect l="l" t="t" r="r" b="b"/>
              <a:pathLst>
                <a:path w="4641" h="2434" extrusionOk="0">
                  <a:moveTo>
                    <a:pt x="3836" y="809"/>
                  </a:moveTo>
                  <a:lnTo>
                    <a:pt x="3836" y="1614"/>
                  </a:lnTo>
                  <a:lnTo>
                    <a:pt x="820" y="1614"/>
                  </a:lnTo>
                  <a:lnTo>
                    <a:pt x="820" y="809"/>
                  </a:lnTo>
                  <a:close/>
                  <a:moveTo>
                    <a:pt x="411" y="1"/>
                  </a:moveTo>
                  <a:cubicBezTo>
                    <a:pt x="189" y="1"/>
                    <a:pt x="1" y="189"/>
                    <a:pt x="1" y="411"/>
                  </a:cubicBezTo>
                  <a:lnTo>
                    <a:pt x="1" y="2024"/>
                  </a:lnTo>
                  <a:cubicBezTo>
                    <a:pt x="1" y="2245"/>
                    <a:pt x="189" y="2433"/>
                    <a:pt x="411" y="2433"/>
                  </a:cubicBezTo>
                  <a:lnTo>
                    <a:pt x="4243" y="2433"/>
                  </a:lnTo>
                  <a:cubicBezTo>
                    <a:pt x="4467" y="2433"/>
                    <a:pt x="4641" y="2245"/>
                    <a:pt x="4641" y="2024"/>
                  </a:cubicBezTo>
                  <a:lnTo>
                    <a:pt x="4641" y="411"/>
                  </a:lnTo>
                  <a:cubicBezTo>
                    <a:pt x="4641" y="189"/>
                    <a:pt x="4467" y="1"/>
                    <a:pt x="4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2" name="Google Shape;857;p36">
            <a:extLst>
              <a:ext uri="{FF2B5EF4-FFF2-40B4-BE49-F238E27FC236}">
                <a16:creationId xmlns:a16="http://schemas.microsoft.com/office/drawing/2014/main" id="{D875D93C-216B-1599-6BED-9F9DA59EFBD2}"/>
              </a:ext>
            </a:extLst>
          </p:cNvPr>
          <p:cNvGrpSpPr/>
          <p:nvPr/>
        </p:nvGrpSpPr>
        <p:grpSpPr>
          <a:xfrm>
            <a:off x="4920030" y="2459276"/>
            <a:ext cx="348375" cy="345150"/>
            <a:chOff x="7007038" y="1564575"/>
            <a:chExt cx="348375" cy="345150"/>
          </a:xfrm>
        </p:grpSpPr>
        <p:sp>
          <p:nvSpPr>
            <p:cNvPr id="43" name="Google Shape;858;p36">
              <a:extLst>
                <a:ext uri="{FF2B5EF4-FFF2-40B4-BE49-F238E27FC236}">
                  <a16:creationId xmlns:a16="http://schemas.microsoft.com/office/drawing/2014/main" id="{80C0704F-ADE8-6147-DAE8-92FA98A3D1A3}"/>
                </a:ext>
              </a:extLst>
            </p:cNvPr>
            <p:cNvSpPr/>
            <p:nvPr/>
          </p:nvSpPr>
          <p:spPr>
            <a:xfrm>
              <a:off x="7007038" y="1762000"/>
              <a:ext cx="348375" cy="147725"/>
            </a:xfrm>
            <a:custGeom>
              <a:avLst/>
              <a:gdLst/>
              <a:ahLst/>
              <a:cxnLst/>
              <a:rect l="l" t="t" r="r" b="b"/>
              <a:pathLst>
                <a:path w="13935" h="5909" extrusionOk="0">
                  <a:moveTo>
                    <a:pt x="1942" y="1058"/>
                  </a:moveTo>
                  <a:lnTo>
                    <a:pt x="1942" y="5100"/>
                  </a:lnTo>
                  <a:lnTo>
                    <a:pt x="808" y="5100"/>
                  </a:lnTo>
                  <a:lnTo>
                    <a:pt x="808" y="1058"/>
                  </a:lnTo>
                  <a:close/>
                  <a:moveTo>
                    <a:pt x="12525" y="807"/>
                  </a:moveTo>
                  <a:cubicBezTo>
                    <a:pt x="12673" y="807"/>
                    <a:pt x="12818" y="880"/>
                    <a:pt x="12905" y="1010"/>
                  </a:cubicBezTo>
                  <a:cubicBezTo>
                    <a:pt x="13045" y="1198"/>
                    <a:pt x="13011" y="1453"/>
                    <a:pt x="12849" y="1605"/>
                  </a:cubicBezTo>
                  <a:lnTo>
                    <a:pt x="10018" y="4318"/>
                  </a:lnTo>
                  <a:cubicBezTo>
                    <a:pt x="9494" y="4820"/>
                    <a:pt x="8792" y="5100"/>
                    <a:pt x="8066" y="5100"/>
                  </a:cubicBezTo>
                  <a:lnTo>
                    <a:pt x="2750" y="5100"/>
                  </a:lnTo>
                  <a:lnTo>
                    <a:pt x="2750" y="1815"/>
                  </a:lnTo>
                  <a:lnTo>
                    <a:pt x="3274" y="1571"/>
                  </a:lnTo>
                  <a:cubicBezTo>
                    <a:pt x="3537" y="1450"/>
                    <a:pt x="3818" y="1391"/>
                    <a:pt x="4099" y="1391"/>
                  </a:cubicBezTo>
                  <a:cubicBezTo>
                    <a:pt x="4442" y="1391"/>
                    <a:pt x="4784" y="1480"/>
                    <a:pt x="5086" y="1653"/>
                  </a:cubicBezTo>
                  <a:cubicBezTo>
                    <a:pt x="5507" y="1899"/>
                    <a:pt x="5987" y="2026"/>
                    <a:pt x="6478" y="2026"/>
                  </a:cubicBezTo>
                  <a:lnTo>
                    <a:pt x="8416" y="2026"/>
                  </a:lnTo>
                  <a:cubicBezTo>
                    <a:pt x="8615" y="2026"/>
                    <a:pt x="8803" y="2166"/>
                    <a:pt x="8826" y="2376"/>
                  </a:cubicBezTo>
                  <a:cubicBezTo>
                    <a:pt x="8851" y="2612"/>
                    <a:pt x="8663" y="2811"/>
                    <a:pt x="8416" y="2811"/>
                  </a:cubicBezTo>
                  <a:lnTo>
                    <a:pt x="5821" y="2834"/>
                  </a:lnTo>
                  <a:cubicBezTo>
                    <a:pt x="5589" y="2834"/>
                    <a:pt x="5401" y="3033"/>
                    <a:pt x="5415" y="3254"/>
                  </a:cubicBezTo>
                  <a:cubicBezTo>
                    <a:pt x="5426" y="3476"/>
                    <a:pt x="5611" y="3639"/>
                    <a:pt x="5835" y="3639"/>
                  </a:cubicBezTo>
                  <a:lnTo>
                    <a:pt x="8416" y="3639"/>
                  </a:lnTo>
                  <a:cubicBezTo>
                    <a:pt x="8966" y="3639"/>
                    <a:pt x="9435" y="3277"/>
                    <a:pt x="9586" y="2763"/>
                  </a:cubicBezTo>
                  <a:lnTo>
                    <a:pt x="12262" y="892"/>
                  </a:lnTo>
                  <a:cubicBezTo>
                    <a:pt x="12342" y="835"/>
                    <a:pt x="12434" y="807"/>
                    <a:pt x="12525" y="807"/>
                  </a:cubicBezTo>
                  <a:close/>
                  <a:moveTo>
                    <a:pt x="12521" y="1"/>
                  </a:moveTo>
                  <a:cubicBezTo>
                    <a:pt x="12269" y="1"/>
                    <a:pt x="12017" y="74"/>
                    <a:pt x="11797" y="227"/>
                  </a:cubicBezTo>
                  <a:lnTo>
                    <a:pt x="9482" y="1852"/>
                  </a:lnTo>
                  <a:cubicBezTo>
                    <a:pt x="9283" y="1479"/>
                    <a:pt x="8874" y="1220"/>
                    <a:pt x="8416" y="1220"/>
                  </a:cubicBezTo>
                  <a:lnTo>
                    <a:pt x="6467" y="1220"/>
                  </a:lnTo>
                  <a:cubicBezTo>
                    <a:pt x="6127" y="1220"/>
                    <a:pt x="5788" y="1114"/>
                    <a:pt x="5496" y="940"/>
                  </a:cubicBezTo>
                  <a:cubicBezTo>
                    <a:pt x="5068" y="684"/>
                    <a:pt x="4587" y="554"/>
                    <a:pt x="4103" y="554"/>
                  </a:cubicBezTo>
                  <a:cubicBezTo>
                    <a:pt x="3702" y="554"/>
                    <a:pt x="3300" y="643"/>
                    <a:pt x="2923" y="822"/>
                  </a:cubicBezTo>
                  <a:lnTo>
                    <a:pt x="2750" y="903"/>
                  </a:lnTo>
                  <a:lnTo>
                    <a:pt x="2750" y="648"/>
                  </a:lnTo>
                  <a:cubicBezTo>
                    <a:pt x="2750" y="427"/>
                    <a:pt x="2573" y="250"/>
                    <a:pt x="2351" y="250"/>
                  </a:cubicBezTo>
                  <a:lnTo>
                    <a:pt x="410" y="250"/>
                  </a:lnTo>
                  <a:cubicBezTo>
                    <a:pt x="177" y="250"/>
                    <a:pt x="0" y="427"/>
                    <a:pt x="0" y="648"/>
                  </a:cubicBezTo>
                  <a:lnTo>
                    <a:pt x="0" y="5499"/>
                  </a:lnTo>
                  <a:cubicBezTo>
                    <a:pt x="0" y="5731"/>
                    <a:pt x="177" y="5908"/>
                    <a:pt x="410" y="5908"/>
                  </a:cubicBezTo>
                  <a:lnTo>
                    <a:pt x="8066" y="5908"/>
                  </a:lnTo>
                  <a:cubicBezTo>
                    <a:pt x="9003" y="5908"/>
                    <a:pt x="9889" y="5546"/>
                    <a:pt x="10579" y="4901"/>
                  </a:cubicBezTo>
                  <a:lnTo>
                    <a:pt x="13410" y="2191"/>
                  </a:lnTo>
                  <a:cubicBezTo>
                    <a:pt x="13864" y="1759"/>
                    <a:pt x="13934" y="1069"/>
                    <a:pt x="13572" y="542"/>
                  </a:cubicBezTo>
                  <a:cubicBezTo>
                    <a:pt x="13320" y="189"/>
                    <a:pt x="12923" y="1"/>
                    <a:pt x="12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859;p36">
              <a:extLst>
                <a:ext uri="{FF2B5EF4-FFF2-40B4-BE49-F238E27FC236}">
                  <a16:creationId xmlns:a16="http://schemas.microsoft.com/office/drawing/2014/main" id="{A81B9A43-23CA-3396-CE25-59657998D100}"/>
                </a:ext>
              </a:extLst>
            </p:cNvPr>
            <p:cNvSpPr/>
            <p:nvPr/>
          </p:nvSpPr>
          <p:spPr>
            <a:xfrm>
              <a:off x="7115188" y="1564575"/>
              <a:ext cx="155775" cy="208950"/>
            </a:xfrm>
            <a:custGeom>
              <a:avLst/>
              <a:gdLst/>
              <a:ahLst/>
              <a:cxnLst/>
              <a:rect l="l" t="t" r="r" b="b"/>
              <a:pathLst>
                <a:path w="6231" h="8358" extrusionOk="0">
                  <a:moveTo>
                    <a:pt x="3122" y="805"/>
                  </a:moveTo>
                  <a:cubicBezTo>
                    <a:pt x="4385" y="805"/>
                    <a:pt x="5412" y="1835"/>
                    <a:pt x="5412" y="3097"/>
                  </a:cubicBezTo>
                  <a:cubicBezTo>
                    <a:pt x="5412" y="3787"/>
                    <a:pt x="5109" y="4430"/>
                    <a:pt x="4570" y="4862"/>
                  </a:cubicBezTo>
                  <a:cubicBezTo>
                    <a:pt x="4231" y="5154"/>
                    <a:pt x="4009" y="5530"/>
                    <a:pt x="3928" y="5939"/>
                  </a:cubicBezTo>
                  <a:lnTo>
                    <a:pt x="3518" y="5939"/>
                  </a:lnTo>
                  <a:lnTo>
                    <a:pt x="3518" y="3810"/>
                  </a:lnTo>
                  <a:lnTo>
                    <a:pt x="4208" y="3120"/>
                  </a:lnTo>
                  <a:cubicBezTo>
                    <a:pt x="4348" y="2979"/>
                    <a:pt x="4371" y="2747"/>
                    <a:pt x="4245" y="2584"/>
                  </a:cubicBezTo>
                  <a:cubicBezTo>
                    <a:pt x="4163" y="2478"/>
                    <a:pt x="4045" y="2425"/>
                    <a:pt x="3926" y="2425"/>
                  </a:cubicBezTo>
                  <a:cubicBezTo>
                    <a:pt x="3822" y="2425"/>
                    <a:pt x="3717" y="2466"/>
                    <a:pt x="3636" y="2547"/>
                  </a:cubicBezTo>
                  <a:lnTo>
                    <a:pt x="3122" y="3075"/>
                  </a:lnTo>
                  <a:lnTo>
                    <a:pt x="2595" y="2547"/>
                  </a:lnTo>
                  <a:cubicBezTo>
                    <a:pt x="2514" y="2466"/>
                    <a:pt x="2409" y="2425"/>
                    <a:pt x="2305" y="2425"/>
                  </a:cubicBezTo>
                  <a:cubicBezTo>
                    <a:pt x="2186" y="2425"/>
                    <a:pt x="2068" y="2478"/>
                    <a:pt x="1986" y="2584"/>
                  </a:cubicBezTo>
                  <a:cubicBezTo>
                    <a:pt x="1860" y="2747"/>
                    <a:pt x="1883" y="2979"/>
                    <a:pt x="2034" y="3120"/>
                  </a:cubicBezTo>
                  <a:lnTo>
                    <a:pt x="2713" y="3810"/>
                  </a:lnTo>
                  <a:lnTo>
                    <a:pt x="2713" y="5939"/>
                  </a:lnTo>
                  <a:lnTo>
                    <a:pt x="2315" y="5939"/>
                  </a:lnTo>
                  <a:cubicBezTo>
                    <a:pt x="2233" y="5530"/>
                    <a:pt x="2000" y="5154"/>
                    <a:pt x="1661" y="4862"/>
                  </a:cubicBezTo>
                  <a:cubicBezTo>
                    <a:pt x="1133" y="4430"/>
                    <a:pt x="831" y="3787"/>
                    <a:pt x="831" y="3097"/>
                  </a:cubicBezTo>
                  <a:cubicBezTo>
                    <a:pt x="831" y="1835"/>
                    <a:pt x="1846" y="805"/>
                    <a:pt x="3122" y="805"/>
                  </a:cubicBezTo>
                  <a:close/>
                  <a:moveTo>
                    <a:pt x="3894" y="6744"/>
                  </a:moveTo>
                  <a:lnTo>
                    <a:pt x="3894" y="7412"/>
                  </a:lnTo>
                  <a:cubicBezTo>
                    <a:pt x="3894" y="7493"/>
                    <a:pt x="3835" y="7552"/>
                    <a:pt x="3765" y="7552"/>
                  </a:cubicBezTo>
                  <a:lnTo>
                    <a:pt x="2466" y="7552"/>
                  </a:lnTo>
                  <a:cubicBezTo>
                    <a:pt x="2396" y="7552"/>
                    <a:pt x="2337" y="7493"/>
                    <a:pt x="2337" y="7412"/>
                  </a:cubicBezTo>
                  <a:lnTo>
                    <a:pt x="2337" y="6744"/>
                  </a:lnTo>
                  <a:close/>
                  <a:moveTo>
                    <a:pt x="3122" y="0"/>
                  </a:moveTo>
                  <a:cubicBezTo>
                    <a:pt x="1403" y="0"/>
                    <a:pt x="0" y="1392"/>
                    <a:pt x="0" y="3097"/>
                  </a:cubicBezTo>
                  <a:cubicBezTo>
                    <a:pt x="0" y="4031"/>
                    <a:pt x="421" y="4898"/>
                    <a:pt x="1133" y="5493"/>
                  </a:cubicBezTo>
                  <a:cubicBezTo>
                    <a:pt x="1380" y="5692"/>
                    <a:pt x="1532" y="5973"/>
                    <a:pt x="1532" y="6264"/>
                  </a:cubicBezTo>
                  <a:lnTo>
                    <a:pt x="1532" y="7412"/>
                  </a:lnTo>
                  <a:cubicBezTo>
                    <a:pt x="1532" y="7936"/>
                    <a:pt x="1953" y="8357"/>
                    <a:pt x="2466" y="8357"/>
                  </a:cubicBezTo>
                  <a:lnTo>
                    <a:pt x="3765" y="8357"/>
                  </a:lnTo>
                  <a:cubicBezTo>
                    <a:pt x="4289" y="8357"/>
                    <a:pt x="4710" y="7936"/>
                    <a:pt x="4710" y="7412"/>
                  </a:cubicBezTo>
                  <a:lnTo>
                    <a:pt x="4710" y="6264"/>
                  </a:lnTo>
                  <a:cubicBezTo>
                    <a:pt x="4710" y="5973"/>
                    <a:pt x="4851" y="5692"/>
                    <a:pt x="5097" y="5493"/>
                  </a:cubicBezTo>
                  <a:cubicBezTo>
                    <a:pt x="5821" y="4898"/>
                    <a:pt x="6231" y="4031"/>
                    <a:pt x="6231" y="3097"/>
                  </a:cubicBezTo>
                  <a:cubicBezTo>
                    <a:pt x="6231" y="1392"/>
                    <a:pt x="4828" y="0"/>
                    <a:pt x="3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860;p36">
              <a:extLst>
                <a:ext uri="{FF2B5EF4-FFF2-40B4-BE49-F238E27FC236}">
                  <a16:creationId xmlns:a16="http://schemas.microsoft.com/office/drawing/2014/main" id="{475EEB24-4991-32A0-7C4A-54AAD5CEC36E}"/>
                </a:ext>
              </a:extLst>
            </p:cNvPr>
            <p:cNvSpPr/>
            <p:nvPr/>
          </p:nvSpPr>
          <p:spPr>
            <a:xfrm>
              <a:off x="7291063" y="1632025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410" y="1"/>
                  </a:moveTo>
                  <a:cubicBezTo>
                    <a:pt x="178" y="1"/>
                    <a:pt x="1" y="178"/>
                    <a:pt x="1" y="399"/>
                  </a:cubicBezTo>
                  <a:cubicBezTo>
                    <a:pt x="1" y="621"/>
                    <a:pt x="178" y="809"/>
                    <a:pt x="410" y="809"/>
                  </a:cubicBezTo>
                  <a:lnTo>
                    <a:pt x="1218" y="809"/>
                  </a:lnTo>
                  <a:cubicBezTo>
                    <a:pt x="1440" y="809"/>
                    <a:pt x="1614" y="621"/>
                    <a:pt x="1614" y="399"/>
                  </a:cubicBezTo>
                  <a:cubicBezTo>
                    <a:pt x="1614" y="178"/>
                    <a:pt x="1440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861;p36">
              <a:extLst>
                <a:ext uri="{FF2B5EF4-FFF2-40B4-BE49-F238E27FC236}">
                  <a16:creationId xmlns:a16="http://schemas.microsoft.com/office/drawing/2014/main" id="{94060B9A-4613-6245-8F43-FA018F2671C2}"/>
                </a:ext>
              </a:extLst>
            </p:cNvPr>
            <p:cNvSpPr/>
            <p:nvPr/>
          </p:nvSpPr>
          <p:spPr>
            <a:xfrm>
              <a:off x="7282938" y="15780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1" y="1"/>
                  </a:moveTo>
                  <a:cubicBezTo>
                    <a:pt x="1092" y="1"/>
                    <a:pt x="1022" y="18"/>
                    <a:pt x="957" y="56"/>
                  </a:cubicBezTo>
                  <a:lnTo>
                    <a:pt x="256" y="454"/>
                  </a:lnTo>
                  <a:cubicBezTo>
                    <a:pt x="71" y="572"/>
                    <a:pt x="0" y="816"/>
                    <a:pt x="115" y="1015"/>
                  </a:cubicBezTo>
                  <a:cubicBezTo>
                    <a:pt x="186" y="1141"/>
                    <a:pt x="318" y="1213"/>
                    <a:pt x="457" y="1213"/>
                  </a:cubicBezTo>
                  <a:cubicBezTo>
                    <a:pt x="527" y="1213"/>
                    <a:pt x="599" y="1195"/>
                    <a:pt x="665" y="1156"/>
                  </a:cubicBezTo>
                  <a:lnTo>
                    <a:pt x="1367" y="757"/>
                  </a:lnTo>
                  <a:cubicBezTo>
                    <a:pt x="1555" y="642"/>
                    <a:pt x="1625" y="395"/>
                    <a:pt x="1507" y="210"/>
                  </a:cubicBezTo>
                  <a:cubicBezTo>
                    <a:pt x="1437" y="76"/>
                    <a:pt x="1302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862;p36">
              <a:extLst>
                <a:ext uri="{FF2B5EF4-FFF2-40B4-BE49-F238E27FC236}">
                  <a16:creationId xmlns:a16="http://schemas.microsoft.com/office/drawing/2014/main" id="{FD4DA64A-DABB-0859-3D59-CBC5298D0BCE}"/>
                </a:ext>
              </a:extLst>
            </p:cNvPr>
            <p:cNvSpPr/>
            <p:nvPr/>
          </p:nvSpPr>
          <p:spPr>
            <a:xfrm>
              <a:off x="7282938" y="16757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0" y="1"/>
                  </a:moveTo>
                  <a:cubicBezTo>
                    <a:pt x="320" y="1"/>
                    <a:pt x="187" y="70"/>
                    <a:pt x="115" y="203"/>
                  </a:cubicBezTo>
                  <a:cubicBezTo>
                    <a:pt x="0" y="403"/>
                    <a:pt x="71" y="649"/>
                    <a:pt x="256" y="753"/>
                  </a:cubicBezTo>
                  <a:lnTo>
                    <a:pt x="957" y="1163"/>
                  </a:lnTo>
                  <a:cubicBezTo>
                    <a:pt x="1023" y="1197"/>
                    <a:pt x="1094" y="1214"/>
                    <a:pt x="1163" y="1214"/>
                  </a:cubicBezTo>
                  <a:cubicBezTo>
                    <a:pt x="1304" y="1214"/>
                    <a:pt x="1437" y="1145"/>
                    <a:pt x="1507" y="1011"/>
                  </a:cubicBezTo>
                  <a:cubicBezTo>
                    <a:pt x="1625" y="823"/>
                    <a:pt x="1555" y="565"/>
                    <a:pt x="1367" y="462"/>
                  </a:cubicBezTo>
                  <a:lnTo>
                    <a:pt x="665" y="52"/>
                  </a:lnTo>
                  <a:cubicBezTo>
                    <a:pt x="600" y="18"/>
                    <a:pt x="529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863;p36">
              <a:extLst>
                <a:ext uri="{FF2B5EF4-FFF2-40B4-BE49-F238E27FC236}">
                  <a16:creationId xmlns:a16="http://schemas.microsoft.com/office/drawing/2014/main" id="{6F43E6AA-63B0-2EC9-C808-C88DC934E7AD}"/>
                </a:ext>
              </a:extLst>
            </p:cNvPr>
            <p:cNvSpPr/>
            <p:nvPr/>
          </p:nvSpPr>
          <p:spPr>
            <a:xfrm>
              <a:off x="7055288" y="1632025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399" y="1"/>
                  </a:moveTo>
                  <a:cubicBezTo>
                    <a:pt x="174" y="1"/>
                    <a:pt x="0" y="178"/>
                    <a:pt x="0" y="399"/>
                  </a:cubicBezTo>
                  <a:cubicBezTo>
                    <a:pt x="0" y="621"/>
                    <a:pt x="174" y="809"/>
                    <a:pt x="399" y="809"/>
                  </a:cubicBezTo>
                  <a:lnTo>
                    <a:pt x="1204" y="809"/>
                  </a:lnTo>
                  <a:cubicBezTo>
                    <a:pt x="1437" y="809"/>
                    <a:pt x="1613" y="621"/>
                    <a:pt x="1613" y="399"/>
                  </a:cubicBezTo>
                  <a:cubicBezTo>
                    <a:pt x="1613" y="178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864;p36">
              <a:extLst>
                <a:ext uri="{FF2B5EF4-FFF2-40B4-BE49-F238E27FC236}">
                  <a16:creationId xmlns:a16="http://schemas.microsoft.com/office/drawing/2014/main" id="{468D36A6-2704-3EC6-039A-13B715994DEA}"/>
                </a:ext>
              </a:extLst>
            </p:cNvPr>
            <p:cNvSpPr/>
            <p:nvPr/>
          </p:nvSpPr>
          <p:spPr>
            <a:xfrm>
              <a:off x="7063138" y="157805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65" y="1"/>
                  </a:moveTo>
                  <a:cubicBezTo>
                    <a:pt x="324" y="1"/>
                    <a:pt x="190" y="76"/>
                    <a:pt x="118" y="210"/>
                  </a:cubicBezTo>
                  <a:cubicBezTo>
                    <a:pt x="1" y="395"/>
                    <a:pt x="71" y="642"/>
                    <a:pt x="259" y="757"/>
                  </a:cubicBezTo>
                  <a:lnTo>
                    <a:pt x="960" y="1156"/>
                  </a:lnTo>
                  <a:cubicBezTo>
                    <a:pt x="1027" y="1195"/>
                    <a:pt x="1098" y="1213"/>
                    <a:pt x="1168" y="1213"/>
                  </a:cubicBezTo>
                  <a:cubicBezTo>
                    <a:pt x="1307" y="1213"/>
                    <a:pt x="1439" y="1141"/>
                    <a:pt x="1510" y="1015"/>
                  </a:cubicBezTo>
                  <a:cubicBezTo>
                    <a:pt x="1628" y="816"/>
                    <a:pt x="1558" y="572"/>
                    <a:pt x="1370" y="454"/>
                  </a:cubicBezTo>
                  <a:lnTo>
                    <a:pt x="668" y="56"/>
                  </a:lnTo>
                  <a:cubicBezTo>
                    <a:pt x="603" y="18"/>
                    <a:pt x="53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865;p36">
              <a:extLst>
                <a:ext uri="{FF2B5EF4-FFF2-40B4-BE49-F238E27FC236}">
                  <a16:creationId xmlns:a16="http://schemas.microsoft.com/office/drawing/2014/main" id="{78CB84FD-98A5-45B8-03C9-3AE96636FC5A}"/>
                </a:ext>
              </a:extLst>
            </p:cNvPr>
            <p:cNvSpPr/>
            <p:nvPr/>
          </p:nvSpPr>
          <p:spPr>
            <a:xfrm>
              <a:off x="7063138" y="16757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5" y="1"/>
                  </a:moveTo>
                  <a:cubicBezTo>
                    <a:pt x="1096" y="1"/>
                    <a:pt x="1026" y="18"/>
                    <a:pt x="960" y="52"/>
                  </a:cubicBezTo>
                  <a:lnTo>
                    <a:pt x="259" y="462"/>
                  </a:lnTo>
                  <a:cubicBezTo>
                    <a:pt x="71" y="565"/>
                    <a:pt x="1" y="823"/>
                    <a:pt x="118" y="1011"/>
                  </a:cubicBezTo>
                  <a:cubicBezTo>
                    <a:pt x="190" y="1145"/>
                    <a:pt x="323" y="1214"/>
                    <a:pt x="463" y="1214"/>
                  </a:cubicBezTo>
                  <a:cubicBezTo>
                    <a:pt x="532" y="1214"/>
                    <a:pt x="602" y="1197"/>
                    <a:pt x="668" y="1163"/>
                  </a:cubicBezTo>
                  <a:lnTo>
                    <a:pt x="1370" y="753"/>
                  </a:lnTo>
                  <a:cubicBezTo>
                    <a:pt x="1558" y="649"/>
                    <a:pt x="1628" y="403"/>
                    <a:pt x="1510" y="203"/>
                  </a:cubicBezTo>
                  <a:cubicBezTo>
                    <a:pt x="1438" y="70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1" name="Google Shape;866;p36">
            <a:extLst>
              <a:ext uri="{FF2B5EF4-FFF2-40B4-BE49-F238E27FC236}">
                <a16:creationId xmlns:a16="http://schemas.microsoft.com/office/drawing/2014/main" id="{742642B9-B990-A959-FA39-90E781D1FACC}"/>
              </a:ext>
            </a:extLst>
          </p:cNvPr>
          <p:cNvSpPr/>
          <p:nvPr/>
        </p:nvSpPr>
        <p:spPr>
          <a:xfrm>
            <a:off x="4890285" y="1225299"/>
            <a:ext cx="345150" cy="345150"/>
          </a:xfrm>
          <a:custGeom>
            <a:avLst/>
            <a:gdLst/>
            <a:ahLst/>
            <a:cxnLst/>
            <a:rect l="l" t="t" r="r" b="b"/>
            <a:pathLst>
              <a:path w="13806" h="13806" extrusionOk="0">
                <a:moveTo>
                  <a:pt x="2023" y="808"/>
                </a:moveTo>
                <a:cubicBezTo>
                  <a:pt x="2688" y="808"/>
                  <a:pt x="3238" y="1358"/>
                  <a:pt x="3238" y="2023"/>
                </a:cubicBezTo>
                <a:cubicBezTo>
                  <a:pt x="3238" y="2691"/>
                  <a:pt x="2688" y="3238"/>
                  <a:pt x="2023" y="3238"/>
                </a:cubicBezTo>
                <a:cubicBezTo>
                  <a:pt x="1355" y="3238"/>
                  <a:pt x="808" y="2691"/>
                  <a:pt x="808" y="2023"/>
                </a:cubicBezTo>
                <a:cubicBezTo>
                  <a:pt x="808" y="1358"/>
                  <a:pt x="1355" y="808"/>
                  <a:pt x="2023" y="808"/>
                </a:cubicBezTo>
                <a:close/>
                <a:moveTo>
                  <a:pt x="11783" y="808"/>
                </a:moveTo>
                <a:cubicBezTo>
                  <a:pt x="12450" y="808"/>
                  <a:pt x="12997" y="1358"/>
                  <a:pt x="12997" y="2023"/>
                </a:cubicBezTo>
                <a:cubicBezTo>
                  <a:pt x="12997" y="2691"/>
                  <a:pt x="12450" y="3238"/>
                  <a:pt x="11783" y="3238"/>
                </a:cubicBezTo>
                <a:cubicBezTo>
                  <a:pt x="11118" y="3238"/>
                  <a:pt x="10568" y="2691"/>
                  <a:pt x="10568" y="2023"/>
                </a:cubicBezTo>
                <a:cubicBezTo>
                  <a:pt x="10568" y="1358"/>
                  <a:pt x="11118" y="808"/>
                  <a:pt x="11783" y="808"/>
                </a:cubicBezTo>
                <a:close/>
                <a:moveTo>
                  <a:pt x="6896" y="5681"/>
                </a:moveTo>
                <a:cubicBezTo>
                  <a:pt x="7353" y="5681"/>
                  <a:pt x="7715" y="6043"/>
                  <a:pt x="7715" y="6500"/>
                </a:cubicBezTo>
                <a:cubicBezTo>
                  <a:pt x="7715" y="6944"/>
                  <a:pt x="7353" y="7305"/>
                  <a:pt x="6896" y="7305"/>
                </a:cubicBezTo>
                <a:cubicBezTo>
                  <a:pt x="6452" y="7305"/>
                  <a:pt x="6091" y="6944"/>
                  <a:pt x="6091" y="6500"/>
                </a:cubicBezTo>
                <a:cubicBezTo>
                  <a:pt x="6091" y="6043"/>
                  <a:pt x="6452" y="5681"/>
                  <a:pt x="6896" y="5681"/>
                </a:cubicBezTo>
                <a:close/>
                <a:moveTo>
                  <a:pt x="6896" y="4068"/>
                </a:moveTo>
                <a:cubicBezTo>
                  <a:pt x="8464" y="4068"/>
                  <a:pt x="9737" y="5342"/>
                  <a:pt x="9737" y="6899"/>
                </a:cubicBezTo>
                <a:cubicBezTo>
                  <a:pt x="9737" y="7471"/>
                  <a:pt x="9561" y="8007"/>
                  <a:pt x="9269" y="8453"/>
                </a:cubicBezTo>
                <a:cubicBezTo>
                  <a:pt x="9059" y="7996"/>
                  <a:pt x="8674" y="7634"/>
                  <a:pt x="8206" y="7446"/>
                </a:cubicBezTo>
                <a:cubicBezTo>
                  <a:pt x="8405" y="7179"/>
                  <a:pt x="8523" y="6851"/>
                  <a:pt x="8523" y="6500"/>
                </a:cubicBezTo>
                <a:cubicBezTo>
                  <a:pt x="8523" y="5600"/>
                  <a:pt x="7796" y="4876"/>
                  <a:pt x="6896" y="4876"/>
                </a:cubicBezTo>
                <a:cubicBezTo>
                  <a:pt x="6009" y="4876"/>
                  <a:pt x="5283" y="5600"/>
                  <a:pt x="5283" y="6500"/>
                </a:cubicBezTo>
                <a:cubicBezTo>
                  <a:pt x="5283" y="6851"/>
                  <a:pt x="5400" y="7179"/>
                  <a:pt x="5600" y="7446"/>
                </a:cubicBezTo>
                <a:cubicBezTo>
                  <a:pt x="5131" y="7634"/>
                  <a:pt x="4747" y="7996"/>
                  <a:pt x="4536" y="8453"/>
                </a:cubicBezTo>
                <a:cubicBezTo>
                  <a:pt x="4245" y="8007"/>
                  <a:pt x="4068" y="7471"/>
                  <a:pt x="4068" y="6899"/>
                </a:cubicBezTo>
                <a:cubicBezTo>
                  <a:pt x="4068" y="5342"/>
                  <a:pt x="5342" y="4068"/>
                  <a:pt x="6896" y="4068"/>
                </a:cubicBezTo>
                <a:close/>
                <a:moveTo>
                  <a:pt x="7457" y="8113"/>
                </a:moveTo>
                <a:cubicBezTo>
                  <a:pt x="8054" y="8113"/>
                  <a:pt x="8556" y="8557"/>
                  <a:pt x="8638" y="9129"/>
                </a:cubicBezTo>
                <a:cubicBezTo>
                  <a:pt x="8158" y="9505"/>
                  <a:pt x="7552" y="9726"/>
                  <a:pt x="6896" y="9726"/>
                </a:cubicBezTo>
                <a:cubicBezTo>
                  <a:pt x="6242" y="9726"/>
                  <a:pt x="5647" y="9505"/>
                  <a:pt x="5168" y="9129"/>
                </a:cubicBezTo>
                <a:cubicBezTo>
                  <a:pt x="5249" y="8557"/>
                  <a:pt x="5740" y="8113"/>
                  <a:pt x="6349" y="8113"/>
                </a:cubicBezTo>
                <a:close/>
                <a:moveTo>
                  <a:pt x="2023" y="10568"/>
                </a:moveTo>
                <a:cubicBezTo>
                  <a:pt x="2688" y="10568"/>
                  <a:pt x="3238" y="11107"/>
                  <a:pt x="3238" y="11783"/>
                </a:cubicBezTo>
                <a:cubicBezTo>
                  <a:pt x="3238" y="12450"/>
                  <a:pt x="2688" y="13000"/>
                  <a:pt x="2023" y="13000"/>
                </a:cubicBezTo>
                <a:cubicBezTo>
                  <a:pt x="1355" y="13000"/>
                  <a:pt x="808" y="12450"/>
                  <a:pt x="808" y="11783"/>
                </a:cubicBezTo>
                <a:cubicBezTo>
                  <a:pt x="808" y="11107"/>
                  <a:pt x="1355" y="10568"/>
                  <a:pt x="2023" y="10568"/>
                </a:cubicBezTo>
                <a:close/>
                <a:moveTo>
                  <a:pt x="11783" y="10568"/>
                </a:moveTo>
                <a:cubicBezTo>
                  <a:pt x="12450" y="10568"/>
                  <a:pt x="12997" y="11107"/>
                  <a:pt x="12997" y="11783"/>
                </a:cubicBezTo>
                <a:cubicBezTo>
                  <a:pt x="12997" y="12450"/>
                  <a:pt x="12450" y="13000"/>
                  <a:pt x="11783" y="13000"/>
                </a:cubicBezTo>
                <a:cubicBezTo>
                  <a:pt x="11118" y="13000"/>
                  <a:pt x="10568" y="12450"/>
                  <a:pt x="10568" y="11783"/>
                </a:cubicBezTo>
                <a:cubicBezTo>
                  <a:pt x="10568" y="11107"/>
                  <a:pt x="11118" y="10568"/>
                  <a:pt x="11783" y="10568"/>
                </a:cubicBezTo>
                <a:close/>
                <a:moveTo>
                  <a:pt x="2023" y="0"/>
                </a:moveTo>
                <a:cubicBezTo>
                  <a:pt x="912" y="0"/>
                  <a:pt x="0" y="901"/>
                  <a:pt x="0" y="2023"/>
                </a:cubicBezTo>
                <a:cubicBezTo>
                  <a:pt x="0" y="3134"/>
                  <a:pt x="912" y="4046"/>
                  <a:pt x="2023" y="4046"/>
                </a:cubicBezTo>
                <a:cubicBezTo>
                  <a:pt x="2432" y="4046"/>
                  <a:pt x="2817" y="3917"/>
                  <a:pt x="3134" y="3706"/>
                </a:cubicBezTo>
                <a:lnTo>
                  <a:pt x="4057" y="4629"/>
                </a:lnTo>
                <a:cubicBezTo>
                  <a:pt x="3566" y="5249"/>
                  <a:pt x="3263" y="6043"/>
                  <a:pt x="3263" y="6899"/>
                </a:cubicBezTo>
                <a:cubicBezTo>
                  <a:pt x="3263" y="7763"/>
                  <a:pt x="3566" y="8545"/>
                  <a:pt x="4057" y="9165"/>
                </a:cubicBezTo>
                <a:lnTo>
                  <a:pt x="3134" y="10088"/>
                </a:lnTo>
                <a:cubicBezTo>
                  <a:pt x="2817" y="9878"/>
                  <a:pt x="2432" y="9760"/>
                  <a:pt x="2023" y="9760"/>
                </a:cubicBezTo>
                <a:cubicBezTo>
                  <a:pt x="912" y="9760"/>
                  <a:pt x="0" y="10661"/>
                  <a:pt x="0" y="11783"/>
                </a:cubicBezTo>
                <a:cubicBezTo>
                  <a:pt x="0" y="12894"/>
                  <a:pt x="912" y="13805"/>
                  <a:pt x="2023" y="13805"/>
                </a:cubicBezTo>
                <a:cubicBezTo>
                  <a:pt x="3134" y="13805"/>
                  <a:pt x="4045" y="12894"/>
                  <a:pt x="4045" y="11783"/>
                </a:cubicBezTo>
                <a:cubicBezTo>
                  <a:pt x="4045" y="11373"/>
                  <a:pt x="3916" y="10989"/>
                  <a:pt x="3706" y="10661"/>
                </a:cubicBezTo>
                <a:lnTo>
                  <a:pt x="4629" y="9738"/>
                </a:lnTo>
                <a:cubicBezTo>
                  <a:pt x="5249" y="10240"/>
                  <a:pt x="6043" y="10546"/>
                  <a:pt x="6896" y="10546"/>
                </a:cubicBezTo>
                <a:cubicBezTo>
                  <a:pt x="7763" y="10546"/>
                  <a:pt x="8545" y="10240"/>
                  <a:pt x="9176" y="9738"/>
                </a:cubicBezTo>
                <a:lnTo>
                  <a:pt x="10099" y="10661"/>
                </a:lnTo>
                <a:cubicBezTo>
                  <a:pt x="9878" y="10989"/>
                  <a:pt x="9760" y="11373"/>
                  <a:pt x="9760" y="11783"/>
                </a:cubicBezTo>
                <a:cubicBezTo>
                  <a:pt x="9760" y="12894"/>
                  <a:pt x="10660" y="13805"/>
                  <a:pt x="11783" y="13805"/>
                </a:cubicBezTo>
                <a:cubicBezTo>
                  <a:pt x="12893" y="13805"/>
                  <a:pt x="13805" y="12894"/>
                  <a:pt x="13805" y="11783"/>
                </a:cubicBezTo>
                <a:cubicBezTo>
                  <a:pt x="13805" y="10661"/>
                  <a:pt x="12893" y="9760"/>
                  <a:pt x="11783" y="9760"/>
                </a:cubicBezTo>
                <a:cubicBezTo>
                  <a:pt x="11373" y="9760"/>
                  <a:pt x="10989" y="9878"/>
                  <a:pt x="10672" y="10088"/>
                </a:cubicBezTo>
                <a:lnTo>
                  <a:pt x="9749" y="9165"/>
                </a:lnTo>
                <a:cubicBezTo>
                  <a:pt x="10240" y="8545"/>
                  <a:pt x="10543" y="7763"/>
                  <a:pt x="10543" y="6899"/>
                </a:cubicBezTo>
                <a:cubicBezTo>
                  <a:pt x="10543" y="6043"/>
                  <a:pt x="10240" y="5249"/>
                  <a:pt x="9749" y="4629"/>
                </a:cubicBezTo>
                <a:lnTo>
                  <a:pt x="10672" y="3706"/>
                </a:lnTo>
                <a:cubicBezTo>
                  <a:pt x="10989" y="3917"/>
                  <a:pt x="11373" y="4046"/>
                  <a:pt x="11783" y="4046"/>
                </a:cubicBezTo>
                <a:cubicBezTo>
                  <a:pt x="12893" y="4046"/>
                  <a:pt x="13805" y="3134"/>
                  <a:pt x="13805" y="2023"/>
                </a:cubicBezTo>
                <a:cubicBezTo>
                  <a:pt x="13805" y="901"/>
                  <a:pt x="12893" y="0"/>
                  <a:pt x="11783" y="0"/>
                </a:cubicBezTo>
                <a:cubicBezTo>
                  <a:pt x="10660" y="0"/>
                  <a:pt x="9760" y="901"/>
                  <a:pt x="9760" y="2023"/>
                </a:cubicBezTo>
                <a:cubicBezTo>
                  <a:pt x="9760" y="2433"/>
                  <a:pt x="9878" y="2817"/>
                  <a:pt x="10099" y="3134"/>
                </a:cubicBezTo>
                <a:lnTo>
                  <a:pt x="9176" y="4057"/>
                </a:lnTo>
                <a:cubicBezTo>
                  <a:pt x="8545" y="3555"/>
                  <a:pt x="7763" y="3263"/>
                  <a:pt x="6896" y="3263"/>
                </a:cubicBezTo>
                <a:cubicBezTo>
                  <a:pt x="6043" y="3263"/>
                  <a:pt x="5249" y="3555"/>
                  <a:pt x="4629" y="4057"/>
                </a:cubicBezTo>
                <a:lnTo>
                  <a:pt x="3706" y="3134"/>
                </a:lnTo>
                <a:cubicBezTo>
                  <a:pt x="3916" y="2817"/>
                  <a:pt x="4045" y="2433"/>
                  <a:pt x="4045" y="2023"/>
                </a:cubicBezTo>
                <a:cubicBezTo>
                  <a:pt x="4045" y="901"/>
                  <a:pt x="3134" y="0"/>
                  <a:pt x="20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396</Words>
  <Application>Microsoft Office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Hanken Grotesk</vt:lpstr>
      <vt:lpstr>Raleway ExtraBold</vt:lpstr>
      <vt:lpstr>Raleway Black</vt:lpstr>
      <vt:lpstr>Arial</vt:lpstr>
      <vt:lpstr>Anaheim</vt:lpstr>
      <vt:lpstr>Technology Market Research Pitch Deck by Slidesgo</vt:lpstr>
      <vt:lpstr>BOOKIFY</vt:lpstr>
      <vt:lpstr>TABLE OF CONTENTS</vt:lpstr>
      <vt:lpstr>INTRODUCTION</vt:lpstr>
      <vt:lpstr>PROBLEMS AND SOLUTION</vt:lpstr>
      <vt:lpstr>TECHNOLOGY USED</vt:lpstr>
      <vt:lpstr>3 – TIER ARCHITECTURE </vt:lpstr>
      <vt:lpstr>PowerPoint Presentation</vt:lpstr>
      <vt:lpstr>GRASP / GOF PATTERNS</vt:lpstr>
      <vt:lpstr>USECASES</vt:lpstr>
      <vt:lpstr>MAJOR USE CASE (Make Booking)</vt:lpstr>
      <vt:lpstr>PowerPoint Presentation</vt:lpstr>
      <vt:lpstr>User Interface</vt:lpstr>
      <vt:lpstr>COMPONENT DIAGRAM</vt:lpstr>
      <vt:lpstr>PACKAGE DIAGRAM</vt:lpstr>
      <vt:lpstr>DEPLOYMENT DIAGRAM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Afrah Syed</cp:lastModifiedBy>
  <cp:revision>8</cp:revision>
  <dcterms:modified xsi:type="dcterms:W3CDTF">2024-11-26T14:20:50Z</dcterms:modified>
</cp:coreProperties>
</file>