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7" r:id="rId2"/>
    <p:sldId id="258" r:id="rId3"/>
    <p:sldId id="259" r:id="rId4"/>
    <p:sldId id="260" r:id="rId5"/>
    <p:sldId id="261" r:id="rId6"/>
    <p:sldId id="262" r:id="rId7"/>
    <p:sldId id="263" r:id="rId8"/>
    <p:sldId id="265" r:id="rId9"/>
    <p:sldId id="268"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7" r:id="rId35"/>
    <p:sldId id="299" r:id="rId36"/>
    <p:sldId id="300" r:id="rId37"/>
    <p:sldId id="298" r:id="rId38"/>
    <p:sldId id="294" r:id="rId39"/>
    <p:sldId id="295" r:id="rId40"/>
    <p:sldId id="296" r:id="rId41"/>
    <p:sldId id="301" r:id="rId42"/>
    <p:sldId id="302" r:id="rId43"/>
    <p:sldId id="303" r:id="rId44"/>
    <p:sldId id="304" r:id="rId45"/>
    <p:sldId id="305" r:id="rId46"/>
    <p:sldId id="314" r:id="rId47"/>
    <p:sldId id="307" r:id="rId48"/>
    <p:sldId id="315" r:id="rId49"/>
    <p:sldId id="316" r:id="rId50"/>
    <p:sldId id="308" r:id="rId51"/>
    <p:sldId id="309" r:id="rId52"/>
    <p:sldId id="311" r:id="rId53"/>
    <p:sldId id="313" r:id="rId54"/>
    <p:sldId id="31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178"/>
    <a:srgbClr val="C2734F"/>
    <a:srgbClr val="4EC98A"/>
    <a:srgbClr val="CC8BC8"/>
    <a:srgbClr val="DFD492"/>
    <a:srgbClr val="7FD4FE"/>
    <a:srgbClr val="D6B25E"/>
    <a:srgbClr val="BBD89F"/>
    <a:srgbClr val="D8B460"/>
    <a:srgbClr val="A2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a:t>
          </a:r>
        </a:p>
      </dgm:t>
    </dgm:pt>
    <dgm:pt modelId="{F0A619B4-656A-4617-9BE1-23A9A760F1A2}" type="parTrans" cxnId="{93A9F5A8-48B0-4BDF-AE6F-5BD6BA878605}">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BIGINT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E25866C2-99A8-46CC-B98E-4CE1BD93E0E8}">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VARCHAR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86F63D85-2FFD-4C38-908C-6D857F0D507A}">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F25CB443-752A-4417-B08E-80CE2B01454E}">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3DD96012-95B9-49D8-A5B1-6E20BAD9DA82}">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DECIMAL</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FLOAT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7ABD552C-A9F5-43B1-A32A-F240010312A3}">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TEXT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9583D245-2DFB-47B7-AC56-FAC4E6EBFA1B}">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A9FF631B-3C81-4B76-B5F0-05C086DEAEDC}">
      <dgm:prSet custT="1"/>
      <dgm:spPr/>
      <dgm:t>
        <a:bodyPr/>
        <a:lstStyle/>
        <a:p>
          <a:r>
            <a:rPr lang="en-US" sz="2400" b="1" dirty="0"/>
            <a:t>NVARCHAR</a:t>
          </a:r>
        </a:p>
      </dgm:t>
    </dgm:pt>
    <dgm:pt modelId="{DDAC68C6-E314-4C19-8AE5-5F4901C96D34}" type="parTrans" cxnId="{F687323A-4A83-4636-88FA-09619DA31353}">
      <dgm:prSet/>
      <dgm:spPr/>
      <dgm:t>
        <a:bodyPr/>
        <a:lstStyle/>
        <a:p>
          <a:endParaRPr lang="en-US"/>
        </a:p>
      </dgm:t>
    </dgm:pt>
    <dgm:pt modelId="{DCC64D46-35B0-4390-8F97-037599007ACA}" type="sibTrans" cxnId="{F687323A-4A83-4636-88FA-09619DA31353}">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4" custScaleX="178691"/>
      <dgm:spPr/>
    </dgm:pt>
    <dgm:pt modelId="{A5B95AE8-1DBD-4F23-B160-3F58E5DB2F0D}" type="pres">
      <dgm:prSet presAssocID="{75F4EE11-9C4D-4861-8292-DDE4E61AB7E9}" presName="rootConnector" presStyleLbl="node1" presStyleIdx="0" presStyleCnt="4"/>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12" custSzX="382881"/>
      <dgm:spPr/>
    </dgm:pt>
    <dgm:pt modelId="{F561969E-38F4-47AE-8D7A-B0DF92B14780}" type="pres">
      <dgm:prSet presAssocID="{D98C4602-15C2-4722-803D-DD817DDEA140}" presName="childText" presStyleLbl="bgAcc1" presStyleIdx="0" presStyleCnt="12" custScaleX="201424">
        <dgm:presLayoutVars>
          <dgm:bulletEnabled val="1"/>
        </dgm:presLayoutVars>
      </dgm:prSet>
      <dgm:spPr/>
    </dgm:pt>
    <dgm:pt modelId="{7FB1B758-7AAC-4C43-92BF-4AB342C46E6D}" type="pres">
      <dgm:prSet presAssocID="{F2EEBF89-5D09-4F31-B581-3C59ED34EA3B}" presName="Name13" presStyleLbl="parChTrans1D2" presStyleIdx="1" presStyleCnt="12" custSzX="382881"/>
      <dgm:spPr/>
    </dgm:pt>
    <dgm:pt modelId="{A52CBBE6-493D-478B-84D1-303C9493E9FC}" type="pres">
      <dgm:prSet presAssocID="{55D27E89-52E1-4A07-8B66-63505021BC90}" presName="childText" presStyleLbl="bgAcc1" presStyleIdx="1" presStyleCnt="12" custScaleX="201424">
        <dgm:presLayoutVars>
          <dgm:bulletEnabled val="1"/>
        </dgm:presLayoutVars>
      </dgm:prSet>
      <dgm:spPr/>
    </dgm:pt>
    <dgm:pt modelId="{615D4B1F-4456-44BC-BCED-5743B779B59B}" type="pres">
      <dgm:prSet presAssocID="{F9CDA4F6-CB0A-4D3B-A9A8-56D8EEBD0C7C}" presName="Name13" presStyleLbl="parChTrans1D2" presStyleIdx="2" presStyleCnt="12" custSzX="382881"/>
      <dgm:spPr/>
    </dgm:pt>
    <dgm:pt modelId="{49F5F344-1F26-461B-AF22-D69D29A22925}" type="pres">
      <dgm:prSet presAssocID="{3DD96012-95B9-49D8-A5B1-6E20BAD9DA82}" presName="childText" presStyleLbl="bgAcc1" presStyleIdx="2" presStyleCnt="12" custScaleX="201424">
        <dgm:presLayoutVars>
          <dgm:bulletEnabled val="1"/>
        </dgm:presLayoutVars>
      </dgm:prSet>
      <dgm:spPr/>
    </dgm:pt>
    <dgm:pt modelId="{B6A157F3-17DD-43E4-B8EC-4C6B66B23856}" type="pres">
      <dgm:prSet presAssocID="{DF9318EF-8799-4FCA-81A8-B0A3722FA741}" presName="Name13" presStyleLbl="parChTrans1D2" presStyleIdx="3" presStyleCnt="12" custSzX="382881"/>
      <dgm:spPr/>
    </dgm:pt>
    <dgm:pt modelId="{146367B0-5BC6-4F96-8F3B-DC52DF285884}" type="pres">
      <dgm:prSet presAssocID="{EC1E55CA-41BA-4CBF-82BF-CB999CA7C218}" presName="childText" presStyleLbl="bgAcc1" presStyleIdx="3" presStyleCnt="12" custScaleX="201424">
        <dgm:presLayoutVars>
          <dgm:bulletEnabled val="1"/>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1" presStyleCnt="4" custScaleX="178691"/>
      <dgm:spPr/>
    </dgm:pt>
    <dgm:pt modelId="{5B8690F6-FEBF-460F-A36A-BAC03118D3EE}" type="pres">
      <dgm:prSet presAssocID="{E25866C2-99A8-46CC-B98E-4CE1BD93E0E8}" presName="rootConnector" presStyleLbl="node1" presStyleIdx="1" presStyleCnt="4"/>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4" presStyleCnt="12" custSzX="382881"/>
      <dgm:spPr/>
    </dgm:pt>
    <dgm:pt modelId="{0629996D-3B89-4BEB-A9CE-975D6AF777BF}" type="pres">
      <dgm:prSet presAssocID="{EB2B5B7E-1C97-4382-B64E-D879BFC5DE37}" presName="childText" presStyleLbl="bgAcc1" presStyleIdx="4" presStyleCnt="12" custScaleX="201424">
        <dgm:presLayoutVars>
          <dgm:bulletEnabled val="1"/>
        </dgm:presLayoutVars>
      </dgm:prSet>
      <dgm:spPr/>
    </dgm:pt>
    <dgm:pt modelId="{70608E8C-B6A9-49C5-B360-88EB41DC771A}" type="pres">
      <dgm:prSet presAssocID="{9510DBF8-59AE-4B68-89F7-B1D5A8D85BAC}" presName="Name13" presStyleLbl="parChTrans1D2" presStyleIdx="5" presStyleCnt="12" custSzX="382881"/>
      <dgm:spPr/>
    </dgm:pt>
    <dgm:pt modelId="{1A79B832-9D7C-4BC4-B41B-EBBB2C39E512}" type="pres">
      <dgm:prSet presAssocID="{0ED75963-422C-494B-93C0-09180FA645AF}" presName="childText" presStyleLbl="bgAcc1" presStyleIdx="5" presStyleCnt="12" custScaleX="201424">
        <dgm:presLayoutVars>
          <dgm:bulletEnabled val="1"/>
        </dgm:presLayoutVars>
      </dgm:prSet>
      <dgm:spPr/>
    </dgm:pt>
    <dgm:pt modelId="{98DFAF5B-4D77-4D8C-AAFD-9B33DF848D6C}" type="pres">
      <dgm:prSet presAssocID="{E047C4CB-1894-47C6-A4C5-8DAE1E67F142}" presName="Name13" presStyleLbl="parChTrans1D2" presStyleIdx="6" presStyleCnt="12" custSzX="382881"/>
      <dgm:spPr/>
    </dgm:pt>
    <dgm:pt modelId="{A91D0090-F21F-4FDF-B828-FA2F409AD1F5}" type="pres">
      <dgm:prSet presAssocID="{7ABD552C-A9F5-43B1-A32A-F240010312A3}" presName="childText" presStyleLbl="bgAcc1" presStyleIdx="6" presStyleCnt="12" custScaleX="201424">
        <dgm:presLayoutVars>
          <dgm:bulletEnabled val="1"/>
        </dgm:presLayoutVars>
      </dgm:prSet>
      <dgm:spPr/>
    </dgm:pt>
    <dgm:pt modelId="{6EE42814-5738-4089-9EE3-3A64B0B3006C}" type="pres">
      <dgm:prSet presAssocID="{DDAC68C6-E314-4C19-8AE5-5F4901C96D34}" presName="Name13" presStyleLbl="parChTrans1D2" presStyleIdx="7" presStyleCnt="12"/>
      <dgm:spPr/>
    </dgm:pt>
    <dgm:pt modelId="{88ACC70C-BCBD-43C4-864D-049DFDC6548A}" type="pres">
      <dgm:prSet presAssocID="{A9FF631B-3C81-4B76-B5F0-05C086DEAEDC}" presName="childText" presStyleLbl="bgAcc1" presStyleIdx="7" presStyleCnt="12" custScaleX="205753">
        <dgm:presLayoutVars>
          <dgm:bulletEnabled val="1"/>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2" presStyleCnt="4" custScaleX="178691"/>
      <dgm:spPr/>
    </dgm:pt>
    <dgm:pt modelId="{31BB6805-FA2F-483E-B031-F4DBEB7CC4A3}" type="pres">
      <dgm:prSet presAssocID="{86F63D85-2FFD-4C38-908C-6D857F0D507A}" presName="rootConnector" presStyleLbl="node1" presStyleIdx="2" presStyleCnt="4"/>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8" presStyleCnt="12" custSzX="382881"/>
      <dgm:spPr/>
    </dgm:pt>
    <dgm:pt modelId="{55E649B9-AEA5-43F0-A76E-1C663BB94E88}" type="pres">
      <dgm:prSet presAssocID="{F25CB443-752A-4417-B08E-80CE2B01454E}" presName="childText" presStyleLbl="bgAcc1" presStyleIdx="8" presStyleCnt="12" custScaleX="201424">
        <dgm:presLayoutVars>
          <dgm:bulletEnabled val="1"/>
        </dgm:presLayoutVars>
      </dgm:prSet>
      <dgm:spPr/>
    </dgm:pt>
    <dgm:pt modelId="{852CC905-EFB4-4CAF-9DE2-F9CCE1223EF9}" type="pres">
      <dgm:prSet presAssocID="{B3F36472-2DCE-4167-87A0-822B0738A835}" presName="Name13" presStyleLbl="parChTrans1D2" presStyleIdx="9" presStyleCnt="12" custSzX="382881"/>
      <dgm:spPr/>
    </dgm:pt>
    <dgm:pt modelId="{D68177A9-A69E-4807-AADD-8B10E99FFEC8}" type="pres">
      <dgm:prSet presAssocID="{6CAB80F2-D5F0-41BF-AD00-1630D5AB469C}" presName="childText" presStyleLbl="bgAcc1" presStyleIdx="9" presStyleCnt="12" custScaleX="201424">
        <dgm:presLayoutVars>
          <dgm:bulletEnabled val="1"/>
        </dgm:presLayoutVars>
      </dgm:prSet>
      <dgm:spPr/>
    </dgm:pt>
    <dgm:pt modelId="{8FAA06D5-5AE0-41AB-A35B-DF7B871736E9}" type="pres">
      <dgm:prSet presAssocID="{0C5A8E1C-F2AE-4A35-A245-C8390567E746}" presName="Name13" presStyleLbl="parChTrans1D2" presStyleIdx="10" presStyleCnt="12" custSzX="382881"/>
      <dgm:spPr/>
    </dgm:pt>
    <dgm:pt modelId="{D06EFF41-B373-4E44-8E87-1D2BDF034C07}" type="pres">
      <dgm:prSet presAssocID="{9583D245-2DFB-47B7-AC56-FAC4E6EBFA1B}" presName="childText" presStyleLbl="bgAcc1" presStyleIdx="10" presStyleCnt="12" custScaleX="201424">
        <dgm:presLayoutVars>
          <dgm:bulletEnabled val="1"/>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3" presStyleCnt="4" custScaleX="178691"/>
      <dgm:spPr/>
    </dgm:pt>
    <dgm:pt modelId="{30557BDE-22B0-4229-A7F7-E9CBFAA86FDB}" type="pres">
      <dgm:prSet presAssocID="{617A9EEF-5F50-4975-9766-83D55559EBB7}" presName="rootConnector" presStyleLbl="node1" presStyleIdx="3" presStyleCnt="4"/>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11" presStyleCnt="12" custSzX="382881"/>
      <dgm:spPr/>
    </dgm:pt>
    <dgm:pt modelId="{958AACA1-142B-4C79-BE17-FD295864CCE5}" type="pres">
      <dgm:prSet presAssocID="{AAF39FCA-58FD-4E6D-B514-B45C8FCE471B}" presName="childText" presStyleLbl="bgAcc1" presStyleIdx="11" presStyleCnt="12" custScaleX="20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8A52E502-DD3E-4400-A355-1B3873D412D5}" type="presOf" srcId="{DDAC68C6-E314-4C19-8AE5-5F4901C96D34}" destId="{6EE42814-5738-4089-9EE3-3A64B0B3006C}" srcOrd="0" destOrd="0" presId="urn:microsoft.com/office/officeart/2005/8/layout/hierarchy3"/>
    <dgm:cxn modelId="{AEE7FC02-CBC6-4DC5-A136-E89D725A8623}" type="presOf" srcId="{22CACD56-3361-40D9-9110-6B8B480AAD18}" destId="{73CA7122-826B-410B-A203-7EACA6EDD9EB}" srcOrd="0" destOrd="0" presId="urn:microsoft.com/office/officeart/2005/8/layout/hierarchy3"/>
    <dgm:cxn modelId="{74FF0904-66D6-47CC-BAFD-B845724126F8}" srcId="{DBB9BF22-BCFE-4B5D-B2ED-00DC4DD3ABE3}" destId="{E25866C2-99A8-46CC-B98E-4CE1BD93E0E8}" srcOrd="1" destOrd="0" parTransId="{0BB65013-86B8-469E-BCB2-FC5518D21E65}" sibTransId="{137B0C3C-B8BC-4320-8CB9-3EA4F21DA860}"/>
    <dgm:cxn modelId="{6805CB08-5D0F-4898-834B-1642D7696A1A}" type="presOf" srcId="{AAF39FCA-58FD-4E6D-B514-B45C8FCE471B}" destId="{958AACA1-142B-4C79-BE17-FD295864CCE5}"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B1C72F1E-3123-4C47-8516-90B19D50DD9D}" type="presOf" srcId="{86F63D85-2FFD-4C38-908C-6D857F0D507A}" destId="{31BB6805-FA2F-483E-B031-F4DBEB7CC4A3}" srcOrd="1" destOrd="0" presId="urn:microsoft.com/office/officeart/2005/8/layout/hierarchy3"/>
    <dgm:cxn modelId="{A2252E1F-D32C-4A17-8F21-9FAA36BE0F77}" type="presOf" srcId="{A9FF631B-3C81-4B76-B5F0-05C086DEAEDC}" destId="{88ACC70C-BCBD-43C4-864D-049DFDC6548A}" srcOrd="0"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F687323A-4A83-4636-88FA-09619DA31353}" srcId="{E25866C2-99A8-46CC-B98E-4CE1BD93E0E8}" destId="{A9FF631B-3C81-4B76-B5F0-05C086DEAEDC}" srcOrd="3" destOrd="0" parTransId="{DDAC68C6-E314-4C19-8AE5-5F4901C96D34}" sibTransId="{DCC64D46-35B0-4390-8F97-037599007ACA}"/>
    <dgm:cxn modelId="{CA7A453D-3DCF-41DE-9843-9AB041A92960}" type="presOf" srcId="{B3F36472-2DCE-4167-87A0-822B0738A835}" destId="{852CC905-EFB4-4CAF-9DE2-F9CCE1223EF9}"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97BD54E-C40B-4668-B5B0-C08161EE9E6C}" srcId="{75F4EE11-9C4D-4861-8292-DDE4E61AB7E9}" destId="{55D27E89-52E1-4A07-8B66-63505021BC90}" srcOrd="1" destOrd="0" parTransId="{F2EEBF89-5D09-4F31-B581-3C59ED34EA3B}" sibTransId="{D334D949-A5BF-4D7B-94DA-8CC9D2B8CACF}"/>
    <dgm:cxn modelId="{8660524F-4B6E-4B78-9D31-77DF0996993E}" srcId="{DBB9BF22-BCFE-4B5D-B2ED-00DC4DD3ABE3}" destId="{617A9EEF-5F50-4975-9766-83D55559EBB7}" srcOrd="3" destOrd="0" parTransId="{7E6ADF6F-A69B-4055-B261-D32CBACAE33E}" sibTransId="{8EFC46BD-2C69-44C0-AD54-46E1C1B306D8}"/>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2" destOrd="0" parTransId="{80BEFE3D-F554-4D3E-8AD6-E0FB75557816}" sibTransId="{7592D6B6-3BCF-4231-8523-C768ADCF2A13}"/>
    <dgm:cxn modelId="{95B3527C-9475-497F-AD00-26BB9EB82ABE}" srcId="{617A9EEF-5F50-4975-9766-83D55559EBB7}" destId="{AAF39FCA-58FD-4E6D-B514-B45C8FCE471B}" srcOrd="0" destOrd="0" parTransId="{091B8771-EEA6-41FE-AAB1-9587FB5765E4}" sibTransId="{A5861C81-D6FE-48E9-9E88-1DC8A0AE5F70}"/>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DCA4F794-967C-4838-A68A-78601FC058F1}" srcId="{DBB9BF22-BCFE-4B5D-B2ED-00DC4DD3ABE3}" destId="{75F4EE11-9C4D-4861-8292-DDE4E61AB7E9}" srcOrd="0" destOrd="0" parTransId="{90794640-BAA1-4551-873C-E78837DF4952}" sibTransId="{FB52469B-C382-4813-AB6E-5D456D0EE8EE}"/>
    <dgm:cxn modelId="{060AAD95-8DD5-4BA5-A2AA-0BCCEAF2668D}" type="presOf" srcId="{617A9EEF-5F50-4975-9766-83D55559EBB7}" destId="{477FA87B-B590-44D9-8BFC-EED10D78E52D}" srcOrd="0" destOrd="0" presId="urn:microsoft.com/office/officeart/2005/8/layout/hierarchy3"/>
    <dgm:cxn modelId="{3DC1D79A-27FF-4962-8A2F-1E34511927F7}" type="presOf" srcId="{9583D245-2DFB-47B7-AC56-FAC4E6EBFA1B}" destId="{D06EFF41-B373-4E44-8E87-1D2BDF034C07}" srcOrd="0" destOrd="0" presId="urn:microsoft.com/office/officeart/2005/8/layout/hierarchy3"/>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C98C8EB6-ED00-4395-B566-9E2B753DFE35}" type="presOf" srcId="{6CAB80F2-D5F0-41BF-AD00-1630D5AB469C}" destId="{D68177A9-A69E-4807-AADD-8B10E99FFEC8}" srcOrd="0" destOrd="0" presId="urn:microsoft.com/office/officeart/2005/8/layout/hierarchy3"/>
    <dgm:cxn modelId="{04F4CEB6-20A2-452C-91E9-BFF3D068D41C}" srcId="{E25866C2-99A8-46CC-B98E-4CE1BD93E0E8}" destId="{7ABD552C-A9F5-43B1-A32A-F240010312A3}" srcOrd="2"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7C7040CA-08F0-4DE6-9A3B-687DCCBF8EF7}" type="presOf" srcId="{E047C4CB-1894-47C6-A4C5-8DAE1E67F142}" destId="{98DFAF5B-4D77-4D8C-AAFD-9B33DF848D6C}"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 modelId="{992BD3FD-B970-4F60-8245-8D245FE8B6C8}" type="presParOf" srcId="{55551039-90F2-4AE8-B713-0ED911541082}" destId="{08B22401-A052-447E-911D-0E8B3DF6BD6D}" srcOrd="1"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06648D7-AE6A-409E-AAE0-EB4C1734B58A}" type="presParOf" srcId="{67016CE4-C35A-4B5C-99C2-98CBEAF37A40}" destId="{98DFAF5B-4D77-4D8C-AAFD-9B33DF848D6C}" srcOrd="4" destOrd="0" presId="urn:microsoft.com/office/officeart/2005/8/layout/hierarchy3"/>
    <dgm:cxn modelId="{2FCB89EB-7C04-4DAC-8E5A-CB0A64B5F3BD}" type="presParOf" srcId="{67016CE4-C35A-4B5C-99C2-98CBEAF37A40}" destId="{A91D0090-F21F-4FDF-B828-FA2F409AD1F5}" srcOrd="5" destOrd="0" presId="urn:microsoft.com/office/officeart/2005/8/layout/hierarchy3"/>
    <dgm:cxn modelId="{4D1BFA9B-B73C-4EBD-82FD-9A3CFBCE4D82}" type="presParOf" srcId="{67016CE4-C35A-4B5C-99C2-98CBEAF37A40}" destId="{6EE42814-5738-4089-9EE3-3A64B0B3006C}" srcOrd="6" destOrd="0" presId="urn:microsoft.com/office/officeart/2005/8/layout/hierarchy3"/>
    <dgm:cxn modelId="{10D6F66C-6590-405D-B316-560B3E2ADC58}" type="presParOf" srcId="{67016CE4-C35A-4B5C-99C2-98CBEAF37A40}" destId="{88ACC70C-BCBD-43C4-864D-049DFDC6548A}" srcOrd="7" destOrd="0" presId="urn:microsoft.com/office/officeart/2005/8/layout/hierarchy3"/>
    <dgm:cxn modelId="{BAD94282-5D6D-480A-A7DB-CE92BA5ACE67}" type="presParOf" srcId="{55551039-90F2-4AE8-B713-0ED911541082}" destId="{7262067F-AE8B-461F-82FE-D97050977F28}" srcOrd="2"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 modelId="{1D7EA38D-65D0-4637-AB51-5586E81E68E6}" type="presParOf" srcId="{55551039-90F2-4AE8-B713-0ED911541082}" destId="{B6CA50B7-59E0-4133-8FE9-E2FAB2E669A0}" srcOrd="3"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pPr algn="ctr" rtl="1"/>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INT</a:t>
          </a:r>
          <a:r>
            <a:rPr lang="ar-SA" sz="2400" b="1"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i="0" dirty="0">
              <a:latin typeface="Calibri" panose="020F0502020204030204" pitchFamily="34" charset="0"/>
              <a:ea typeface="Calibri" panose="020F0502020204030204" pitchFamily="34" charset="0"/>
              <a:cs typeface="Calibri" panose="020F0502020204030204" pitchFamily="34" charset="0"/>
            </a:rPr>
            <a:t> :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0A619B4-656A-4617-9BE1-23A9A760F1A2}" type="parTrans" cxnId="{93A9F5A8-48B0-4BDF-AE6F-5BD6BA878605}">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BIGINT</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3DD96012-95B9-49D8-A5B1-6E20BAD9DA82}">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FLOAT</a:t>
          </a:r>
          <a:r>
            <a:rPr lang="ar-SA" sz="2400" b="1" i="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1" custScaleX="178691"/>
      <dgm:spPr/>
    </dgm:pt>
    <dgm:pt modelId="{A5B95AE8-1DBD-4F23-B160-3F58E5DB2F0D}" type="pres">
      <dgm:prSet presAssocID="{75F4EE11-9C4D-4861-8292-DDE4E61AB7E9}" presName="rootConnector" presStyleLbl="node1" presStyleIdx="0" presStyleCnt="1"/>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4" custSzX="382881"/>
      <dgm:spPr/>
    </dgm:pt>
    <dgm:pt modelId="{F561969E-38F4-47AE-8D7A-B0DF92B14780}" type="pres">
      <dgm:prSet presAssocID="{D98C4602-15C2-4722-803D-DD817DDEA140}" presName="childText" presStyleLbl="bgAcc1" presStyleIdx="0" presStyleCnt="4" custScaleX="811424">
        <dgm:presLayoutVars>
          <dgm:bulletEnabled val="1"/>
        </dgm:presLayoutVars>
      </dgm:prSet>
      <dgm:spPr/>
    </dgm:pt>
    <dgm:pt modelId="{7FB1B758-7AAC-4C43-92BF-4AB342C46E6D}" type="pres">
      <dgm:prSet presAssocID="{F2EEBF89-5D09-4F31-B581-3C59ED34EA3B}" presName="Name13" presStyleLbl="parChTrans1D2" presStyleIdx="1" presStyleCnt="4" custSzX="382881"/>
      <dgm:spPr/>
    </dgm:pt>
    <dgm:pt modelId="{A52CBBE6-493D-478B-84D1-303C9493E9FC}" type="pres">
      <dgm:prSet presAssocID="{55D27E89-52E1-4A07-8B66-63505021BC90}" presName="childText" presStyleLbl="bgAcc1" presStyleIdx="1" presStyleCnt="4" custScaleX="811424">
        <dgm:presLayoutVars>
          <dgm:bulletEnabled val="1"/>
        </dgm:presLayoutVars>
      </dgm:prSet>
      <dgm:spPr/>
    </dgm:pt>
    <dgm:pt modelId="{615D4B1F-4456-44BC-BCED-5743B779B59B}" type="pres">
      <dgm:prSet presAssocID="{F9CDA4F6-CB0A-4D3B-A9A8-56D8EEBD0C7C}" presName="Name13" presStyleLbl="parChTrans1D2" presStyleIdx="2" presStyleCnt="4" custSzX="382881"/>
      <dgm:spPr/>
    </dgm:pt>
    <dgm:pt modelId="{49F5F344-1F26-461B-AF22-D69D29A22925}" type="pres">
      <dgm:prSet presAssocID="{3DD96012-95B9-49D8-A5B1-6E20BAD9DA82}" presName="childText" presStyleLbl="bgAcc1" presStyleIdx="2" presStyleCnt="4" custScaleX="811424">
        <dgm:presLayoutVars>
          <dgm:bulletEnabled val="1"/>
        </dgm:presLayoutVars>
      </dgm:prSet>
      <dgm:spPr/>
    </dgm:pt>
    <dgm:pt modelId="{B6A157F3-17DD-43E4-B8EC-4C6B66B23856}" type="pres">
      <dgm:prSet presAssocID="{DF9318EF-8799-4FCA-81A8-B0A3722FA741}" presName="Name13" presStyleLbl="parChTrans1D2" presStyleIdx="3" presStyleCnt="4" custSzX="382881"/>
      <dgm:spPr/>
    </dgm:pt>
    <dgm:pt modelId="{146367B0-5BC6-4F96-8F3B-DC52DF285884}" type="pres">
      <dgm:prSet presAssocID="{EC1E55CA-41BA-4CBF-82BF-CB999CA7C218}" presName="childText" presStyleLbl="bgAcc1" presStyleIdx="3" presStyleCnt="4" custScaleX="81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597BD54E-C40B-4668-B5B0-C08161EE9E6C}" srcId="{75F4EE11-9C4D-4861-8292-DDE4E61AB7E9}" destId="{55D27E89-52E1-4A07-8B66-63505021BC90}" srcOrd="1" destOrd="0" parTransId="{F2EEBF89-5D09-4F31-B581-3C59ED34EA3B}" sibTransId="{D334D949-A5BF-4D7B-94DA-8CC9D2B8CACF}"/>
    <dgm:cxn modelId="{DCA4F794-967C-4838-A68A-78601FC058F1}" srcId="{DBB9BF22-BCFE-4B5D-B2ED-00DC4DD3ABE3}" destId="{75F4EE11-9C4D-4861-8292-DDE4E61AB7E9}" srcOrd="0" destOrd="0" parTransId="{90794640-BAA1-4551-873C-E78837DF4952}" sibTransId="{FB52469B-C382-4813-AB6E-5D456D0EE8EE}"/>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25866C2-99A8-46CC-B98E-4CE1BD93E0E8}">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VARCHAR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7ABD552C-A9F5-43B1-A32A-F240010312A3}">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TEXT</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dirty="0">
              <a:latin typeface="Calibri" panose="020F0502020204030204" pitchFamily="34" charset="0"/>
              <a:ea typeface="Calibri" panose="020F0502020204030204" pitchFamily="34" charset="0"/>
              <a:cs typeface="Calibri" panose="020F0502020204030204" pitchFamily="34" charset="0"/>
            </a:rPr>
            <a:t>65,535</a:t>
          </a:r>
          <a:r>
            <a:rPr lang="ar-SA" sz="2400" b="1" i="0" dirty="0">
              <a:latin typeface="Calibri" panose="020F0502020204030204" pitchFamily="34" charset="0"/>
              <a:ea typeface="Calibri" panose="020F0502020204030204" pitchFamily="34" charset="0"/>
              <a:cs typeface="Calibri" panose="020F0502020204030204" pitchFamily="34" charset="0"/>
            </a:rPr>
            <a:t> 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E766CCDF-23A0-4920-846D-2FC4C6C87481}">
      <dgm:prSet custT="1"/>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NVARHCAR</a:t>
          </a:r>
          <a:r>
            <a:rPr lang="ar-SA" sz="2400" b="1"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5B017B70-E2FB-46A9-9439-866651EB6088}" type="parTrans" cxnId="{96220BB3-BD08-40D6-ABD1-BEAF933F88D6}">
      <dgm:prSet/>
      <dgm:spPr/>
      <dgm:t>
        <a:bodyPr/>
        <a:lstStyle/>
        <a:p>
          <a:endParaRPr lang="en-US"/>
        </a:p>
      </dgm:t>
    </dgm:pt>
    <dgm:pt modelId="{178FBDBE-91AC-433C-B5F0-BEF2FBA88295}" type="sibTrans" cxnId="{96220BB3-BD08-40D6-ABD1-BEAF933F88D6}">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0" presStyleCnt="1" custScaleX="178691"/>
      <dgm:spPr/>
    </dgm:pt>
    <dgm:pt modelId="{5B8690F6-FEBF-460F-A36A-BAC03118D3EE}" type="pres">
      <dgm:prSet presAssocID="{E25866C2-99A8-46CC-B98E-4CE1BD93E0E8}" presName="rootConnector" presStyleLbl="node1" presStyleIdx="0" presStyleCnt="1"/>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0" presStyleCnt="4" custSzX="382881"/>
      <dgm:spPr/>
    </dgm:pt>
    <dgm:pt modelId="{0629996D-3B89-4BEB-A9CE-975D6AF777BF}" type="pres">
      <dgm:prSet presAssocID="{EB2B5B7E-1C97-4382-B64E-D879BFC5DE37}" presName="childText" presStyleLbl="bgAcc1" presStyleIdx="0" presStyleCnt="4" custScaleX="643944">
        <dgm:presLayoutVars>
          <dgm:bulletEnabled val="1"/>
        </dgm:presLayoutVars>
      </dgm:prSet>
      <dgm:spPr/>
    </dgm:pt>
    <dgm:pt modelId="{70608E8C-B6A9-49C5-B360-88EB41DC771A}" type="pres">
      <dgm:prSet presAssocID="{9510DBF8-59AE-4B68-89F7-B1D5A8D85BAC}" presName="Name13" presStyleLbl="parChTrans1D2" presStyleIdx="1" presStyleCnt="4" custSzX="382881"/>
      <dgm:spPr/>
    </dgm:pt>
    <dgm:pt modelId="{1A79B832-9D7C-4BC4-B41B-EBBB2C39E512}" type="pres">
      <dgm:prSet presAssocID="{0ED75963-422C-494B-93C0-09180FA645AF}" presName="childText" presStyleLbl="bgAcc1" presStyleIdx="1" presStyleCnt="4" custScaleX="643944" custScaleY="114570">
        <dgm:presLayoutVars>
          <dgm:bulletEnabled val="1"/>
        </dgm:presLayoutVars>
      </dgm:prSet>
      <dgm:spPr/>
    </dgm:pt>
    <dgm:pt modelId="{2E9C4465-4E9E-4539-86E2-C2760ADCACF9}" type="pres">
      <dgm:prSet presAssocID="{5B017B70-E2FB-46A9-9439-866651EB6088}" presName="Name13" presStyleLbl="parChTrans1D2" presStyleIdx="2" presStyleCnt="4"/>
      <dgm:spPr/>
    </dgm:pt>
    <dgm:pt modelId="{83B8271D-4556-4587-8403-B3E019B97032}" type="pres">
      <dgm:prSet presAssocID="{E766CCDF-23A0-4920-846D-2FC4C6C87481}" presName="childText" presStyleLbl="bgAcc1" presStyleIdx="2" presStyleCnt="4" custScaleX="632642">
        <dgm:presLayoutVars>
          <dgm:bulletEnabled val="1"/>
        </dgm:presLayoutVars>
      </dgm:prSet>
      <dgm:spPr/>
    </dgm:pt>
    <dgm:pt modelId="{98DFAF5B-4D77-4D8C-AAFD-9B33DF848D6C}" type="pres">
      <dgm:prSet presAssocID="{E047C4CB-1894-47C6-A4C5-8DAE1E67F142}" presName="Name13" presStyleLbl="parChTrans1D2" presStyleIdx="3" presStyleCnt="4" custSzX="382881"/>
      <dgm:spPr/>
    </dgm:pt>
    <dgm:pt modelId="{A91D0090-F21F-4FDF-B828-FA2F409AD1F5}" type="pres">
      <dgm:prSet presAssocID="{7ABD552C-A9F5-43B1-A32A-F240010312A3}" presName="childText" presStyleLbl="bgAcc1" presStyleIdx="3" presStyleCnt="4" custScaleX="643944">
        <dgm:presLayoutVars>
          <dgm:bulletEnabled val="1"/>
        </dgm:presLayoutVars>
      </dgm:prSet>
      <dgm:spPr/>
    </dgm:pt>
  </dgm:ptLst>
  <dgm:cxnLst>
    <dgm:cxn modelId="{74FF0904-66D6-47CC-BAFD-B845724126F8}" srcId="{DBB9BF22-BCFE-4B5D-B2ED-00DC4DD3ABE3}" destId="{E25866C2-99A8-46CC-B98E-4CE1BD93E0E8}" srcOrd="0" destOrd="0" parTransId="{0BB65013-86B8-469E-BCB2-FC5518D21E65}" sibTransId="{137B0C3C-B8BC-4320-8CB9-3EA4F21DA860}"/>
    <dgm:cxn modelId="{66FE600D-F68F-4716-9EDC-F96DB6E3B916}" type="presOf" srcId="{E766CCDF-23A0-4920-846D-2FC4C6C87481}" destId="{83B8271D-4556-4587-8403-B3E019B97032}"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67D6B736-1FAA-4D7D-A3FA-29E95BDDF3C8}" type="presOf" srcId="{5B017B70-E2FB-46A9-9439-866651EB6088}" destId="{2E9C4465-4E9E-4539-86E2-C2760ADCAC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96220BB3-BD08-40D6-ABD1-BEAF933F88D6}" srcId="{E25866C2-99A8-46CC-B98E-4CE1BD93E0E8}" destId="{E766CCDF-23A0-4920-846D-2FC4C6C87481}" srcOrd="2" destOrd="0" parTransId="{5B017B70-E2FB-46A9-9439-866651EB6088}" sibTransId="{178FBDBE-91AC-433C-B5F0-BEF2FBA88295}"/>
    <dgm:cxn modelId="{04F4CEB6-20A2-452C-91E9-BFF3D068D41C}" srcId="{E25866C2-99A8-46CC-B98E-4CE1BD93E0E8}" destId="{7ABD552C-A9F5-43B1-A32A-F240010312A3}" srcOrd="3"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7C7040CA-08F0-4DE6-9A3B-687DCCBF8EF7}" type="presOf" srcId="{E047C4CB-1894-47C6-A4C5-8DAE1E67F142}" destId="{98DFAF5B-4D77-4D8C-AAFD-9B33DF848D6C}"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992BD3FD-B970-4F60-8245-8D245FE8B6C8}" type="presParOf" srcId="{55551039-90F2-4AE8-B713-0ED911541082}" destId="{08B22401-A052-447E-911D-0E8B3DF6BD6D}" srcOrd="0"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30DB598-8EED-41F1-BE58-DA988BFE7868}" type="presParOf" srcId="{67016CE4-C35A-4B5C-99C2-98CBEAF37A40}" destId="{2E9C4465-4E9E-4539-86E2-C2760ADCACF9}" srcOrd="4" destOrd="0" presId="urn:microsoft.com/office/officeart/2005/8/layout/hierarchy3"/>
    <dgm:cxn modelId="{9146CB7E-C8C6-42D6-A06D-F938420B911E}" type="presParOf" srcId="{67016CE4-C35A-4B5C-99C2-98CBEAF37A40}" destId="{83B8271D-4556-4587-8403-B3E019B97032}" srcOrd="5" destOrd="0" presId="urn:microsoft.com/office/officeart/2005/8/layout/hierarchy3"/>
    <dgm:cxn modelId="{506648D7-AE6A-409E-AAE0-EB4C1734B58A}" type="presParOf" srcId="{67016CE4-C35A-4B5C-99C2-98CBEAF37A40}" destId="{98DFAF5B-4D77-4D8C-AAFD-9B33DF848D6C}" srcOrd="6" destOrd="0" presId="urn:microsoft.com/office/officeart/2005/8/layout/hierarchy3"/>
    <dgm:cxn modelId="{2FCB89EB-7C04-4DAC-8E5A-CB0A64B5F3BD}" type="presParOf" srcId="{67016CE4-C35A-4B5C-99C2-98CBEAF37A40}" destId="{A91D0090-F21F-4FDF-B828-FA2F409AD1F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6F63D85-2FFD-4C38-908C-6D857F0D507A}">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F25CB443-752A-4417-B08E-80CE2B01454E}">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dirty="0">
              <a:latin typeface="Calibri" panose="020F0502020204030204" pitchFamily="34" charset="0"/>
              <a:ea typeface="Calibri" panose="020F0502020204030204" pitchFamily="34" charset="0"/>
              <a:cs typeface="Calibri" panose="020F0502020204030204" pitchFamily="34" charset="0"/>
            </a:rPr>
            <a:t>2023-12-13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dirty="0">
              <a:latin typeface="Calibri" panose="020F0502020204030204" pitchFamily="34" charset="0"/>
              <a:ea typeface="Calibri" panose="020F0502020204030204" pitchFamily="34" charset="0"/>
              <a:cs typeface="Calibri" panose="020F0502020204030204" pitchFamily="34" charset="0"/>
            </a:rPr>
            <a:t>81</a:t>
          </a:r>
          <a:r>
            <a:rPr lang="ar-SA" sz="2400" b="1" i="0" dirty="0">
              <a:latin typeface="Calibri" panose="020F0502020204030204" pitchFamily="34" charset="0"/>
              <a:ea typeface="Calibri" panose="020F0502020204030204" pitchFamily="34" charset="0"/>
              <a:cs typeface="Calibri" panose="020F0502020204030204" pitchFamily="34" charset="0"/>
            </a:rPr>
            <a:t>15:12:5.4</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9583D245-2DFB-47B7-AC56-FAC4E6EBFA1B}">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0" presStyleCnt="1" custScaleX="178691"/>
      <dgm:spPr/>
    </dgm:pt>
    <dgm:pt modelId="{31BB6805-FA2F-483E-B031-F4DBEB7CC4A3}" type="pres">
      <dgm:prSet presAssocID="{86F63D85-2FFD-4C38-908C-6D857F0D507A}" presName="rootConnector" presStyleLbl="node1" presStyleIdx="0" presStyleCnt="1"/>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0" presStyleCnt="3" custSzX="382881"/>
      <dgm:spPr/>
    </dgm:pt>
    <dgm:pt modelId="{55E649B9-AEA5-43F0-A76E-1C663BB94E88}" type="pres">
      <dgm:prSet presAssocID="{F25CB443-752A-4417-B08E-80CE2B01454E}" presName="childText" presStyleLbl="bgAcc1" presStyleIdx="0" presStyleCnt="3" custScaleX="591193">
        <dgm:presLayoutVars>
          <dgm:bulletEnabled val="1"/>
        </dgm:presLayoutVars>
      </dgm:prSet>
      <dgm:spPr/>
    </dgm:pt>
    <dgm:pt modelId="{852CC905-EFB4-4CAF-9DE2-F9CCE1223EF9}" type="pres">
      <dgm:prSet presAssocID="{B3F36472-2DCE-4167-87A0-822B0738A835}" presName="Name13" presStyleLbl="parChTrans1D2" presStyleIdx="1" presStyleCnt="3" custSzX="382881"/>
      <dgm:spPr/>
    </dgm:pt>
    <dgm:pt modelId="{D68177A9-A69E-4807-AADD-8B10E99FFEC8}" type="pres">
      <dgm:prSet presAssocID="{6CAB80F2-D5F0-41BF-AD00-1630D5AB469C}" presName="childText" presStyleLbl="bgAcc1" presStyleIdx="1" presStyleCnt="3" custScaleX="591193">
        <dgm:presLayoutVars>
          <dgm:bulletEnabled val="1"/>
        </dgm:presLayoutVars>
      </dgm:prSet>
      <dgm:spPr/>
    </dgm:pt>
    <dgm:pt modelId="{8FAA06D5-5AE0-41AB-A35B-DF7B871736E9}" type="pres">
      <dgm:prSet presAssocID="{0C5A8E1C-F2AE-4A35-A245-C8390567E746}" presName="Name13" presStyleLbl="parChTrans1D2" presStyleIdx="2" presStyleCnt="3" custSzX="382881"/>
      <dgm:spPr/>
    </dgm:pt>
    <dgm:pt modelId="{D06EFF41-B373-4E44-8E87-1D2BDF034C07}" type="pres">
      <dgm:prSet presAssocID="{9583D245-2DFB-47B7-AC56-FAC4E6EBFA1B}" presName="childText" presStyleLbl="bgAcc1" presStyleIdx="2" presStyleCnt="3" custScaleX="591193">
        <dgm:presLayoutVars>
          <dgm:bulletEnabled val="1"/>
        </dgm:presLayoutVars>
      </dgm:prSet>
      <dgm:spPr/>
    </dgm:pt>
  </dgm:ptLst>
  <dgm:cxnLst>
    <dgm:cxn modelId="{AEE7FC02-CBC6-4DC5-A136-E89D725A8623}" type="presOf" srcId="{22CACD56-3361-40D9-9110-6B8B480AAD18}" destId="{73CA7122-826B-410B-A203-7EACA6EDD9EB}" srcOrd="0" destOrd="0" presId="urn:microsoft.com/office/officeart/2005/8/layout/hierarchy3"/>
    <dgm:cxn modelId="{B1C72F1E-3123-4C47-8516-90B19D50DD9D}" type="presOf" srcId="{86F63D85-2FFD-4C38-908C-6D857F0D507A}" destId="{31BB6805-FA2F-483E-B031-F4DBEB7CC4A3}" srcOrd="1"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A7A453D-3DCF-41DE-9843-9AB041A92960}" type="presOf" srcId="{B3F36472-2DCE-4167-87A0-822B0738A835}" destId="{852CC905-EFB4-4CAF-9DE2-F9CCE1223E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0" destOrd="0" parTransId="{80BEFE3D-F554-4D3E-8AD6-E0FB75557816}" sibTransId="{7592D6B6-3BCF-4231-8523-C768ADCF2A13}"/>
    <dgm:cxn modelId="{3DC1D79A-27FF-4962-8A2F-1E34511927F7}" type="presOf" srcId="{9583D245-2DFB-47B7-AC56-FAC4E6EBFA1B}" destId="{D06EFF41-B373-4E44-8E87-1D2BDF034C07}" srcOrd="0" destOrd="0" presId="urn:microsoft.com/office/officeart/2005/8/layout/hierarchy3"/>
    <dgm:cxn modelId="{C98C8EB6-ED00-4395-B566-9E2B753DFE35}" type="presOf" srcId="{6CAB80F2-D5F0-41BF-AD00-1630D5AB469C}" destId="{D68177A9-A69E-4807-AADD-8B10E99FFEC8}"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BAD94282-5D6D-480A-A7DB-CE92BA5ACE67}" type="presParOf" srcId="{55551039-90F2-4AE8-B713-0ED911541082}" destId="{7262067F-AE8B-461F-82FE-D97050977F28}" srcOrd="0"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pPr rtl="1"/>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r>
            <a:rPr lang="ar-SA" sz="2400" b="1" i="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dirty="0">
              <a:latin typeface="Calibri" panose="020F0502020204030204" pitchFamily="34" charset="0"/>
              <a:ea typeface="Calibri" panose="020F0502020204030204" pitchFamily="34" charset="0"/>
              <a:cs typeface="Calibri" panose="020F0502020204030204" pitchFamily="34" charset="0"/>
            </a:rPr>
            <a:t>True</a:t>
          </a:r>
          <a:r>
            <a:rPr lang="ar-SA" sz="2400" b="1" i="0" dirty="0">
              <a:latin typeface="Calibri" panose="020F0502020204030204" pitchFamily="34" charset="0"/>
              <a:ea typeface="Calibri" panose="020F0502020204030204" pitchFamily="34" charset="0"/>
              <a:cs typeface="Calibri" panose="020F0502020204030204" pitchFamily="34" charset="0"/>
            </a:rPr>
            <a:t> (صح) او </a:t>
          </a:r>
          <a:r>
            <a:rPr lang="en-US" sz="2400" b="1" i="0" dirty="0">
              <a:latin typeface="Calibri" panose="020F0502020204030204" pitchFamily="34" charset="0"/>
              <a:ea typeface="Calibri" panose="020F0502020204030204" pitchFamily="34" charset="0"/>
              <a:cs typeface="Calibri" panose="020F0502020204030204" pitchFamily="34" charset="0"/>
            </a:rPr>
            <a:t>False</a:t>
          </a:r>
          <a:r>
            <a:rPr lang="ar-SA" sz="2400" b="1" i="0" dirty="0">
              <a:latin typeface="Calibri" panose="020F0502020204030204" pitchFamily="34" charset="0"/>
              <a:ea typeface="Calibri" panose="020F0502020204030204" pitchFamily="34" charset="0"/>
              <a:cs typeface="Calibri" panose="020F0502020204030204" pitchFamily="34" charset="0"/>
            </a:rPr>
            <a:t> (خطاء)</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0" presStyleCnt="1" custScaleX="32714" custScaleY="18308"/>
      <dgm:spPr/>
    </dgm:pt>
    <dgm:pt modelId="{30557BDE-22B0-4229-A7F7-E9CBFAA86FDB}" type="pres">
      <dgm:prSet presAssocID="{617A9EEF-5F50-4975-9766-83D55559EBB7}" presName="rootConnector" presStyleLbl="node1" presStyleIdx="0" presStyleCnt="1"/>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0" presStyleCnt="1" custSzX="382881"/>
      <dgm:spPr/>
    </dgm:pt>
    <dgm:pt modelId="{958AACA1-142B-4C79-BE17-FD295864CCE5}" type="pres">
      <dgm:prSet presAssocID="{AAF39FCA-58FD-4E6D-B514-B45C8FCE471B}" presName="childText" presStyleLbl="bgAcc1" presStyleIdx="0" presStyleCnt="1" custScaleX="83239" custScaleY="18308" custLinFactNeighborY="-20521">
        <dgm:presLayoutVars>
          <dgm:bulletEnabled val="1"/>
        </dgm:presLayoutVars>
      </dgm:prSet>
      <dgm:spPr/>
    </dgm:pt>
  </dgm:ptLst>
  <dgm:cxnLst>
    <dgm:cxn modelId="{6805CB08-5D0F-4898-834B-1642D7696A1A}" type="presOf" srcId="{AAF39FCA-58FD-4E6D-B514-B45C8FCE471B}" destId="{958AACA1-142B-4C79-BE17-FD295864CCE5}"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8660524F-4B6E-4B78-9D31-77DF0996993E}" srcId="{DBB9BF22-BCFE-4B5D-B2ED-00DC4DD3ABE3}" destId="{617A9EEF-5F50-4975-9766-83D55559EBB7}" srcOrd="0" destOrd="0" parTransId="{7E6ADF6F-A69B-4055-B261-D32CBACAE33E}" sibTransId="{8EFC46BD-2C69-44C0-AD54-46E1C1B306D8}"/>
    <dgm:cxn modelId="{95B3527C-9475-497F-AD00-26BB9EB82ABE}" srcId="{617A9EEF-5F50-4975-9766-83D55559EBB7}" destId="{AAF39FCA-58FD-4E6D-B514-B45C8FCE471B}" srcOrd="0" destOrd="0" parTransId="{091B8771-EEA6-41FE-AAB1-9587FB5765E4}" sibTransId="{A5861C81-D6FE-48E9-9E88-1DC8A0AE5F70}"/>
    <dgm:cxn modelId="{060AAD95-8DD5-4BA5-A2AA-0BCCEAF2668D}" type="presOf" srcId="{617A9EEF-5F50-4975-9766-83D55559EBB7}" destId="{477FA87B-B590-44D9-8BFC-EED10D78E52D}" srcOrd="0" destOrd="0" presId="urn:microsoft.com/office/officeart/2005/8/layout/hierarchy3"/>
    <dgm:cxn modelId="{1D7EA38D-65D0-4637-AB51-5586E81E68E6}" type="presParOf" srcId="{55551039-90F2-4AE8-B713-0ED911541082}" destId="{B6CA50B7-59E0-4133-8FE9-E2FAB2E669A0}" srcOrd="0"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5315"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6447" y="124116"/>
        <a:ext cx="2536276" cy="679244"/>
      </dsp:txXfrm>
    </dsp:sp>
    <dsp:sp modelId="{DBFB0780-499B-44F3-9964-ED02D9122D8D}">
      <dsp:nvSpPr>
        <dsp:cNvPr id="0" name=""/>
        <dsp:cNvSpPr/>
      </dsp:nvSpPr>
      <dsp:spPr>
        <a:xfrm>
          <a:off x="263169"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521023"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p>
      </dsp:txBody>
      <dsp:txXfrm>
        <a:off x="542155" y="1026001"/>
        <a:ext cx="2283000" cy="679244"/>
      </dsp:txXfrm>
    </dsp:sp>
    <dsp:sp modelId="{7FB1B758-7AAC-4C43-92BF-4AB342C46E6D}">
      <dsp:nvSpPr>
        <dsp:cNvPr id="0" name=""/>
        <dsp:cNvSpPr/>
      </dsp:nvSpPr>
      <dsp:spPr>
        <a:xfrm>
          <a:off x="263169"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521023"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1927886"/>
        <a:ext cx="2283000" cy="679244"/>
      </dsp:txXfrm>
    </dsp:sp>
    <dsp:sp modelId="{615D4B1F-4456-44BC-BCED-5743B779B59B}">
      <dsp:nvSpPr>
        <dsp:cNvPr id="0" name=""/>
        <dsp:cNvSpPr/>
      </dsp:nvSpPr>
      <dsp:spPr>
        <a:xfrm>
          <a:off x="263169"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521023"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2829771"/>
        <a:ext cx="2283000" cy="679244"/>
      </dsp:txXfrm>
    </dsp:sp>
    <dsp:sp modelId="{B6A157F3-17DD-43E4-B8EC-4C6B66B23856}">
      <dsp:nvSpPr>
        <dsp:cNvPr id="0" name=""/>
        <dsp:cNvSpPr/>
      </dsp:nvSpPr>
      <dsp:spPr>
        <a:xfrm>
          <a:off x="263169"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521023" y="371052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3731656"/>
        <a:ext cx="2283000" cy="679244"/>
      </dsp:txXfrm>
    </dsp:sp>
    <dsp:sp modelId="{C0BE54C0-08EB-463A-8E4E-28A5788ABBAA}">
      <dsp:nvSpPr>
        <dsp:cNvPr id="0" name=""/>
        <dsp:cNvSpPr/>
      </dsp:nvSpPr>
      <dsp:spPr>
        <a:xfrm>
          <a:off x="2944609"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965741" y="124116"/>
        <a:ext cx="2536276" cy="679244"/>
      </dsp:txXfrm>
    </dsp:sp>
    <dsp:sp modelId="{356211AB-9D14-4692-A161-2FFDC24D3C16}">
      <dsp:nvSpPr>
        <dsp:cNvPr id="0" name=""/>
        <dsp:cNvSpPr/>
      </dsp:nvSpPr>
      <dsp:spPr>
        <a:xfrm>
          <a:off x="3202463"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3460317"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026001"/>
        <a:ext cx="2283000" cy="679244"/>
      </dsp:txXfrm>
    </dsp:sp>
    <dsp:sp modelId="{70608E8C-B6A9-49C5-B360-88EB41DC771A}">
      <dsp:nvSpPr>
        <dsp:cNvPr id="0" name=""/>
        <dsp:cNvSpPr/>
      </dsp:nvSpPr>
      <dsp:spPr>
        <a:xfrm>
          <a:off x="3202463"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3460317"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927886"/>
        <a:ext cx="2283000" cy="679244"/>
      </dsp:txXfrm>
    </dsp:sp>
    <dsp:sp modelId="{98DFAF5B-4D77-4D8C-AAFD-9B33DF848D6C}">
      <dsp:nvSpPr>
        <dsp:cNvPr id="0" name=""/>
        <dsp:cNvSpPr/>
      </dsp:nvSpPr>
      <dsp:spPr>
        <a:xfrm>
          <a:off x="3202463"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3460317"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2829771"/>
        <a:ext cx="2283000" cy="679244"/>
      </dsp:txXfrm>
    </dsp:sp>
    <dsp:sp modelId="{6EE42814-5738-4089-9EE3-3A64B0B3006C}">
      <dsp:nvSpPr>
        <dsp:cNvPr id="0" name=""/>
        <dsp:cNvSpPr/>
      </dsp:nvSpPr>
      <dsp:spPr>
        <a:xfrm>
          <a:off x="3202463"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CC70C-BCBD-43C4-864D-049DFDC6548A}">
      <dsp:nvSpPr>
        <dsp:cNvPr id="0" name=""/>
        <dsp:cNvSpPr/>
      </dsp:nvSpPr>
      <dsp:spPr>
        <a:xfrm>
          <a:off x="3460317" y="3710524"/>
          <a:ext cx="2375239" cy="7215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NVARCHAR</a:t>
          </a:r>
        </a:p>
      </dsp:txBody>
      <dsp:txXfrm>
        <a:off x="3481449" y="3731656"/>
        <a:ext cx="2332975" cy="679244"/>
      </dsp:txXfrm>
    </dsp:sp>
    <dsp:sp modelId="{38BB552F-7C10-4019-963B-66FF2498EF23}">
      <dsp:nvSpPr>
        <dsp:cNvPr id="0" name=""/>
        <dsp:cNvSpPr/>
      </dsp:nvSpPr>
      <dsp:spPr>
        <a:xfrm>
          <a:off x="5883903"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5905035" y="124116"/>
        <a:ext cx="2536276" cy="679244"/>
      </dsp:txXfrm>
    </dsp:sp>
    <dsp:sp modelId="{73CA7122-826B-410B-A203-7EACA6EDD9EB}">
      <dsp:nvSpPr>
        <dsp:cNvPr id="0" name=""/>
        <dsp:cNvSpPr/>
      </dsp:nvSpPr>
      <dsp:spPr>
        <a:xfrm>
          <a:off x="6141757"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6399611"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026001"/>
        <a:ext cx="2283000" cy="679244"/>
      </dsp:txXfrm>
    </dsp:sp>
    <dsp:sp modelId="{852CC905-EFB4-4CAF-9DE2-F9CCE1223EF9}">
      <dsp:nvSpPr>
        <dsp:cNvPr id="0" name=""/>
        <dsp:cNvSpPr/>
      </dsp:nvSpPr>
      <dsp:spPr>
        <a:xfrm>
          <a:off x="6141757"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6399611"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927886"/>
        <a:ext cx="2283000" cy="679244"/>
      </dsp:txXfrm>
    </dsp:sp>
    <dsp:sp modelId="{8FAA06D5-5AE0-41AB-A35B-DF7B871736E9}">
      <dsp:nvSpPr>
        <dsp:cNvPr id="0" name=""/>
        <dsp:cNvSpPr/>
      </dsp:nvSpPr>
      <dsp:spPr>
        <a:xfrm>
          <a:off x="6141757"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6399611"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2829771"/>
        <a:ext cx="2283000" cy="679244"/>
      </dsp:txXfrm>
    </dsp:sp>
    <dsp:sp modelId="{477FA87B-B590-44D9-8BFC-EED10D78E52D}">
      <dsp:nvSpPr>
        <dsp:cNvPr id="0" name=""/>
        <dsp:cNvSpPr/>
      </dsp:nvSpPr>
      <dsp:spPr>
        <a:xfrm>
          <a:off x="8823197"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8844329" y="124116"/>
        <a:ext cx="2536276" cy="679244"/>
      </dsp:txXfrm>
    </dsp:sp>
    <dsp:sp modelId="{8A7D8019-59D2-4662-9E5A-750EFA09AD16}">
      <dsp:nvSpPr>
        <dsp:cNvPr id="0" name=""/>
        <dsp:cNvSpPr/>
      </dsp:nvSpPr>
      <dsp:spPr>
        <a:xfrm>
          <a:off x="9081051"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9338905"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9360037" y="1026001"/>
        <a:ext cx="2283000" cy="6792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664029" y="2556"/>
          <a:ext cx="2698176" cy="75498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686142" y="24669"/>
        <a:ext cx="2653950" cy="710757"/>
      </dsp:txXfrm>
    </dsp:sp>
    <dsp:sp modelId="{DBFB0780-499B-44F3-9964-ED02D9122D8D}">
      <dsp:nvSpPr>
        <dsp:cNvPr id="0" name=""/>
        <dsp:cNvSpPr/>
      </dsp:nvSpPr>
      <dsp:spPr>
        <a:xfrm>
          <a:off x="933846" y="757540"/>
          <a:ext cx="269817" cy="566237"/>
        </a:xfrm>
        <a:custGeom>
          <a:avLst/>
          <a:gdLst/>
          <a:ahLst/>
          <a:cxnLst/>
          <a:rect l="0" t="0" r="0" b="0"/>
          <a:pathLst>
            <a:path>
              <a:moveTo>
                <a:pt x="0" y="0"/>
              </a:moveTo>
              <a:lnTo>
                <a:pt x="0" y="566237"/>
              </a:lnTo>
              <a:lnTo>
                <a:pt x="269817" y="566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1203664" y="94628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r>
            <a:rPr lang="ar-SA" sz="2400" b="1" kern="1200"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i="0" kern="1200" dirty="0">
              <a:latin typeface="Calibri" panose="020F0502020204030204" pitchFamily="34" charset="0"/>
              <a:ea typeface="Calibri" panose="020F0502020204030204" pitchFamily="34" charset="0"/>
              <a:cs typeface="Calibri" panose="020F0502020204030204" pitchFamily="34" charset="0"/>
            </a:rPr>
            <a:t> :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kern="1200" dirty="0">
              <a:latin typeface="Calibri" panose="020F0502020204030204" pitchFamily="34" charset="0"/>
              <a:ea typeface="Calibri" panose="020F0502020204030204" pitchFamily="34" charset="0"/>
              <a:cs typeface="Calibri" panose="020F0502020204030204" pitchFamily="34" charset="0"/>
            </a:rPr>
            <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968399"/>
        <a:ext cx="9757566" cy="710757"/>
      </dsp:txXfrm>
    </dsp:sp>
    <dsp:sp modelId="{7FB1B758-7AAC-4C43-92BF-4AB342C46E6D}">
      <dsp:nvSpPr>
        <dsp:cNvPr id="0" name=""/>
        <dsp:cNvSpPr/>
      </dsp:nvSpPr>
      <dsp:spPr>
        <a:xfrm>
          <a:off x="933846" y="757540"/>
          <a:ext cx="269817" cy="1509967"/>
        </a:xfrm>
        <a:custGeom>
          <a:avLst/>
          <a:gdLst/>
          <a:ahLst/>
          <a:cxnLst/>
          <a:rect l="0" t="0" r="0" b="0"/>
          <a:pathLst>
            <a:path>
              <a:moveTo>
                <a:pt x="0" y="0"/>
              </a:moveTo>
              <a:lnTo>
                <a:pt x="0" y="1509967"/>
              </a:lnTo>
              <a:lnTo>
                <a:pt x="269817" y="15099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1203664" y="189001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kern="120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1912129"/>
        <a:ext cx="9757566" cy="710757"/>
      </dsp:txXfrm>
    </dsp:sp>
    <dsp:sp modelId="{615D4B1F-4456-44BC-BCED-5743B779B59B}">
      <dsp:nvSpPr>
        <dsp:cNvPr id="0" name=""/>
        <dsp:cNvSpPr/>
      </dsp:nvSpPr>
      <dsp:spPr>
        <a:xfrm>
          <a:off x="933846" y="757540"/>
          <a:ext cx="269817" cy="2453697"/>
        </a:xfrm>
        <a:custGeom>
          <a:avLst/>
          <a:gdLst/>
          <a:ahLst/>
          <a:cxnLst/>
          <a:rect l="0" t="0" r="0" b="0"/>
          <a:pathLst>
            <a:path>
              <a:moveTo>
                <a:pt x="0" y="0"/>
              </a:moveTo>
              <a:lnTo>
                <a:pt x="0" y="2453697"/>
              </a:lnTo>
              <a:lnTo>
                <a:pt x="269817" y="2453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1203664" y="283374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2855859"/>
        <a:ext cx="9757566" cy="710757"/>
      </dsp:txXfrm>
    </dsp:sp>
    <dsp:sp modelId="{B6A157F3-17DD-43E4-B8EC-4C6B66B23856}">
      <dsp:nvSpPr>
        <dsp:cNvPr id="0" name=""/>
        <dsp:cNvSpPr/>
      </dsp:nvSpPr>
      <dsp:spPr>
        <a:xfrm>
          <a:off x="933846" y="757540"/>
          <a:ext cx="269817" cy="3397427"/>
        </a:xfrm>
        <a:custGeom>
          <a:avLst/>
          <a:gdLst/>
          <a:ahLst/>
          <a:cxnLst/>
          <a:rect l="0" t="0" r="0" b="0"/>
          <a:pathLst>
            <a:path>
              <a:moveTo>
                <a:pt x="0" y="0"/>
              </a:moveTo>
              <a:lnTo>
                <a:pt x="0" y="3397427"/>
              </a:lnTo>
              <a:lnTo>
                <a:pt x="269817" y="3397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1203664" y="377747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r>
            <a:rPr lang="ar-SA" sz="2400" b="1" i="0" kern="120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3799589"/>
        <a:ext cx="9757566" cy="7107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54C0-08EB-463A-8E4E-28A5788ABBAA}">
      <dsp:nvSpPr>
        <dsp:cNvPr id="0" name=""/>
        <dsp:cNvSpPr/>
      </dsp:nvSpPr>
      <dsp:spPr>
        <a:xfrm>
          <a:off x="1769756" y="83"/>
          <a:ext cx="2637085" cy="737889"/>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791368" y="21695"/>
        <a:ext cx="2593861" cy="694665"/>
      </dsp:txXfrm>
    </dsp:sp>
    <dsp:sp modelId="{356211AB-9D14-4692-A161-2FFDC24D3C16}">
      <dsp:nvSpPr>
        <dsp:cNvPr id="0" name=""/>
        <dsp:cNvSpPr/>
      </dsp:nvSpPr>
      <dsp:spPr>
        <a:xfrm>
          <a:off x="2033465" y="737973"/>
          <a:ext cx="263708" cy="553417"/>
        </a:xfrm>
        <a:custGeom>
          <a:avLst/>
          <a:gdLst/>
          <a:ahLst/>
          <a:cxnLst/>
          <a:rect l="0" t="0" r="0" b="0"/>
          <a:pathLst>
            <a:path>
              <a:moveTo>
                <a:pt x="0" y="0"/>
              </a:moveTo>
              <a:lnTo>
                <a:pt x="0" y="553417"/>
              </a:lnTo>
              <a:lnTo>
                <a:pt x="263708" y="553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2297173" y="922445"/>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944057"/>
        <a:ext cx="7559331" cy="694665"/>
      </dsp:txXfrm>
    </dsp:sp>
    <dsp:sp modelId="{70608E8C-B6A9-49C5-B360-88EB41DC771A}">
      <dsp:nvSpPr>
        <dsp:cNvPr id="0" name=""/>
        <dsp:cNvSpPr/>
      </dsp:nvSpPr>
      <dsp:spPr>
        <a:xfrm>
          <a:off x="2033465" y="737973"/>
          <a:ext cx="263708" cy="1529535"/>
        </a:xfrm>
        <a:custGeom>
          <a:avLst/>
          <a:gdLst/>
          <a:ahLst/>
          <a:cxnLst/>
          <a:rect l="0" t="0" r="0" b="0"/>
          <a:pathLst>
            <a:path>
              <a:moveTo>
                <a:pt x="0" y="0"/>
              </a:moveTo>
              <a:lnTo>
                <a:pt x="0" y="1529535"/>
              </a:lnTo>
              <a:lnTo>
                <a:pt x="263708" y="1529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2297173" y="1844808"/>
          <a:ext cx="7602555" cy="845400"/>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21934" y="1869569"/>
        <a:ext cx="7553033" cy="795878"/>
      </dsp:txXfrm>
    </dsp:sp>
    <dsp:sp modelId="{2E9C4465-4E9E-4539-86E2-C2760ADCACF9}">
      <dsp:nvSpPr>
        <dsp:cNvPr id="0" name=""/>
        <dsp:cNvSpPr/>
      </dsp:nvSpPr>
      <dsp:spPr>
        <a:xfrm>
          <a:off x="2033465" y="737973"/>
          <a:ext cx="263708" cy="2505652"/>
        </a:xfrm>
        <a:custGeom>
          <a:avLst/>
          <a:gdLst/>
          <a:ahLst/>
          <a:cxnLst/>
          <a:rect l="0" t="0" r="0" b="0"/>
          <a:pathLst>
            <a:path>
              <a:moveTo>
                <a:pt x="0" y="0"/>
              </a:moveTo>
              <a:lnTo>
                <a:pt x="0" y="2505652"/>
              </a:lnTo>
              <a:lnTo>
                <a:pt x="263708" y="2505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271D-4556-4587-8403-B3E019B97032}">
      <dsp:nvSpPr>
        <dsp:cNvPr id="0" name=""/>
        <dsp:cNvSpPr/>
      </dsp:nvSpPr>
      <dsp:spPr>
        <a:xfrm>
          <a:off x="2297173" y="2874681"/>
          <a:ext cx="7469121" cy="737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NVARHCAR</a:t>
          </a:r>
          <a:r>
            <a:rPr lang="ar-SA" sz="2400" b="1" kern="1200"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2896293"/>
        <a:ext cx="7425897" cy="694665"/>
      </dsp:txXfrm>
    </dsp:sp>
    <dsp:sp modelId="{98DFAF5B-4D77-4D8C-AAFD-9B33DF848D6C}">
      <dsp:nvSpPr>
        <dsp:cNvPr id="0" name=""/>
        <dsp:cNvSpPr/>
      </dsp:nvSpPr>
      <dsp:spPr>
        <a:xfrm>
          <a:off x="2033465" y="737973"/>
          <a:ext cx="263708" cy="3428014"/>
        </a:xfrm>
        <a:custGeom>
          <a:avLst/>
          <a:gdLst/>
          <a:ahLst/>
          <a:cxnLst/>
          <a:rect l="0" t="0" r="0" b="0"/>
          <a:pathLst>
            <a:path>
              <a:moveTo>
                <a:pt x="0" y="0"/>
              </a:moveTo>
              <a:lnTo>
                <a:pt x="0" y="3428014"/>
              </a:lnTo>
              <a:lnTo>
                <a:pt x="263708" y="34280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2297173" y="3797043"/>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kern="1200" dirty="0">
              <a:latin typeface="Calibri" panose="020F0502020204030204" pitchFamily="34" charset="0"/>
              <a:ea typeface="Calibri" panose="020F0502020204030204" pitchFamily="34" charset="0"/>
              <a:cs typeface="Calibri" panose="020F0502020204030204" pitchFamily="34" charset="0"/>
            </a:rPr>
            <a:t>65,535</a:t>
          </a:r>
          <a:r>
            <a:rPr lang="ar-SA" sz="2400" b="1" i="0" kern="1200" dirty="0">
              <a:latin typeface="Calibri" panose="020F0502020204030204" pitchFamily="34" charset="0"/>
              <a:ea typeface="Calibri" panose="020F0502020204030204" pitchFamily="34" charset="0"/>
              <a:cs typeface="Calibri" panose="020F0502020204030204" pitchFamily="34" charset="0"/>
            </a:rPr>
            <a:t> 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3818655"/>
        <a:ext cx="7559331" cy="694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552F-7C10-4019-963B-66FF2498EF23}">
      <dsp:nvSpPr>
        <dsp:cNvPr id="0" name=""/>
        <dsp:cNvSpPr/>
      </dsp:nvSpPr>
      <dsp:spPr>
        <a:xfrm>
          <a:off x="979712" y="776"/>
          <a:ext cx="3410902" cy="95441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007666" y="28730"/>
        <a:ext cx="3354994" cy="898505"/>
      </dsp:txXfrm>
    </dsp:sp>
    <dsp:sp modelId="{73CA7122-826B-410B-A203-7EACA6EDD9EB}">
      <dsp:nvSpPr>
        <dsp:cNvPr id="0" name=""/>
        <dsp:cNvSpPr/>
      </dsp:nvSpPr>
      <dsp:spPr>
        <a:xfrm>
          <a:off x="1320802" y="955189"/>
          <a:ext cx="341090" cy="715810"/>
        </a:xfrm>
        <a:custGeom>
          <a:avLst/>
          <a:gdLst/>
          <a:ahLst/>
          <a:cxnLst/>
          <a:rect l="0" t="0" r="0" b="0"/>
          <a:pathLst>
            <a:path>
              <a:moveTo>
                <a:pt x="0" y="0"/>
              </a:moveTo>
              <a:lnTo>
                <a:pt x="0" y="715810"/>
              </a:lnTo>
              <a:lnTo>
                <a:pt x="341090" y="715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1661892" y="1193793"/>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1221747"/>
        <a:ext cx="8971973" cy="898505"/>
      </dsp:txXfrm>
    </dsp:sp>
    <dsp:sp modelId="{852CC905-EFB4-4CAF-9DE2-F9CCE1223EF9}">
      <dsp:nvSpPr>
        <dsp:cNvPr id="0" name=""/>
        <dsp:cNvSpPr/>
      </dsp:nvSpPr>
      <dsp:spPr>
        <a:xfrm>
          <a:off x="1320802" y="955189"/>
          <a:ext cx="341090" cy="1908827"/>
        </a:xfrm>
        <a:custGeom>
          <a:avLst/>
          <a:gdLst/>
          <a:ahLst/>
          <a:cxnLst/>
          <a:rect l="0" t="0" r="0" b="0"/>
          <a:pathLst>
            <a:path>
              <a:moveTo>
                <a:pt x="0" y="0"/>
              </a:moveTo>
              <a:lnTo>
                <a:pt x="0" y="1908827"/>
              </a:lnTo>
              <a:lnTo>
                <a:pt x="341090" y="19088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1661892" y="2386810"/>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kern="1200" dirty="0">
              <a:latin typeface="Calibri" panose="020F0502020204030204" pitchFamily="34" charset="0"/>
              <a:ea typeface="Calibri" panose="020F0502020204030204" pitchFamily="34" charset="0"/>
              <a:cs typeface="Calibri" panose="020F0502020204030204" pitchFamily="34" charset="0"/>
            </a:rPr>
            <a:t>81</a:t>
          </a:r>
          <a:r>
            <a:rPr lang="ar-SA" sz="2400" b="1" i="0" kern="1200" dirty="0">
              <a:latin typeface="Calibri" panose="020F0502020204030204" pitchFamily="34" charset="0"/>
              <a:ea typeface="Calibri" panose="020F0502020204030204" pitchFamily="34" charset="0"/>
              <a:cs typeface="Calibri" panose="020F0502020204030204" pitchFamily="34" charset="0"/>
            </a:rPr>
            <a:t>15:12:5.4</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2414764"/>
        <a:ext cx="8971973" cy="898505"/>
      </dsp:txXfrm>
    </dsp:sp>
    <dsp:sp modelId="{8FAA06D5-5AE0-41AB-A35B-DF7B871736E9}">
      <dsp:nvSpPr>
        <dsp:cNvPr id="0" name=""/>
        <dsp:cNvSpPr/>
      </dsp:nvSpPr>
      <dsp:spPr>
        <a:xfrm>
          <a:off x="1320802" y="955189"/>
          <a:ext cx="341090" cy="3101843"/>
        </a:xfrm>
        <a:custGeom>
          <a:avLst/>
          <a:gdLst/>
          <a:ahLst/>
          <a:cxnLst/>
          <a:rect l="0" t="0" r="0" b="0"/>
          <a:pathLst>
            <a:path>
              <a:moveTo>
                <a:pt x="0" y="0"/>
              </a:moveTo>
              <a:lnTo>
                <a:pt x="0" y="3101843"/>
              </a:lnTo>
              <a:lnTo>
                <a:pt x="341090" y="3101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1661892" y="3579827"/>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3607781"/>
        <a:ext cx="8971973" cy="898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A87B-B590-44D9-8BFC-EED10D78E52D}">
      <dsp:nvSpPr>
        <dsp:cNvPr id="0" name=""/>
        <dsp:cNvSpPr/>
      </dsp:nvSpPr>
      <dsp:spPr>
        <a:xfrm>
          <a:off x="1567562" y="469940"/>
          <a:ext cx="3817555" cy="10682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598849" y="501227"/>
        <a:ext cx="3754981" cy="1005650"/>
      </dsp:txXfrm>
    </dsp:sp>
    <dsp:sp modelId="{8A7D8019-59D2-4662-9E5A-750EFA09AD16}">
      <dsp:nvSpPr>
        <dsp:cNvPr id="0" name=""/>
        <dsp:cNvSpPr/>
      </dsp:nvSpPr>
      <dsp:spPr>
        <a:xfrm>
          <a:off x="1949317" y="1538165"/>
          <a:ext cx="381755" cy="795450"/>
        </a:xfrm>
        <a:custGeom>
          <a:avLst/>
          <a:gdLst/>
          <a:ahLst/>
          <a:cxnLst/>
          <a:rect l="0" t="0" r="0" b="0"/>
          <a:pathLst>
            <a:path>
              <a:moveTo>
                <a:pt x="0" y="0"/>
              </a:moveTo>
              <a:lnTo>
                <a:pt x="0" y="795450"/>
              </a:lnTo>
              <a:lnTo>
                <a:pt x="381755" y="7954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2331073" y="1799503"/>
          <a:ext cx="7770850" cy="1068224"/>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r>
            <a:rPr lang="ar-SA" sz="2400" b="1" i="0" kern="120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kern="1200" dirty="0">
              <a:latin typeface="Calibri" panose="020F0502020204030204" pitchFamily="34" charset="0"/>
              <a:ea typeface="Calibri" panose="020F0502020204030204" pitchFamily="34" charset="0"/>
              <a:cs typeface="Calibri" panose="020F0502020204030204" pitchFamily="34" charset="0"/>
            </a:rPr>
            <a:t>True</a:t>
          </a:r>
          <a:r>
            <a:rPr lang="ar-SA" sz="2400" b="1" i="0" kern="1200" dirty="0">
              <a:latin typeface="Calibri" panose="020F0502020204030204" pitchFamily="34" charset="0"/>
              <a:ea typeface="Calibri" panose="020F0502020204030204" pitchFamily="34" charset="0"/>
              <a:cs typeface="Calibri" panose="020F0502020204030204" pitchFamily="34" charset="0"/>
            </a:rPr>
            <a:t> (صح) او </a:t>
          </a:r>
          <a:r>
            <a:rPr lang="en-US" sz="2400" b="1" i="0" kern="1200" dirty="0">
              <a:latin typeface="Calibri" panose="020F0502020204030204" pitchFamily="34" charset="0"/>
              <a:ea typeface="Calibri" panose="020F0502020204030204" pitchFamily="34" charset="0"/>
              <a:cs typeface="Calibri" panose="020F0502020204030204" pitchFamily="34" charset="0"/>
            </a:rPr>
            <a:t>False</a:t>
          </a:r>
          <a:r>
            <a:rPr lang="ar-SA" sz="2400" b="1" i="0" kern="1200" dirty="0">
              <a:latin typeface="Calibri" panose="020F0502020204030204" pitchFamily="34" charset="0"/>
              <a:ea typeface="Calibri" panose="020F0502020204030204" pitchFamily="34" charset="0"/>
              <a:cs typeface="Calibri" panose="020F0502020204030204" pitchFamily="34" charset="0"/>
            </a:rPr>
            <a:t> (خطاء)</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62360" y="1830790"/>
        <a:ext cx="7708276" cy="10056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21</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664856" y="197757"/>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491177633"/>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53408" y="108858"/>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EE88B14E-2351-9E4D-AD61-35962AEE4771}"/>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ال</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b="1"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Databases</a:t>
            </a: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هي مجموعة من البيانات المنظمة والمرتبطة</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ببعضها البعض بطريقة مناسبة للوصول </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والتحليل والتعامل معها بكفاءة</a:t>
            </a: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وتحتوي على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جدوال البايانات</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Fields</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حقول تحدد نوع البايانات مثل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INT, VARCHAR, DATE</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Records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سجلات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يمثل كل سجل كصف في الجدول ويحتوي على قيم لكل حقل في الجدول</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06EA0CDB-95F0-69C5-A9DA-7EF142EDAB7A}"/>
              </a:ext>
            </a:extLst>
          </p:cNvPr>
          <p:cNvGrpSpPr/>
          <p:nvPr/>
        </p:nvGrpSpPr>
        <p:grpSpPr>
          <a:xfrm>
            <a:off x="805876" y="1355916"/>
            <a:ext cx="4027381" cy="984987"/>
            <a:chOff x="805876" y="1355916"/>
            <a:chExt cx="4027381" cy="984987"/>
          </a:xfrm>
        </p:grpSpPr>
        <p:sp>
          <p:nvSpPr>
            <p:cNvPr id="38" name="Rectangle: Rounded Corners 37">
              <a:extLst>
                <a:ext uri="{FF2B5EF4-FFF2-40B4-BE49-F238E27FC236}">
                  <a16:creationId xmlns:a16="http://schemas.microsoft.com/office/drawing/2014/main" id="{0396E7A3-E3EF-825C-A49B-96D5416F333E}"/>
                </a:ext>
              </a:extLst>
            </p:cNvPr>
            <p:cNvSpPr/>
            <p:nvPr/>
          </p:nvSpPr>
          <p:spPr>
            <a:xfrm>
              <a:off x="805876" y="1355916"/>
              <a:ext cx="402738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Databases</a:t>
              </a:r>
            </a:p>
          </p:txBody>
        </p:sp>
        <p:pic>
          <p:nvPicPr>
            <p:cNvPr id="12" name="Graphic 11">
              <a:extLst>
                <a:ext uri="{FF2B5EF4-FFF2-40B4-BE49-F238E27FC236}">
                  <a16:creationId xmlns:a16="http://schemas.microsoft.com/office/drawing/2014/main" id="{5D4C793F-2536-DB9F-459B-7DBC894C0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251" y="1390477"/>
              <a:ext cx="915863" cy="915863"/>
            </a:xfrm>
            <a:prstGeom prst="rect">
              <a:avLst/>
            </a:prstGeom>
          </p:spPr>
        </p:pic>
      </p:grpSp>
      <p:pic>
        <p:nvPicPr>
          <p:cNvPr id="42" name="Picture 41">
            <a:extLst>
              <a:ext uri="{FF2B5EF4-FFF2-40B4-BE49-F238E27FC236}">
                <a16:creationId xmlns:a16="http://schemas.microsoft.com/office/drawing/2014/main" id="{18320C6D-49FE-226B-3B78-E543446AF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6400"/>
                    </a14:imgEffect>
                    <a14:imgEffect>
                      <a14:saturation sat="66000"/>
                    </a14:imgEffect>
                    <a14:imgEffect>
                      <a14:brightnessContrast bright="-40000" contrast="40000"/>
                    </a14:imgEffect>
                  </a14:imgLayer>
                </a14:imgProps>
              </a:ext>
            </a:extLst>
          </a:blip>
          <a:stretch>
            <a:fillRect/>
          </a:stretch>
        </p:blipFill>
        <p:spPr>
          <a:xfrm>
            <a:off x="1117597" y="2531065"/>
            <a:ext cx="4027382" cy="1980679"/>
          </a:xfrm>
          <a:prstGeom prst="rect">
            <a:avLst/>
          </a:prstGeom>
          <a:ln w="3175" cap="rnd">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4125973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B6869453-5F81-4EFA-1031-F61801F85489}"/>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ال(</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 هي الجداول اللتي تخزن فيها البايانات </a:t>
            </a: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بحيث تكون عبارة عن صفوف واعمدة (حقول وسجلات).</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اما الاعمدة فتكون بمثابة نوع البايانات اللتي تحتها</a:t>
            </a: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وتوجد انواع كثيرة من البايانات رقم نص تاريخ.</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ويمكن ان تكون </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NULL</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واللتي</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تعني ان القيمة لم يتم ادخلها بعد او انها فارغة.</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8" name="Table 17">
            <a:extLst>
              <a:ext uri="{FF2B5EF4-FFF2-40B4-BE49-F238E27FC236}">
                <a16:creationId xmlns:a16="http://schemas.microsoft.com/office/drawing/2014/main" id="{161EF9A1-7E54-773E-86A8-D5AE469483B7}"/>
              </a:ext>
            </a:extLst>
          </p:cNvPr>
          <p:cNvGraphicFramePr>
            <a:graphicFrameLocks noGrp="1"/>
          </p:cNvGraphicFramePr>
          <p:nvPr>
            <p:extLst>
              <p:ext uri="{D42A27DB-BD31-4B8C-83A1-F6EECF244321}">
                <p14:modId xmlns:p14="http://schemas.microsoft.com/office/powerpoint/2010/main" val="2699352672"/>
              </p:ext>
            </p:extLst>
          </p:nvPr>
        </p:nvGraphicFramePr>
        <p:xfrm>
          <a:off x="1160756" y="3603172"/>
          <a:ext cx="3892540" cy="2852675"/>
        </p:xfrm>
        <a:graphic>
          <a:graphicData uri="http://schemas.openxmlformats.org/drawingml/2006/table">
            <a:tbl>
              <a:tblPr firstRow="1" bandRow="1">
                <a:effectLst>
                  <a:innerShdw blurRad="825500" dist="76200" dir="4980000">
                    <a:prstClr val="black">
                      <a:alpha val="50000"/>
                    </a:prstClr>
                  </a:innerShdw>
                </a:effectLst>
                <a:tableStyleId>{5C22544A-7EE6-4342-B048-85BDC9FD1C3A}</a:tableStyleId>
              </a:tblPr>
              <a:tblGrid>
                <a:gridCol w="690302">
                  <a:extLst>
                    <a:ext uri="{9D8B030D-6E8A-4147-A177-3AD203B41FA5}">
                      <a16:colId xmlns:a16="http://schemas.microsoft.com/office/drawing/2014/main" val="3292631292"/>
                    </a:ext>
                  </a:extLst>
                </a:gridCol>
                <a:gridCol w="1481345">
                  <a:extLst>
                    <a:ext uri="{9D8B030D-6E8A-4147-A177-3AD203B41FA5}">
                      <a16:colId xmlns:a16="http://schemas.microsoft.com/office/drawing/2014/main" val="4189304597"/>
                    </a:ext>
                  </a:extLst>
                </a:gridCol>
                <a:gridCol w="1720893">
                  <a:extLst>
                    <a:ext uri="{9D8B030D-6E8A-4147-A177-3AD203B41FA5}">
                      <a16:colId xmlns:a16="http://schemas.microsoft.com/office/drawing/2014/main" val="3813698841"/>
                    </a:ext>
                  </a:extLst>
                </a:gridCol>
              </a:tblGrid>
              <a:tr h="570535">
                <a:tc>
                  <a:txBody>
                    <a:bodyPr/>
                    <a:lstStyle/>
                    <a:p>
                      <a:pPr algn="ctr"/>
                      <a:r>
                        <a:rPr lang="en-US" sz="2000" dirty="0"/>
                        <a:t>id</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name</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address</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543901842"/>
                  </a:ext>
                </a:extLst>
              </a:tr>
              <a:tr h="570535">
                <a:tc>
                  <a:txBody>
                    <a:bodyPr/>
                    <a:lstStyle/>
                    <a:p>
                      <a:r>
                        <a:rPr lang="en-US" sz="2000" dirty="0"/>
                        <a:t>001</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Ahmed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200-219-3810</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66988558"/>
                  </a:ext>
                </a:extLst>
              </a:tr>
              <a:tr h="570535">
                <a:tc>
                  <a:txBody>
                    <a:bodyPr/>
                    <a:lstStyle/>
                    <a:p>
                      <a:r>
                        <a:rPr lang="en-US" sz="2000" dirty="0"/>
                        <a:t>002</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Mohammed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246-566-4638</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11312540"/>
                  </a:ext>
                </a:extLst>
              </a:tr>
              <a:tr h="570535">
                <a:tc>
                  <a:txBody>
                    <a:bodyPr/>
                    <a:lstStyle/>
                    <a:p>
                      <a:r>
                        <a:rPr lang="en-US" sz="2000" dirty="0"/>
                        <a:t>003</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Abdullah</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2000" dirty="0"/>
                        <a:t>NULL</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311670710"/>
                  </a:ext>
                </a:extLst>
              </a:tr>
              <a:tr h="570535">
                <a:tc>
                  <a:txBody>
                    <a:bodyPr/>
                    <a:lstStyle/>
                    <a:p>
                      <a:r>
                        <a:rPr lang="en-US" sz="2000" dirty="0"/>
                        <a:t>004</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Salem</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673-128-3556</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22077378"/>
                  </a:ext>
                </a:extLst>
              </a:tr>
            </a:tbl>
          </a:graphicData>
        </a:graphic>
      </p:graphicFrame>
      <p:grpSp>
        <p:nvGrpSpPr>
          <p:cNvPr id="35" name="Group 34">
            <a:extLst>
              <a:ext uri="{FF2B5EF4-FFF2-40B4-BE49-F238E27FC236}">
                <a16:creationId xmlns:a16="http://schemas.microsoft.com/office/drawing/2014/main" id="{C8388F2C-1681-7096-143C-5D4D1DBA54ED}"/>
              </a:ext>
            </a:extLst>
          </p:cNvPr>
          <p:cNvGrpSpPr/>
          <p:nvPr/>
        </p:nvGrpSpPr>
        <p:grpSpPr>
          <a:xfrm>
            <a:off x="805876" y="1294869"/>
            <a:ext cx="3287551" cy="1107079"/>
            <a:chOff x="4909790" y="1697641"/>
            <a:chExt cx="3287551" cy="1107079"/>
          </a:xfrm>
        </p:grpSpPr>
        <p:sp>
          <p:nvSpPr>
            <p:cNvPr id="17" name="Rectangle: Rounded Corners 16">
              <a:extLst>
                <a:ext uri="{FF2B5EF4-FFF2-40B4-BE49-F238E27FC236}">
                  <a16:creationId xmlns:a16="http://schemas.microsoft.com/office/drawing/2014/main" id="{FB177EC2-8474-ECD1-A9BA-AE625AF44E3A}"/>
                </a:ext>
              </a:extLst>
            </p:cNvPr>
            <p:cNvSpPr/>
            <p:nvPr/>
          </p:nvSpPr>
          <p:spPr>
            <a:xfrm>
              <a:off x="4909790" y="1758688"/>
              <a:ext cx="328755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p>
          </p:txBody>
        </p:sp>
        <p:pic>
          <p:nvPicPr>
            <p:cNvPr id="31" name="Graphic 30">
              <a:extLst>
                <a:ext uri="{FF2B5EF4-FFF2-40B4-BE49-F238E27FC236}">
                  <a16:creationId xmlns:a16="http://schemas.microsoft.com/office/drawing/2014/main" id="{84625733-A3C4-8EDA-934A-A280FD6A5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798" y="1697641"/>
              <a:ext cx="1029409" cy="1107079"/>
            </a:xfrm>
            <a:prstGeom prst="rect">
              <a:avLst/>
            </a:prstGeom>
          </p:spPr>
        </p:pic>
      </p:grpSp>
    </p:spTree>
    <p:extLst>
      <p:ext uri="{BB962C8B-B14F-4D97-AF65-F5344CB8AC3E}">
        <p14:creationId xmlns:p14="http://schemas.microsoft.com/office/powerpoint/2010/main" val="330412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2386651642"/>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DC5549-197B-F188-B860-B6D64C891FC5}"/>
              </a:ext>
            </a:extLst>
          </p:cNvPr>
          <p:cNvSpPr txBox="1"/>
          <p:nvPr/>
        </p:nvSpPr>
        <p:spPr>
          <a:xfrm>
            <a:off x="9840686" y="5399314"/>
            <a:ext cx="1926771" cy="707886"/>
          </a:xfrm>
          <a:prstGeom prst="rect">
            <a:avLst/>
          </a:prstGeom>
          <a:noFill/>
        </p:spPr>
        <p:txBody>
          <a:bodyPr wrap="square" rtlCol="0">
            <a:spAutoFi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يوجد المزيد لكن هذه هي الاكثر اهمية</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01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970101128"/>
              </p:ext>
            </p:extLst>
          </p:nvPr>
        </p:nvGraphicFramePr>
        <p:xfrm>
          <a:off x="261256" y="2322983"/>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84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035089"/>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141561131"/>
              </p:ext>
            </p:extLst>
          </p:nvPr>
        </p:nvGraphicFramePr>
        <p:xfrm>
          <a:off x="261257" y="2137925"/>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9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324951391"/>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93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993631489"/>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6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1803C2-BEA1-8A09-A21F-5AF8322EDE6C}"/>
              </a:ext>
            </a:extLst>
          </p:cNvPr>
          <p:cNvPicPr>
            <a:picLocks noChangeAspect="1"/>
          </p:cNvPicPr>
          <p:nvPr/>
        </p:nvPicPr>
        <p:blipFill>
          <a:blip r:embed="rId2"/>
          <a:stretch>
            <a:fillRect/>
          </a:stretch>
        </p:blipFill>
        <p:spPr>
          <a:xfrm>
            <a:off x="0" y="93645"/>
            <a:ext cx="5791255" cy="3248269"/>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489856" y="855573"/>
            <a:ext cx="12426110" cy="600164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لانشاء قاعدة بايانات يجب اولا الاتصال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ولهذا يجب اولا استدعاء مكتبة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dirty="0">
                <a:solidFill>
                  <a:schemeClr val="bg1"/>
                </a:solidFill>
                <a:latin typeface="Consolas" panose="020B0609020204030204" pitchFamily="49" charset="0"/>
                <a:ea typeface="Calibri" panose="020F0502020204030204" pitchFamily="34" charset="0"/>
                <a:cs typeface="Calibri" panose="020F0502020204030204" pitchFamily="34" charset="0"/>
              </a:rPr>
              <a:t>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نستدعي المكتبة يجب علينا ان نستخدم </a:t>
            </a:r>
            <a:r>
              <a:rPr lang="en-US" sz="2000" b="1" dirty="0">
                <a:solidFill>
                  <a:srgbClr val="CC8BC8"/>
                </a:solidFill>
                <a:latin typeface="Consolas" panose="020B0609020204030204" pitchFamily="49"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حال عدم وجود اتصال بالشبكة او اي خطاء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ووضعنا في</a:t>
            </a:r>
            <a:r>
              <a:rPr lang="en-US" sz="2000" b="1" dirty="0">
                <a:solidFill>
                  <a:srgbClr val="CC8BC8"/>
                </a:solidFill>
                <a:latin typeface="Consolas" panose="020B0609020204030204" pitchFamily="49"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الخطاء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Error</a:t>
            </a:r>
            <a:endParaRPr lang="ar-SA" sz="2000" b="1" dirty="0">
              <a:solidFill>
                <a:srgbClr val="4EC98A"/>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خطاء موجود في المكتبة في حال حدوث 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الاتصال.</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DFD492"/>
                </a:solidFill>
                <a:latin typeface="Consolas" panose="020B0609020204030204" pitchFamily="49" charset="0"/>
                <a:ea typeface="Calibri" panose="020F0502020204030204" pitchFamily="34" charset="0"/>
                <a:cs typeface="Calibri" panose="020F0502020204030204" pitchFamily="34" charset="0"/>
              </a:rPr>
              <a:t>connect</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ووضعنا القيمة المعادة من الدالة في المتغير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connection</a:t>
            </a:r>
            <a:r>
              <a:rPr lang="ar-SA" sz="2400" dirty="0">
                <a:solidFill>
                  <a:srgbClr val="7FD4FE"/>
                </a:solidFill>
                <a:latin typeface="Consolas" panose="020B0609020204030204" pitchFamily="49"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الدالة تحتاج إلى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3 عوامل إلزامية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host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المكان الذي يتم الاتصال منه وعند كتابة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C2734F"/>
                </a:solidFill>
                <a:latin typeface="Consolas" panose="020B0609020204030204" pitchFamily="49" charset="0"/>
                <a:ea typeface="Calibri" panose="020F0502020204030204" pitchFamily="34" charset="0"/>
                <a:cs typeface="Calibri" panose="020F0502020204030204" pitchFamily="34" charset="0"/>
              </a:rPr>
              <a:t>loaclhost</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الجهاز المستعمل لتشغيل هذا البرنامج</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user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الاسم الذي وضعته في اثناء تثبيت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passwd</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لكلمة المرور وهو ذاته الذي تم اختياره اثناء تثبيث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2669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010A4B-5F96-2BB9-E9C9-5622D49D33BB}"/>
              </a:ext>
            </a:extLst>
          </p:cNvPr>
          <p:cNvPicPr>
            <a:picLocks noChangeAspect="1"/>
          </p:cNvPicPr>
          <p:nvPr/>
        </p:nvPicPr>
        <p:blipFill rotWithShape="1">
          <a:blip r:embed="rId2"/>
          <a:srcRect t="2221" r="713" b="-4786"/>
          <a:stretch/>
        </p:blipFill>
        <p:spPr>
          <a:xfrm>
            <a:off x="0" y="274320"/>
            <a:ext cx="6400800" cy="365760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600164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لهذا قمنا باستدعاء الدالة </a:t>
            </a:r>
            <a:r>
              <a:rPr lang="en-US" sz="2000"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connection</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cursor</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وقمنا بوضع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وهو الاداة اللتي يمكن فعل الاوامر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بها واخذ القيم والتعديل والخذف الخ...</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cursor</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0" i="0" dirty="0">
                <a:solidFill>
                  <a:srgbClr val="FFFFFF"/>
                </a:solidFill>
                <a:effectLst/>
                <a:latin typeface="-apple-system"/>
              </a:rPr>
              <a:t>query</a:t>
            </a:r>
            <a:endParaRPr lang="ar-SA" sz="2400" b="0"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2734F"/>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2734F"/>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“testdatabase1”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dirty="0">
                <a:solidFill>
                  <a:srgbClr val="FFFFFF"/>
                </a:solidFill>
                <a:latin typeface="-apple-system"/>
                <a:ea typeface="Calibri" panose="020F0502020204030204" pitchFamily="34" charset="0"/>
                <a:cs typeface="Calibri" panose="020F0502020204030204" pitchFamily="34" charset="0"/>
              </a:rPr>
              <a:t>MySQL Workbench</a:t>
            </a:r>
            <a:r>
              <a:rPr lang="ar-SA" sz="2400" dirty="0">
                <a:solidFill>
                  <a:srgbClr val="FFFFFF"/>
                </a:solidFill>
                <a:latin typeface="-apple-system"/>
                <a:ea typeface="Calibri" panose="020F0502020204030204" pitchFamily="34" charset="0"/>
                <a:cs typeface="Calibri" panose="020F0502020204030204" pitchFamily="34" charset="0"/>
              </a:rPr>
              <a:t> المثبت في الجهاز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75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652288-E220-D063-8335-4D20A182E441}"/>
              </a:ext>
            </a:extLst>
          </p:cNvPr>
          <p:cNvPicPr>
            <a:picLocks noChangeAspect="1"/>
          </p:cNvPicPr>
          <p:nvPr/>
        </p:nvPicPr>
        <p:blipFill>
          <a:blip r:embed="rId2"/>
          <a:stretch>
            <a:fillRect/>
          </a:stretch>
        </p:blipFill>
        <p:spPr>
          <a:xfrm>
            <a:off x="38256" y="405005"/>
            <a:ext cx="7238844" cy="291244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قاعدة البايانات في 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connect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”CREATE TABLE “ </a:t>
            </a:r>
            <a:r>
              <a:rPr lang="ar-SA" sz="2400" dirty="0">
                <a:solidFill>
                  <a:srgbClr val="C2734F"/>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لاضافة التفاصيل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VARCHAR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نقصد بها اكبر عدد ممكن للاحرف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(50)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حرف</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DECIMAL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نحتاج إلى رقمين الاول سيكون كم خانة في الرقم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والثاني سيكون عدد الاعداد بعد الفاصلة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543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E5158B-C417-BD9D-AC7A-721A16113578}"/>
              </a:ext>
            </a:extLst>
          </p:cNvPr>
          <p:cNvPicPr>
            <a:picLocks noChangeAspect="1"/>
          </p:cNvPicPr>
          <p:nvPr/>
        </p:nvPicPr>
        <p:blipFill>
          <a:blip r:embed="rId2"/>
          <a:stretch>
            <a:fillRect/>
          </a:stretch>
        </p:blipFill>
        <p:spPr>
          <a:xfrm>
            <a:off x="0" y="78433"/>
            <a:ext cx="7142745" cy="343677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عامود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column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جدوال في قاعدة البايانات يمكننا الان اضافة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اخر في حال عدم اضافته عند انشاء الجدول.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“ALTER TABLE”</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ADD COLUMN”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اسم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color”</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نوع البايانات في هذا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VARCHAR(10)”</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فاصلة منقوطة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60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81599-7352-4FC3-0B12-91BA9838A58E}"/>
              </a:ext>
            </a:extLst>
          </p:cNvPr>
          <p:cNvPicPr>
            <a:picLocks noChangeAspect="1"/>
          </p:cNvPicPr>
          <p:nvPr/>
        </p:nvPicPr>
        <p:blipFill>
          <a:blip r:embed="rId2"/>
          <a:stretch>
            <a:fillRect/>
          </a:stretch>
        </p:blipFill>
        <p:spPr>
          <a:xfrm>
            <a:off x="0" y="297810"/>
            <a:ext cx="7266455" cy="3656769"/>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row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القيم فيه ويجب ان يكون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VALUES”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cursor.execute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ثم فاصلة ثم المتغير الثاني</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connection.commit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وهذا يحدث الجدول بالتغيرات الجديدة</a:t>
            </a:r>
          </a:p>
        </p:txBody>
      </p:sp>
    </p:spTree>
    <p:extLst>
      <p:ext uri="{BB962C8B-B14F-4D97-AF65-F5344CB8AC3E}">
        <p14:creationId xmlns:p14="http://schemas.microsoft.com/office/powerpoint/2010/main" val="2790967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15498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7-</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8-</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303142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83BCF-003E-D65C-107D-037ABF54DFAE}"/>
              </a:ext>
            </a:extLst>
          </p:cNvPr>
          <p:cNvPicPr>
            <a:picLocks noChangeAspect="1"/>
          </p:cNvPicPr>
          <p:nvPr/>
        </p:nvPicPr>
        <p:blipFill>
          <a:blip r:embed="rId2"/>
          <a:stretch>
            <a:fillRect/>
          </a:stretch>
        </p:blipFill>
        <p:spPr>
          <a:xfrm>
            <a:off x="138218" y="0"/>
            <a:ext cx="5957782" cy="3622652"/>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علينا ان نضع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والقيم الجديدة في 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“UPDATE”</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SET”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اسم الخانة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اللتي تريد تغيرها وان كان هناك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اكثر من خانة يمكن وضع</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فاصلة وكتابة اسم الخانة الثانية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“WHERE”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اسم الخانة اللتي تميز  الصف في المثال اسم السيارة لان الاسم لا يتكرر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587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81951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2808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DBB73E-37BA-9DDB-8381-80B7B39253B5}"/>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83296" y="2764970"/>
            <a:ext cx="5615186" cy="4093029"/>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507831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تحميل مكتبة </a:t>
            </a:r>
            <a:r>
              <a:rPr lang="en-US" sz="2400" b="1" dirty="0" err="1">
                <a:solidFill>
                  <a:srgbClr val="4EC98A"/>
                </a:solidFill>
                <a:latin typeface="Calibri" panose="020F0502020204030204" pitchFamily="34" charset="0"/>
                <a:ea typeface="Calibri" panose="020F0502020204030204" pitchFamily="34" charset="0"/>
                <a:cs typeface="Calibri" panose="020F0502020204030204" pitchFamily="34" charset="0"/>
              </a:rPr>
              <a:t>pypyodbc</a:t>
            </a:r>
            <a:endParaRPr lang="ar-SA" sz="2400" b="1" dirty="0">
              <a:solidFill>
                <a:srgbClr val="4EC98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وتحميل المكتبة اضغط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Win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اكتب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cmd</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تفتح النافذة اكتب الامر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pip</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pypyodbc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تم تحميل المكتبة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ونحتاج بعد تحميل المكتبة إلى 3 متغيرات اساسية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Driver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(غالبا ما يكون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(ممكن الحصول عليه من خلال كتابة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ssms</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في بحث الوندوز وفتح اول برنامج ثم الضط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New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a:t>
            </a: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SELECT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CC8BC8"/>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CC8BC8"/>
                </a:solidFill>
                <a:latin typeface="Calibri" panose="020F0502020204030204" pitchFamily="34" charset="0"/>
                <a:ea typeface="Calibri" panose="020F0502020204030204" pitchFamily="34" charset="0"/>
                <a:cs typeface="Calibri" panose="020F0502020204030204" pitchFamily="34" charset="0"/>
              </a:rPr>
              <a:t>ServerName</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ومن ثم الضغط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Execute</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وسوف ترا اسم ال</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الاسفل)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اسم قاعدة البايانات إذا كان يوجد</a:t>
            </a:r>
          </a:p>
        </p:txBody>
      </p:sp>
    </p:spTree>
    <p:extLst>
      <p:ext uri="{BB962C8B-B14F-4D97-AF65-F5344CB8AC3E}">
        <p14:creationId xmlns:p14="http://schemas.microsoft.com/office/powerpoint/2010/main" val="1514378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353DD-015D-6E20-C2FD-849FC734AE83}"/>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0" y="4713514"/>
            <a:ext cx="5638800" cy="21444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746171" cy="16687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48320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يجب كتابة نص الاتصال وهو نص متعدد الاسطر ويمكننا انشاء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نص متعدد الاسطر بكتابة 3 علامات تنصيص</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0" dirty="0">
                <a:solidFill>
                  <a:srgbClr val="CE9178"/>
                </a:solidFill>
                <a:effectLst/>
                <a:latin typeface="Consolas" panose="020B0609020204030204" pitchFamily="49" charset="0"/>
              </a:rPr>
              <a:t>DRIVER=</a:t>
            </a:r>
            <a:r>
              <a:rPr lang="en-US" sz="2000" b="0" dirty="0">
                <a:solidFill>
                  <a:srgbClr val="D7BA7D"/>
                </a:solidFill>
                <a:effectLst/>
                <a:latin typeface="Consolas" panose="020B0609020204030204" pitchFamily="49" charset="0"/>
              </a:rPr>
              <a:t>{{</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DRIVER_NAME</a:t>
            </a:r>
            <a:r>
              <a:rPr lang="en-US" sz="2000" b="0" dirty="0">
                <a:solidFill>
                  <a:srgbClr val="569CD6"/>
                </a:solidFill>
                <a:effectLst/>
                <a:latin typeface="Consolas" panose="020B0609020204030204" pitchFamily="49" charset="0"/>
              </a:rPr>
              <a:t>}</a:t>
            </a:r>
            <a:r>
              <a:rPr lang="en-US" sz="2000" b="0" dirty="0">
                <a:solidFill>
                  <a:srgbClr val="D7BA7D"/>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4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ثلاث اقواس</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0" dirty="0">
                <a:solidFill>
                  <a:srgbClr val="CE9178"/>
                </a:solidFill>
                <a:effectLst/>
                <a:latin typeface="Consolas" panose="020B0609020204030204" pitchFamily="49" charset="0"/>
              </a:rPr>
              <a:t>SERVER=</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SERVER_NAME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dirty="0">
              <a:solidFill>
                <a:srgbClr val="C2734F"/>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عدم كتابتها إذا لم يوجد قاعدة بايانات</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2000" b="0" dirty="0" err="1">
                <a:solidFill>
                  <a:srgbClr val="CE9178"/>
                </a:solidFill>
                <a:effectLst/>
                <a:latin typeface="Consolas" panose="020B0609020204030204" pitchFamily="49" charset="0"/>
              </a:rPr>
              <a:t>Trusted_Connection</a:t>
            </a:r>
            <a:r>
              <a:rPr lang="en-US" sz="2000" b="0" dirty="0">
                <a:solidFill>
                  <a:srgbClr val="CE9178"/>
                </a:solidFill>
                <a:effectLst/>
                <a:latin typeface="Consolas" panose="020B0609020204030204" pitchFamily="49" charset="0"/>
              </a:rPr>
              <a:t>=yes;</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وطبعا يجب كتابة فاصلة منقوطة بعد كل سطر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يكون النص منسق باحد الطرق اللتي استعملناها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هذا الان مجرد نص سوف نستخدمه في الدرس القادم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للتواصل مع قاعدة البايانات</a:t>
            </a:r>
          </a:p>
        </p:txBody>
      </p:sp>
    </p:spTree>
    <p:extLst>
      <p:ext uri="{BB962C8B-B14F-4D97-AF65-F5344CB8AC3E}">
        <p14:creationId xmlns:p14="http://schemas.microsoft.com/office/powerpoint/2010/main" val="1077465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36D56F-24E1-21A3-41EC-5FE759D1EA1C}"/>
              </a:ext>
            </a:extLst>
          </p:cNvPr>
          <p:cNvPicPr>
            <a:picLocks noChangeAspect="1"/>
          </p:cNvPicPr>
          <p:nvPr/>
        </p:nvPicPr>
        <p:blipFill>
          <a:blip r:embed="rId2"/>
          <a:stretch>
            <a:fillRect/>
          </a:stretch>
        </p:blipFill>
        <p:spPr>
          <a:xfrm>
            <a:off x="0" y="1426029"/>
            <a:ext cx="5531890" cy="54319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974771" cy="3671758"/>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309256" y="855573"/>
            <a:ext cx="8626997" cy="575542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حصلنا على كل المتغيرات اللتي نحتاجها ويمكننا استدعاء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دالة الاتصال في </a:t>
            </a:r>
            <a:r>
              <a:rPr lang="en-US" sz="2000" b="0" dirty="0" err="1">
                <a:solidFill>
                  <a:srgbClr val="4EC9B0"/>
                </a:solidFill>
                <a:effectLst/>
                <a:latin typeface="Consolas" panose="020B0609020204030204" pitchFamily="49" charset="0"/>
              </a:rPr>
              <a:t>pypyodbc</a:t>
            </a:r>
            <a:endParaRPr lang="en-US" sz="2400" b="0" dirty="0">
              <a:solidFill>
                <a:srgbClr val="CCCCCC"/>
              </a:solidFill>
              <a:effectLst/>
              <a:latin typeface="Consolas" panose="020B0609020204030204" pitchFamily="49"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فعلينا اولا ان ننشئ متغير ونضع الدالة </a:t>
            </a:r>
            <a:r>
              <a:rPr lang="en-US" sz="2000" b="0" dirty="0" err="1">
                <a:solidFill>
                  <a:srgbClr val="4EC9B0"/>
                </a:solidFill>
                <a:effectLst/>
                <a:latin typeface="Consolas" panose="020B0609020204030204" pitchFamily="49" charset="0"/>
              </a:rPr>
              <a:t>pypyodbc</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connect</a:t>
            </a:r>
            <a:r>
              <a:rPr lang="en-US" sz="2000" b="0" dirty="0">
                <a:solidFill>
                  <a:srgbClr val="CCCCCC"/>
                </a:solidFill>
                <a:effectLst/>
                <a:latin typeface="Consolas" panose="020B0609020204030204" pitchFamily="49" charset="0"/>
              </a:rPr>
              <a:t>()</a:t>
            </a:r>
            <a:endParaRPr lang="ar-SA" sz="20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ويجب ان نضع داخل الاقواس النص الذي انشأناه مسبقا</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وهكذا تم الاتصال بقاعدة البايانات</a:t>
            </a:r>
          </a:p>
          <a:p>
            <a:pPr algn="r" rtl="1"/>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ويجب بعد الاتصال انشاء شي اسمه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وهو مثل المؤشر</a:t>
            </a:r>
          </a:p>
          <a:p>
            <a:pPr algn="r" rtl="1"/>
            <a:r>
              <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الذي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يمكننا من خلاله تنفيذ الاوامر اخذ البايانات</a:t>
            </a:r>
            <a:endPar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ويكون بإنشاء متغير ووضع الدلة </a:t>
            </a:r>
            <a:r>
              <a:rPr lang="en-US" sz="2000" b="0" dirty="0" err="1">
                <a:solidFill>
                  <a:srgbClr val="9CDCFE"/>
                </a:solidFill>
                <a:effectLst/>
                <a:latin typeface="Consolas" panose="020B0609020204030204" pitchFamily="49" charset="0"/>
              </a:rPr>
              <a:t>connection</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cursor</a:t>
            </a:r>
            <a:r>
              <a:rPr lang="en-US" sz="2000" b="0" dirty="0">
                <a:solidFill>
                  <a:srgbClr val="CCCCCC"/>
                </a:solidFill>
                <a:effectLst/>
                <a:latin typeface="Consolas" panose="020B0609020204030204" pitchFamily="49" charset="0"/>
              </a:rPr>
              <a:t>()</a:t>
            </a:r>
            <a:r>
              <a:rPr lang="ar-SA" sz="2000" b="0" dirty="0">
                <a:solidFill>
                  <a:srgbClr val="CCCCCC"/>
                </a:solidFill>
                <a:effectLst/>
                <a:latin typeface="Consolas" panose="020B0609020204030204" pitchFamily="49" charset="0"/>
              </a:rPr>
              <a:t> </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قيمة له</a:t>
            </a:r>
          </a:p>
          <a:p>
            <a:pPr algn="r" rtl="1"/>
            <a:endParaRPr lang="ar-SA" sz="2400" dirty="0">
              <a:solidFill>
                <a:srgbClr val="CCCCCC"/>
              </a:solidFill>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ويمكننا كتابة</a:t>
            </a:r>
            <a:r>
              <a:rPr lang="ar-SA" sz="28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except</a:t>
            </a:r>
            <a:r>
              <a:rPr lang="ar-SA" sz="28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في حال عدم القدرة على الاتصال </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مع قاعدة البايانات</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وفي الاخير يجب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كتابة </a:t>
            </a:r>
            <a:r>
              <a:rPr lang="en-US" sz="2400" b="0" dirty="0">
                <a:solidFill>
                  <a:srgbClr val="C586C0"/>
                </a:solidFill>
                <a:effectLst/>
                <a:latin typeface="Consolas" panose="020B0609020204030204" pitchFamily="49" charset="0"/>
              </a:rPr>
              <a:t>finally</a:t>
            </a:r>
            <a:r>
              <a:rPr lang="ar-SA" sz="2400" b="0" dirty="0">
                <a:solidFill>
                  <a:srgbClr val="C586C0"/>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حال نجاح الاتصال سيقوم بإغلاق</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Cursor</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وال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اتصال</a:t>
            </a:r>
            <a:endParaRPr lang="en-US"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0184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0DD97-8CBF-0E1E-9288-AD32657316B3}"/>
              </a:ext>
            </a:extLst>
          </p:cNvPr>
          <p:cNvPicPr>
            <a:picLocks noChangeAspect="1"/>
          </p:cNvPicPr>
          <p:nvPr/>
        </p:nvPicPr>
        <p:blipFill>
          <a:blip r:embed="rId2"/>
          <a:stretch>
            <a:fillRect/>
          </a:stretch>
        </p:blipFill>
        <p:spPr>
          <a:xfrm>
            <a:off x="0" y="78432"/>
            <a:ext cx="6389914" cy="498397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اضافة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0" dirty="0" err="1">
                <a:solidFill>
                  <a:srgbClr val="9CDCFE"/>
                </a:solidFill>
                <a:effectLst/>
                <a:latin typeface="Consolas" panose="020B0609020204030204" pitchFamily="49" charset="0"/>
              </a:rPr>
              <a:t>autocommit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ar-SA" sz="20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لدالة الاتصال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db</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1" i="0" dirty="0">
                <a:solidFill>
                  <a:srgbClr val="FFFFFF"/>
                </a:solidFill>
                <a:effectLst/>
                <a:latin typeface="-apple-system"/>
              </a:rPr>
              <a:t>query</a:t>
            </a:r>
            <a:endParaRPr lang="ar-SA" sz="2400" b="1"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“test1”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b="1" dirty="0">
                <a:solidFill>
                  <a:srgbClr val="FFFFFF"/>
                </a:solidFill>
                <a:latin typeface="-apple-system"/>
                <a:ea typeface="Calibri" panose="020F0502020204030204" pitchFamily="34" charset="0"/>
                <a:cs typeface="Calibri" panose="020F0502020204030204" pitchFamily="34" charset="0"/>
              </a:rPr>
              <a:t>SQL</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Server</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Management Studio</a:t>
            </a:r>
            <a:r>
              <a:rPr lang="ar-SA" sz="2400" b="1" dirty="0">
                <a:solidFill>
                  <a:srgbClr val="FFFFFF"/>
                </a:solidFill>
                <a:latin typeface="-apple-system"/>
                <a:ea typeface="Calibri" panose="020F0502020204030204" pitchFamily="34" charset="0"/>
                <a:cs typeface="Calibri" panose="020F0502020204030204" pitchFamily="34" charset="0"/>
              </a:rPr>
              <a:t> </a:t>
            </a:r>
            <a:r>
              <a:rPr lang="ar-SA" sz="2400" dirty="0">
                <a:solidFill>
                  <a:srgbClr val="FFFFFF"/>
                </a:solidFill>
                <a:latin typeface="-apple-system"/>
                <a:ea typeface="Calibri" panose="020F0502020204030204" pitchFamily="34" charset="0"/>
                <a:cs typeface="Calibri" panose="020F0502020204030204" pitchFamily="34" charset="0"/>
              </a:rPr>
              <a:t>المثبت في الجهاز ويمكن البحث عنه في الوندوز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127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CE42E-41C9-3030-7B62-314BE79D5854}"/>
              </a:ext>
            </a:extLst>
          </p:cNvPr>
          <p:cNvPicPr>
            <a:picLocks noChangeAspect="1"/>
          </p:cNvPicPr>
          <p:nvPr/>
        </p:nvPicPr>
        <p:blipFill>
          <a:blip r:embed="rId2"/>
          <a:stretch>
            <a:fillRect/>
          </a:stretch>
        </p:blipFill>
        <p:spPr>
          <a:xfrm>
            <a:off x="0" y="0"/>
            <a:ext cx="7626742" cy="436267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نص الاتصال ويجب ان نكتب في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TABLE “ </a:t>
            </a:r>
            <a:r>
              <a:rPr lang="ar-SA" sz="20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لكتابة العوامل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اضافة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000" b="0" dirty="0">
                <a:solidFill>
                  <a:srgbClr val="CE9178"/>
                </a:solidFill>
                <a:effectLst/>
                <a:latin typeface="Consolas" panose="020B0609020204030204" pitchFamily="49" charset="0"/>
              </a:rPr>
              <a:t> PRIMARY KEY</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نوع البايانات الخاصة بالعامود وهذا يعني ان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البايانات لايمكن تكررها في أكثر من صف فمثلا رقم الهويه لايمكن ان يتكرر</a:t>
            </a:r>
          </a:p>
        </p:txBody>
      </p:sp>
    </p:spTree>
    <p:extLst>
      <p:ext uri="{BB962C8B-B14F-4D97-AF65-F5344CB8AC3E}">
        <p14:creationId xmlns:p14="http://schemas.microsoft.com/office/powerpoint/2010/main" val="2449382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85B30-3E9F-36CE-4968-662DA74CE341}"/>
              </a:ext>
            </a:extLst>
          </p:cNvPr>
          <p:cNvPicPr>
            <a:picLocks noChangeAspect="1"/>
          </p:cNvPicPr>
          <p:nvPr/>
        </p:nvPicPr>
        <p:blipFill>
          <a:blip r:embed="rId2"/>
          <a:stretch>
            <a:fillRect/>
          </a:stretch>
        </p:blipFill>
        <p:spPr>
          <a:xfrm>
            <a:off x="0" y="78433"/>
            <a:ext cx="6045494" cy="55385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row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166257" y="964430"/>
            <a:ext cx="9748225"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البايانات فيه ويجب ان يكون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cars”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VALUES”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 وتفصل بينهم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000" b="0" dirty="0" err="1">
                <a:solidFill>
                  <a:srgbClr val="9CDCFE"/>
                </a:solidFill>
                <a:effectLst/>
                <a:latin typeface="Consolas" panose="020B0609020204030204" pitchFamily="49" charset="0"/>
              </a:rPr>
              <a:t>db</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execute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query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values</a:t>
            </a:r>
            <a:r>
              <a:rPr lang="en-US" sz="2000" b="0" dirty="0">
                <a:solidFill>
                  <a:srgbClr val="CCCCCC"/>
                </a:solidFill>
                <a:effectLst/>
                <a:latin typeface="Consolas" panose="020B0609020204030204" pitchFamily="49"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اللذي يحوي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فاصلة ثم المتغير الثاني الذي يحوي البايانات</a:t>
            </a:r>
          </a:p>
        </p:txBody>
      </p:sp>
    </p:spTree>
    <p:extLst>
      <p:ext uri="{BB962C8B-B14F-4D97-AF65-F5344CB8AC3E}">
        <p14:creationId xmlns:p14="http://schemas.microsoft.com/office/powerpoint/2010/main" val="4045913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B4164-345B-26F6-F74C-2C5EF0E3500C}"/>
              </a:ext>
            </a:extLst>
          </p:cNvPr>
          <p:cNvPicPr>
            <a:picLocks noChangeAspect="1"/>
          </p:cNvPicPr>
          <p:nvPr/>
        </p:nvPicPr>
        <p:blipFill>
          <a:blip r:embed="rId2"/>
          <a:stretch>
            <a:fillRect/>
          </a:stretch>
        </p:blipFill>
        <p:spPr>
          <a:xfrm>
            <a:off x="-1" y="0"/>
            <a:ext cx="5823857" cy="553590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37113" y="1008991"/>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تمت اضافته بالفعل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متغيرين كما في الدرس السابق واحد لل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وثاني للبايانات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في المتغير الاول: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"UPDATE</a:t>
            </a:r>
            <a:r>
              <a:rPr lang="ar-SA" sz="24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لتحديث الصف</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 cars</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SET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onsolas" panose="020B0609020204030204" pitchFamily="49" charset="0"/>
                <a:ea typeface="Calibri" panose="020F0502020204030204" pitchFamily="34" charset="0"/>
                <a:cs typeface="Calibri" panose="020F0502020204030204" pitchFamily="34" charset="0"/>
              </a:rPr>
              <a:t>ليغير البايانات</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وتفصل بين كل عامود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 المطلوب تغيره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بمعنى انه سوف يغير الصف الذي يكون فيه الاسم</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الثاني يتم وضع البايانات الجديدة ويكون اما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2023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DC380-CAE2-0152-9CD1-C5C44FED338D}"/>
              </a:ext>
            </a:extLst>
          </p:cNvPr>
          <p:cNvPicPr>
            <a:picLocks noChangeAspect="1"/>
          </p:cNvPicPr>
          <p:nvPr/>
        </p:nvPicPr>
        <p:blipFill>
          <a:blip r:embed="rId2"/>
          <a:stretch>
            <a:fillRect/>
          </a:stretch>
        </p:blipFill>
        <p:spPr>
          <a:xfrm>
            <a:off x="0" y="0"/>
            <a:ext cx="5652085" cy="520864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يجب وضع متغير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ومتغير للقيم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b="0" dirty="0">
                <a:solidFill>
                  <a:srgbClr val="CE9178"/>
                </a:solidFill>
                <a:effectLst/>
                <a:latin typeface="Consolas" panose="020B0609020204030204" pitchFamily="49" charset="0"/>
              </a:rPr>
              <a:t>"DELETE FROM</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cars</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لحذف الصف الذي يحتوي على القيمة المحددة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a:t>
            </a:r>
            <a:r>
              <a:rPr lang="ar-SA" sz="2400">
                <a:solidFill>
                  <a:schemeClr val="bg1"/>
                </a:solidFill>
                <a:latin typeface="Calibri" panose="020F0502020204030204" pitchFamily="34" charset="0"/>
                <a:ea typeface="Calibri" panose="020F0502020204030204" pitchFamily="34" charset="0"/>
                <a:cs typeface="Calibri" panose="020F0502020204030204" pitchFamily="34" charset="0"/>
              </a:rPr>
              <a:t>المميز بحيث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يتكرر في اي عامود ثم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9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2565</TotalTime>
  <Words>5598</Words>
  <Application>Microsoft Office PowerPoint</Application>
  <PresentationFormat>Widescreen</PresentationFormat>
  <Paragraphs>820</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-apple-system</vt:lpstr>
      <vt:lpstr>Arial</vt:lpstr>
      <vt:lpstr>Calibri</vt:lpstr>
      <vt:lpstr>Calibri Light</vt:lpstr>
      <vt:lpstr>Consolas</vt:lpstr>
      <vt:lpstr>Office Theme</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معلومة 10: استخدام strftime في متغير التاريخ</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الاتصال بقاعدة بايانات (Connect to Database MySQL)</vt:lpstr>
      <vt:lpstr>انشاء قاعدة بايانات (Create Database MySQL)</vt:lpstr>
      <vt:lpstr>انشاء جدول (Create Table)</vt:lpstr>
      <vt:lpstr>اضافة عامود الى جدول (Add column to a Table MySQL)</vt:lpstr>
      <vt:lpstr>اضافة صف الى جدول (Add row to a Table MySQL)</vt:lpstr>
      <vt:lpstr>تغير صف (Update a row MySQL)</vt:lpstr>
      <vt:lpstr>حذف صف (Delete a row MySQL)</vt:lpstr>
      <vt:lpstr>تثبيت برنامج قواعد البايانات(Install Database &amp; SSMS) </vt:lpstr>
      <vt:lpstr>تثبيت برنامج قواعد البايانات(Install Database &amp; SSMS) </vt:lpstr>
      <vt:lpstr>الاتصال بقاعدة بايانات (Connect to Database MSSQL)</vt:lpstr>
      <vt:lpstr>الاتصال بقاعدة بايانات (Connect to Database MSSQL)</vt:lpstr>
      <vt:lpstr>الاتصال بقاعدة بايانات (Connect to Database MSSQL)</vt:lpstr>
      <vt:lpstr>انشاء قاعدة بايانات (Create Database MSSQL)</vt:lpstr>
      <vt:lpstr>انشاء جدول (Create Table)</vt:lpstr>
      <vt:lpstr>اضافة صف الى جدول (Add row to a Table MySQL)</vt:lpstr>
      <vt:lpstr>تغير صف (Update a row MSSQL)</vt:lpstr>
      <vt:lpstr>حذف صف (Delete a row MySQL)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83</cp:revision>
  <dcterms:created xsi:type="dcterms:W3CDTF">2023-07-04T19:18:17Z</dcterms:created>
  <dcterms:modified xsi:type="dcterms:W3CDTF">2024-01-05T16:03:29Z</dcterms:modified>
</cp:coreProperties>
</file>