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7" r:id="rId2"/>
    <p:sldId id="258" r:id="rId3"/>
    <p:sldId id="259" r:id="rId4"/>
    <p:sldId id="260" r:id="rId5"/>
    <p:sldId id="261" r:id="rId6"/>
    <p:sldId id="262" r:id="rId7"/>
    <p:sldId id="263" r:id="rId8"/>
    <p:sldId id="265" r:id="rId9"/>
    <p:sldId id="268" r:id="rId10"/>
    <p:sldId id="271" r:id="rId11"/>
    <p:sldId id="270"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7" r:id="rId35"/>
    <p:sldId id="299" r:id="rId36"/>
    <p:sldId id="300" r:id="rId37"/>
    <p:sldId id="298" r:id="rId38"/>
    <p:sldId id="314" r:id="rId39"/>
    <p:sldId id="307" r:id="rId40"/>
    <p:sldId id="315" r:id="rId41"/>
    <p:sldId id="316" r:id="rId42"/>
    <p:sldId id="308" r:id="rId43"/>
    <p:sldId id="309" r:id="rId44"/>
    <p:sldId id="311" r:id="rId45"/>
    <p:sldId id="313" r:id="rId46"/>
    <p:sldId id="312" r:id="rId47"/>
    <p:sldId id="317"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9178"/>
    <a:srgbClr val="C2734F"/>
    <a:srgbClr val="4EC98A"/>
    <a:srgbClr val="CC8BC8"/>
    <a:srgbClr val="DFD492"/>
    <a:srgbClr val="7FD4FE"/>
    <a:srgbClr val="D6B25E"/>
    <a:srgbClr val="BBD89F"/>
    <a:srgbClr val="D8B460"/>
    <a:srgbClr val="A2E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03706A-CE5E-BB56-FD09-89196E30A6B3}" v="879" dt="2023-09-16T12:19:54.738"/>
    <p1510:client id="{5AB3B761-865D-4A64-B8F5-6C6B03881C5C}" v="2" dt="2023-09-16T12:28:33.439"/>
    <p1510:client id="{6DA6D4DB-053D-E105-41BD-086C330C5436}" v="594" dt="2023-09-16T12:03:47.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sorterViewPr>
    <p:cViewPr>
      <p:scale>
        <a:sx n="100" d="100"/>
        <a:sy n="100" d="100"/>
      </p:scale>
      <p:origin x="0" y="-112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E3D3A0-8FB1-4F3B-B514-680FCEAD479C}"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ADA08266-8217-49A7-8ACE-2AD046D7D17C}">
      <dgm:prSet phldrT="[Text]" custT="1"/>
      <dgm:spPr/>
      <dgm:t>
        <a:bodyPr/>
        <a:lstStyle/>
        <a:p>
          <a:r>
            <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مستقل: </a:t>
          </a:r>
          <a:endParaRPr lang="en-US" sz="2800" dirty="0"/>
        </a:p>
      </dgm:t>
    </dgm:pt>
    <dgm:pt modelId="{D8290BA2-16C8-400E-BAE3-270CF3FB38F2}" type="parTrans" cxnId="{5033A18C-5ED2-4A79-A5E2-B2C67B8420A9}">
      <dgm:prSet/>
      <dgm:spPr/>
      <dgm:t>
        <a:bodyPr/>
        <a:lstStyle/>
        <a:p>
          <a:endParaRPr lang="en-US"/>
        </a:p>
      </dgm:t>
    </dgm:pt>
    <dgm:pt modelId="{25BE9391-0B77-48A6-BCBB-5F1B43FC36DC}" type="sibTrans" cxnId="{5033A18C-5ED2-4A79-A5E2-B2C67B8420A9}">
      <dgm:prSet/>
      <dgm:spPr/>
      <dgm:t>
        <a:bodyPr/>
        <a:lstStyle/>
        <a:p>
          <a:endParaRPr lang="en-US"/>
        </a:p>
      </dgm:t>
    </dgm:pt>
    <dgm:pt modelId="{FA245F94-137B-4FD1-8A02-7A34AA7AA269}">
      <dgm:prSet phldrT="[Text]" custT="1"/>
      <dgm:spPr/>
      <dgm: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لا يقوم بتخزين البيانات في أي مكان, لا في ملفات نصية ولا في قواعد بيانات ولا يرتبط بأي برنامج اخر او سيرفرات او انظمه أخرى،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مثال:</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برنامج الالة حاسبة.</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4BFB52E0-B856-40B0-9FC1-259C150907C6}" type="parTrans" cxnId="{0350E394-2A16-49FE-8075-14CD09ACB898}">
      <dgm:prSet/>
      <dgm:spPr/>
      <dgm:t>
        <a:bodyPr/>
        <a:lstStyle/>
        <a:p>
          <a:endParaRPr lang="en-US"/>
        </a:p>
      </dgm:t>
    </dgm:pt>
    <dgm:pt modelId="{936897BB-936A-4605-A073-369EEC39CEE6}" type="sibTrans" cxnId="{0350E394-2A16-49FE-8075-14CD09ACB898}">
      <dgm:prSet/>
      <dgm:spPr/>
      <dgm:t>
        <a:bodyPr/>
        <a:lstStyle/>
        <a:p>
          <a:endParaRPr lang="en-US"/>
        </a:p>
      </dgm:t>
    </dgm:pt>
    <dgm:pt modelId="{BD9C0833-8973-4DE6-B417-608AA47DAC98}">
      <dgm:prSet phldrT="[Text]" custT="1"/>
      <dgm:spPr>
        <a:solidFill>
          <a:schemeClr val="accent2"/>
        </a:solidFill>
      </dgm:spPr>
      <dgm:t>
        <a:bodyPr/>
        <a:lstStyle/>
        <a:p>
          <a:r>
            <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مرتبط ببيانات محلية: </a:t>
          </a:r>
          <a:endParaRPr lang="en-US" sz="2800" dirty="0"/>
        </a:p>
      </dgm:t>
    </dgm:pt>
    <dgm:pt modelId="{62F5A1E1-28A0-4D6B-9562-134182AF496C}" type="parTrans" cxnId="{1D68B962-358D-46A3-BFF8-13A4193A3FC5}">
      <dgm:prSet/>
      <dgm:spPr/>
      <dgm:t>
        <a:bodyPr/>
        <a:lstStyle/>
        <a:p>
          <a:endParaRPr lang="en-US"/>
        </a:p>
      </dgm:t>
    </dgm:pt>
    <dgm:pt modelId="{BF534AF6-D9A0-49E7-9048-97395A9F2741}" type="sibTrans" cxnId="{1D68B962-358D-46A3-BFF8-13A4193A3FC5}">
      <dgm:prSet/>
      <dgm:spPr/>
      <dgm:t>
        <a:bodyPr/>
        <a:lstStyle/>
        <a:p>
          <a:endParaRPr lang="en-US"/>
        </a:p>
      </dgm:t>
    </dgm:pt>
    <dgm:pt modelId="{5BC6B23F-9FC4-4657-887B-8862FB8DE3BC}">
      <dgm:prSet phldrT="[Text]"/>
      <dgm:spPr/>
      <dgm:t>
        <a:bodyPr/>
        <a:lstStyle/>
        <a:p>
          <a:pPr rtl="1"/>
          <a:r>
            <a:rPr lang="ar-SA" dirty="0"/>
            <a:t> </a:t>
          </a:r>
          <a:endParaRPr lang="en-US" dirty="0"/>
        </a:p>
      </dgm:t>
    </dgm:pt>
    <dgm:pt modelId="{0F209F3F-26BF-40A2-BB7B-93592BA09B39}" type="parTrans" cxnId="{3832AC1D-4AB7-4DF6-A535-89103466062E}">
      <dgm:prSet/>
      <dgm:spPr/>
      <dgm:t>
        <a:bodyPr/>
        <a:lstStyle/>
        <a:p>
          <a:endParaRPr lang="en-US"/>
        </a:p>
      </dgm:t>
    </dgm:pt>
    <dgm:pt modelId="{A67D6242-D191-4134-94BF-D5F61BE2F0AB}" type="sibTrans" cxnId="{3832AC1D-4AB7-4DF6-A535-89103466062E}">
      <dgm:prSet/>
      <dgm:spPr/>
      <dgm:t>
        <a:bodyPr/>
        <a:lstStyle/>
        <a:p>
          <a:endParaRPr lang="en-US"/>
        </a:p>
      </dgm:t>
    </dgm:pt>
    <dgm:pt modelId="{5DDFA141-8593-43EB-AB5B-EBFF6DAA5E70}">
      <dgm:prSet phldrT="[Text]" custT="1"/>
      <dgm:spPr/>
      <dgm: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وهو برنامج يقوم بتخزين البيانات على نفس سواء في ملفات نصية او قواعد بيانات. مثل اغلب البرامج المحاسبية او غيرها التي تحتاج حفظ البيانات  وكذلك الاكسل والورد الجهازوالبوربوينت .. الخ</a:t>
          </a:r>
          <a:endParaRPr lang="en-US" sz="2400" dirty="0"/>
        </a:p>
      </dgm:t>
    </dgm:pt>
    <dgm:pt modelId="{C266D517-6A2E-47DB-A015-683E59852ED6}" type="parTrans" cxnId="{120BED3B-4680-4CD1-9668-C802ADC5BCCB}">
      <dgm:prSet/>
      <dgm:spPr/>
      <dgm:t>
        <a:bodyPr/>
        <a:lstStyle/>
        <a:p>
          <a:endParaRPr lang="en-US"/>
        </a:p>
      </dgm:t>
    </dgm:pt>
    <dgm:pt modelId="{95DA9882-EC1D-4967-A0E2-5BE70574B180}" type="sibTrans" cxnId="{120BED3B-4680-4CD1-9668-C802ADC5BCCB}">
      <dgm:prSet/>
      <dgm:spPr/>
      <dgm:t>
        <a:bodyPr/>
        <a:lstStyle/>
        <a:p>
          <a:endParaRPr lang="en-US"/>
        </a:p>
      </dgm:t>
    </dgm:pt>
    <dgm:pt modelId="{DD8C9CF7-9C2B-4AEF-AB75-3D250D272D99}">
      <dgm:prSet phldrT="[Text]" custT="1"/>
      <dgm:spPr>
        <a:solidFill>
          <a:srgbClr val="5EAA8D"/>
        </a:solidFill>
      </dgm:spPr>
      <dgm:t>
        <a:bodyPr/>
        <a:lstStyle/>
        <a:p>
          <a:r>
            <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مرتبط ببرامج أخرى: </a:t>
          </a:r>
          <a:endParaRPr lang="en-US" sz="2800" dirty="0"/>
        </a:p>
      </dgm:t>
    </dgm:pt>
    <dgm:pt modelId="{40470FB3-AE4E-42E0-865F-E8A1F7454FFE}" type="parTrans" cxnId="{96E571BF-9AB2-450E-82EE-F7C87141C1A8}">
      <dgm:prSet/>
      <dgm:spPr/>
      <dgm:t>
        <a:bodyPr/>
        <a:lstStyle/>
        <a:p>
          <a:endParaRPr lang="en-US"/>
        </a:p>
      </dgm:t>
    </dgm:pt>
    <dgm:pt modelId="{5B2775C8-3F39-4AE7-9DB6-1C669E6C4528}" type="sibTrans" cxnId="{96E571BF-9AB2-450E-82EE-F7C87141C1A8}">
      <dgm:prSet/>
      <dgm:spPr/>
      <dgm:t>
        <a:bodyPr/>
        <a:lstStyle/>
        <a:p>
          <a:endParaRPr lang="en-US"/>
        </a:p>
      </dgm:t>
    </dgm:pt>
    <dgm:pt modelId="{220720E1-EBE5-4CE3-B8A2-4574EBCFAD23}">
      <dgm:prSet phldrT="[Text]"/>
      <dgm:spPr/>
      <dgm:t>
        <a:bodyPr/>
        <a:lstStyle/>
        <a:p>
          <a:pPr rtl="1"/>
          <a:r>
            <a:rPr lang="ar-SA" dirty="0"/>
            <a:t> </a:t>
          </a:r>
          <a:endParaRPr lang="en-US" dirty="0"/>
        </a:p>
      </dgm:t>
    </dgm:pt>
    <dgm:pt modelId="{31CF868C-B5ED-45D4-8AD7-015F17C7B39C}" type="parTrans" cxnId="{E67A6B27-D395-41E0-A5C9-02EB4D4A7A41}">
      <dgm:prSet/>
      <dgm:spPr/>
      <dgm:t>
        <a:bodyPr/>
        <a:lstStyle/>
        <a:p>
          <a:endParaRPr lang="en-US"/>
        </a:p>
      </dgm:t>
    </dgm:pt>
    <dgm:pt modelId="{C2870CE2-1C2F-48FE-AA45-F431865DCD87}" type="sibTrans" cxnId="{E67A6B27-D395-41E0-A5C9-02EB4D4A7A41}">
      <dgm:prSet/>
      <dgm:spPr/>
      <dgm:t>
        <a:bodyPr/>
        <a:lstStyle/>
        <a:p>
          <a:endParaRPr lang="en-US"/>
        </a:p>
      </dgm:t>
    </dgm:pt>
    <dgm:pt modelId="{60497156-E5DE-431B-80C9-DE80B110D385}">
      <dgm:prSet phldrT="[Text]" custT="1"/>
      <dgm:spPr/>
      <dgm: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يقوم بالارتباط مع أنظمة أخرى ويتبادل معها البيانات مثل كثير من تطبيقات الجوال او برامج الويندوز التي ترتبط بأنظمة أخرى مثل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VS Code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Discord</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وغيرها</a:t>
          </a:r>
          <a:endParaRPr lang="en-US" sz="2400" dirty="0"/>
        </a:p>
      </dgm:t>
    </dgm:pt>
    <dgm:pt modelId="{011F5E94-9915-4F56-BDF7-34B2784874F5}" type="parTrans" cxnId="{71359829-B81E-4EBA-B75B-4DA6107B179B}">
      <dgm:prSet/>
      <dgm:spPr/>
      <dgm:t>
        <a:bodyPr/>
        <a:lstStyle/>
        <a:p>
          <a:endParaRPr lang="en-US"/>
        </a:p>
      </dgm:t>
    </dgm:pt>
    <dgm:pt modelId="{F06A299B-20BF-41D3-A0A5-0A05D3EC5363}" type="sibTrans" cxnId="{71359829-B81E-4EBA-B75B-4DA6107B179B}">
      <dgm:prSet/>
      <dgm:spPr/>
      <dgm:t>
        <a:bodyPr/>
        <a:lstStyle/>
        <a:p>
          <a:endParaRPr lang="en-US"/>
        </a:p>
      </dgm:t>
    </dgm:pt>
    <dgm:pt modelId="{B4B838C5-A958-4106-B62E-245F7B6F3883}">
      <dgm:prSet phldrT="[Text]"/>
      <dgm:spPr/>
      <dgm:t>
        <a:bodyPr/>
        <a:lstStyle/>
        <a:p>
          <a:pPr rtl="1"/>
          <a:r>
            <a:rPr lang="ar-SA" dirty="0"/>
            <a:t> </a:t>
          </a:r>
          <a:endParaRPr lang="en-US" dirty="0"/>
        </a:p>
      </dgm:t>
    </dgm:pt>
    <dgm:pt modelId="{266C509D-7B8F-44F2-8CDF-7126EF8E2AC5}" type="sibTrans" cxnId="{485D4F38-2AA5-46C2-84BD-EF0E1EB2139C}">
      <dgm:prSet/>
      <dgm:spPr/>
      <dgm:t>
        <a:bodyPr/>
        <a:lstStyle/>
        <a:p>
          <a:endParaRPr lang="en-US"/>
        </a:p>
      </dgm:t>
    </dgm:pt>
    <dgm:pt modelId="{F1C44445-EA11-4C6D-81E0-7BE81B5744A5}" type="parTrans" cxnId="{485D4F38-2AA5-46C2-84BD-EF0E1EB2139C}">
      <dgm:prSet/>
      <dgm:spPr/>
      <dgm:t>
        <a:bodyPr/>
        <a:lstStyle/>
        <a:p>
          <a:endParaRPr lang="en-US"/>
        </a:p>
      </dgm:t>
    </dgm:pt>
    <dgm:pt modelId="{2267B885-4B1B-43DE-9094-D18F71BA07B2}" type="pres">
      <dgm:prSet presAssocID="{B9E3D3A0-8FB1-4F3B-B514-680FCEAD479C}" presName="Name0" presStyleCnt="0">
        <dgm:presLayoutVars>
          <dgm:chMax/>
          <dgm:chPref val="3"/>
          <dgm:dir/>
          <dgm:animOne val="branch"/>
          <dgm:animLvl val="lvl"/>
        </dgm:presLayoutVars>
      </dgm:prSet>
      <dgm:spPr/>
    </dgm:pt>
    <dgm:pt modelId="{A994B6C0-5D88-4A55-8AA7-6C198B9ED22E}" type="pres">
      <dgm:prSet presAssocID="{ADA08266-8217-49A7-8ACE-2AD046D7D17C}" presName="composite" presStyleCnt="0"/>
      <dgm:spPr/>
    </dgm:pt>
    <dgm:pt modelId="{D9857AA6-1B5D-46DA-A74C-74DABA18AACA}" type="pres">
      <dgm:prSet presAssocID="{ADA08266-8217-49A7-8ACE-2AD046D7D17C}" presName="FirstChild" presStyleLbl="revTx" presStyleIdx="0" presStyleCnt="6" custLinFactY="100000" custLinFactNeighborX="-3925" custLinFactNeighborY="171585">
        <dgm:presLayoutVars>
          <dgm:chMax val="0"/>
          <dgm:chPref val="0"/>
          <dgm:bulletEnabled val="1"/>
        </dgm:presLayoutVars>
      </dgm:prSet>
      <dgm:spPr/>
    </dgm:pt>
    <dgm:pt modelId="{E17E3189-2EFA-4D05-BE2F-30346E7AC17B}" type="pres">
      <dgm:prSet presAssocID="{ADA08266-8217-49A7-8ACE-2AD046D7D17C}" presName="Parent" presStyleLbl="alignNode1" presStyleIdx="0" presStyleCnt="3" custScaleX="110817" custScaleY="174613" custLinFactX="100000" custLinFactNeighborX="182452" custLinFactNeighborY="-4830">
        <dgm:presLayoutVars>
          <dgm:chMax val="3"/>
          <dgm:chPref val="3"/>
          <dgm:bulletEnabled val="1"/>
        </dgm:presLayoutVars>
      </dgm:prSet>
      <dgm:spPr/>
    </dgm:pt>
    <dgm:pt modelId="{8A6C6B0A-644A-4A9D-A438-CE5927EF30DB}" type="pres">
      <dgm:prSet presAssocID="{ADA08266-8217-49A7-8ACE-2AD046D7D17C}" presName="Accent" presStyleLbl="parChTrans1D1" presStyleIdx="0" presStyleCnt="3" custLinFactNeighborX="73438" custLinFactNeighborY="-79856"/>
      <dgm:spPr/>
    </dgm:pt>
    <dgm:pt modelId="{0DF4A025-FA62-4E49-A7D2-8F467B396D59}" type="pres">
      <dgm:prSet presAssocID="{ADA08266-8217-49A7-8ACE-2AD046D7D17C}" presName="Child" presStyleLbl="revTx" presStyleIdx="1" presStyleCnt="6" custLinFactNeighborX="73438" custLinFactNeighborY="-96591">
        <dgm:presLayoutVars>
          <dgm:chMax val="0"/>
          <dgm:chPref val="0"/>
          <dgm:bulletEnabled val="1"/>
        </dgm:presLayoutVars>
      </dgm:prSet>
      <dgm:spPr/>
    </dgm:pt>
    <dgm:pt modelId="{5B94A0FB-D97E-4D1D-A477-64C42B133372}" type="pres">
      <dgm:prSet presAssocID="{25BE9391-0B77-48A6-BCBB-5F1B43FC36DC}" presName="sibTrans" presStyleCnt="0"/>
      <dgm:spPr/>
    </dgm:pt>
    <dgm:pt modelId="{EF92BF54-CD8B-4BB8-9198-53B56787C8BA}" type="pres">
      <dgm:prSet presAssocID="{BD9C0833-8973-4DE6-B417-608AA47DAC98}" presName="composite" presStyleCnt="0"/>
      <dgm:spPr/>
    </dgm:pt>
    <dgm:pt modelId="{63C4918B-2708-4191-BD23-0739BF36D438}" type="pres">
      <dgm:prSet presAssocID="{BD9C0833-8973-4DE6-B417-608AA47DAC98}" presName="FirstChild" presStyleLbl="revTx" presStyleIdx="2" presStyleCnt="6" custLinFactY="-8058" custLinFactNeighborX="-32378" custLinFactNeighborY="-100000">
        <dgm:presLayoutVars>
          <dgm:chMax val="0"/>
          <dgm:chPref val="0"/>
          <dgm:bulletEnabled val="1"/>
        </dgm:presLayoutVars>
      </dgm:prSet>
      <dgm:spPr/>
    </dgm:pt>
    <dgm:pt modelId="{E9303039-27BC-4B82-B02F-E8F721BC5079}" type="pres">
      <dgm:prSet presAssocID="{BD9C0833-8973-4DE6-B417-608AA47DAC98}" presName="Parent" presStyleLbl="alignNode1" presStyleIdx="1" presStyleCnt="3" custScaleX="110817" custScaleY="174613" custLinFactX="100000" custLinFactNeighborX="182452" custLinFactNeighborY="-4830">
        <dgm:presLayoutVars>
          <dgm:chMax val="3"/>
          <dgm:chPref val="3"/>
          <dgm:bulletEnabled val="1"/>
        </dgm:presLayoutVars>
      </dgm:prSet>
      <dgm:spPr/>
    </dgm:pt>
    <dgm:pt modelId="{C5FC32F9-AE79-437D-8847-E9CB418F6E98}" type="pres">
      <dgm:prSet presAssocID="{BD9C0833-8973-4DE6-B417-608AA47DAC98}" presName="Accent" presStyleLbl="parChTrans1D1" presStyleIdx="1" presStyleCnt="3" custLinFactNeighborX="73438" custLinFactNeighborY="-79856"/>
      <dgm:spPr>
        <a:solidFill>
          <a:schemeClr val="accent2"/>
        </a:solidFill>
      </dgm:spPr>
    </dgm:pt>
    <dgm:pt modelId="{339269C4-80C0-4B7B-B7EB-A451B19C1AC9}" type="pres">
      <dgm:prSet presAssocID="{BD9C0833-8973-4DE6-B417-608AA47DAC98}" presName="Child" presStyleLbl="revTx" presStyleIdx="3" presStyleCnt="6" custLinFactNeighborX="73438" custLinFactNeighborY="-96591">
        <dgm:presLayoutVars>
          <dgm:chMax val="0"/>
          <dgm:chPref val="0"/>
          <dgm:bulletEnabled val="1"/>
        </dgm:presLayoutVars>
      </dgm:prSet>
      <dgm:spPr/>
    </dgm:pt>
    <dgm:pt modelId="{5ABBCF14-9143-45F3-9E40-FB68DC5753E9}" type="pres">
      <dgm:prSet presAssocID="{BF534AF6-D9A0-49E7-9048-97395A9F2741}" presName="sibTrans" presStyleCnt="0"/>
      <dgm:spPr/>
    </dgm:pt>
    <dgm:pt modelId="{F29DA9CA-A028-423F-B95A-9E37B67AC871}" type="pres">
      <dgm:prSet presAssocID="{DD8C9CF7-9C2B-4AEF-AB75-3D250D272D99}" presName="composite" presStyleCnt="0"/>
      <dgm:spPr/>
    </dgm:pt>
    <dgm:pt modelId="{87287708-DB36-437E-BCB8-ABFEF9BF190F}" type="pres">
      <dgm:prSet presAssocID="{DD8C9CF7-9C2B-4AEF-AB75-3D250D272D99}" presName="FirstChild" presStyleLbl="revTx" presStyleIdx="4" presStyleCnt="6" custLinFactY="-200000" custLinFactNeighborX="-24017" custLinFactNeighborY="-287701">
        <dgm:presLayoutVars>
          <dgm:chMax val="0"/>
          <dgm:chPref val="0"/>
          <dgm:bulletEnabled val="1"/>
        </dgm:presLayoutVars>
      </dgm:prSet>
      <dgm:spPr/>
    </dgm:pt>
    <dgm:pt modelId="{B40705C0-988B-4125-9D9F-2E1EFB4AC752}" type="pres">
      <dgm:prSet presAssocID="{DD8C9CF7-9C2B-4AEF-AB75-3D250D272D99}" presName="Parent" presStyleLbl="alignNode1" presStyleIdx="2" presStyleCnt="3" custScaleX="110817" custScaleY="174613" custLinFactX="100000" custLinFactNeighborX="182452" custLinFactNeighborY="-4830">
        <dgm:presLayoutVars>
          <dgm:chMax val="3"/>
          <dgm:chPref val="3"/>
          <dgm:bulletEnabled val="1"/>
        </dgm:presLayoutVars>
      </dgm:prSet>
      <dgm:spPr/>
    </dgm:pt>
    <dgm:pt modelId="{D89F7590-AD8D-4D6B-B006-9BBFDC483322}" type="pres">
      <dgm:prSet presAssocID="{DD8C9CF7-9C2B-4AEF-AB75-3D250D272D99}" presName="Accent" presStyleLbl="parChTrans1D1" presStyleIdx="2" presStyleCnt="3" custLinFactNeighborX="73438" custLinFactNeighborY="-79856"/>
      <dgm:spPr/>
    </dgm:pt>
    <dgm:pt modelId="{21578334-5624-48B8-86FC-74E2CDB39525}" type="pres">
      <dgm:prSet presAssocID="{DD8C9CF7-9C2B-4AEF-AB75-3D250D272D99}" presName="Child" presStyleLbl="revTx" presStyleIdx="5" presStyleCnt="6" custLinFactNeighborX="73438" custLinFactNeighborY="-4830">
        <dgm:presLayoutVars>
          <dgm:chMax val="0"/>
          <dgm:chPref val="0"/>
          <dgm:bulletEnabled val="1"/>
        </dgm:presLayoutVars>
      </dgm:prSet>
      <dgm:spPr/>
    </dgm:pt>
  </dgm:ptLst>
  <dgm:cxnLst>
    <dgm:cxn modelId="{815E3900-05F0-4E51-8CAB-52E421259EF0}" type="presOf" srcId="{5DDFA141-8593-43EB-AB5B-EBFF6DAA5E70}" destId="{339269C4-80C0-4B7B-B7EB-A451B19C1AC9}" srcOrd="0" destOrd="0" presId="urn:microsoft.com/office/officeart/2011/layout/TabList"/>
    <dgm:cxn modelId="{D61CE910-6DB5-456D-AA8D-816E4629D6B3}" type="presOf" srcId="{5BC6B23F-9FC4-4657-887B-8862FB8DE3BC}" destId="{63C4918B-2708-4191-BD23-0739BF36D438}" srcOrd="0" destOrd="0" presId="urn:microsoft.com/office/officeart/2011/layout/TabList"/>
    <dgm:cxn modelId="{3832AC1D-4AB7-4DF6-A535-89103466062E}" srcId="{BD9C0833-8973-4DE6-B417-608AA47DAC98}" destId="{5BC6B23F-9FC4-4657-887B-8862FB8DE3BC}" srcOrd="0" destOrd="0" parTransId="{0F209F3F-26BF-40A2-BB7B-93592BA09B39}" sibTransId="{A67D6242-D191-4134-94BF-D5F61BE2F0AB}"/>
    <dgm:cxn modelId="{14301B23-5462-411B-B6DC-A6D4E0F06528}" type="presOf" srcId="{B4B838C5-A958-4106-B62E-245F7B6F3883}" destId="{D9857AA6-1B5D-46DA-A74C-74DABA18AACA}" srcOrd="0" destOrd="0" presId="urn:microsoft.com/office/officeart/2011/layout/TabList"/>
    <dgm:cxn modelId="{E67A6B27-D395-41E0-A5C9-02EB4D4A7A41}" srcId="{DD8C9CF7-9C2B-4AEF-AB75-3D250D272D99}" destId="{220720E1-EBE5-4CE3-B8A2-4574EBCFAD23}" srcOrd="0" destOrd="0" parTransId="{31CF868C-B5ED-45D4-8AD7-015F17C7B39C}" sibTransId="{C2870CE2-1C2F-48FE-AA45-F431865DCD87}"/>
    <dgm:cxn modelId="{71359829-B81E-4EBA-B75B-4DA6107B179B}" srcId="{DD8C9CF7-9C2B-4AEF-AB75-3D250D272D99}" destId="{60497156-E5DE-431B-80C9-DE80B110D385}" srcOrd="1" destOrd="0" parTransId="{011F5E94-9915-4F56-BDF7-34B2784874F5}" sibTransId="{F06A299B-20BF-41D3-A0A5-0A05D3EC5363}"/>
    <dgm:cxn modelId="{485D4F38-2AA5-46C2-84BD-EF0E1EB2139C}" srcId="{ADA08266-8217-49A7-8ACE-2AD046D7D17C}" destId="{B4B838C5-A958-4106-B62E-245F7B6F3883}" srcOrd="0" destOrd="0" parTransId="{F1C44445-EA11-4C6D-81E0-7BE81B5744A5}" sibTransId="{266C509D-7B8F-44F2-8CDF-7126EF8E2AC5}"/>
    <dgm:cxn modelId="{120BED3B-4680-4CD1-9668-C802ADC5BCCB}" srcId="{BD9C0833-8973-4DE6-B417-608AA47DAC98}" destId="{5DDFA141-8593-43EB-AB5B-EBFF6DAA5E70}" srcOrd="1" destOrd="0" parTransId="{C266D517-6A2E-47DB-A015-683E59852ED6}" sibTransId="{95DA9882-EC1D-4967-A0E2-5BE70574B180}"/>
    <dgm:cxn modelId="{1D68B962-358D-46A3-BFF8-13A4193A3FC5}" srcId="{B9E3D3A0-8FB1-4F3B-B514-680FCEAD479C}" destId="{BD9C0833-8973-4DE6-B417-608AA47DAC98}" srcOrd="1" destOrd="0" parTransId="{62F5A1E1-28A0-4D6B-9562-134182AF496C}" sibTransId="{BF534AF6-D9A0-49E7-9048-97395A9F2741}"/>
    <dgm:cxn modelId="{814ACB62-540B-4659-BC49-0D4CDC6EF0BD}" type="presOf" srcId="{FA245F94-137B-4FD1-8A02-7A34AA7AA269}" destId="{0DF4A025-FA62-4E49-A7D2-8F467B396D59}" srcOrd="0" destOrd="0" presId="urn:microsoft.com/office/officeart/2011/layout/TabList"/>
    <dgm:cxn modelId="{2FE60947-3441-42E4-A3AB-EA6B4BB9DFFA}" type="presOf" srcId="{220720E1-EBE5-4CE3-B8A2-4574EBCFAD23}" destId="{87287708-DB36-437E-BCB8-ABFEF9BF190F}" srcOrd="0" destOrd="0" presId="urn:microsoft.com/office/officeart/2011/layout/TabList"/>
    <dgm:cxn modelId="{DE58426B-E6D8-4CD5-BBEA-DD29D1AC6B7E}" type="presOf" srcId="{60497156-E5DE-431B-80C9-DE80B110D385}" destId="{21578334-5624-48B8-86FC-74E2CDB39525}" srcOrd="0" destOrd="0" presId="urn:microsoft.com/office/officeart/2011/layout/TabList"/>
    <dgm:cxn modelId="{5033A18C-5ED2-4A79-A5E2-B2C67B8420A9}" srcId="{B9E3D3A0-8FB1-4F3B-B514-680FCEAD479C}" destId="{ADA08266-8217-49A7-8ACE-2AD046D7D17C}" srcOrd="0" destOrd="0" parTransId="{D8290BA2-16C8-400E-BAE3-270CF3FB38F2}" sibTransId="{25BE9391-0B77-48A6-BCBB-5F1B43FC36DC}"/>
    <dgm:cxn modelId="{BE2A858F-D159-4A1F-9FFF-34434D959B6F}" type="presOf" srcId="{ADA08266-8217-49A7-8ACE-2AD046D7D17C}" destId="{E17E3189-2EFA-4D05-BE2F-30346E7AC17B}" srcOrd="0" destOrd="0" presId="urn:microsoft.com/office/officeart/2011/layout/TabList"/>
    <dgm:cxn modelId="{177C9A92-A94F-4FC4-843C-5152B674FA68}" type="presOf" srcId="{BD9C0833-8973-4DE6-B417-608AA47DAC98}" destId="{E9303039-27BC-4B82-B02F-E8F721BC5079}" srcOrd="0" destOrd="0" presId="urn:microsoft.com/office/officeart/2011/layout/TabList"/>
    <dgm:cxn modelId="{0350E394-2A16-49FE-8075-14CD09ACB898}" srcId="{ADA08266-8217-49A7-8ACE-2AD046D7D17C}" destId="{FA245F94-137B-4FD1-8A02-7A34AA7AA269}" srcOrd="1" destOrd="0" parTransId="{4BFB52E0-B856-40B0-9FC1-259C150907C6}" sibTransId="{936897BB-936A-4605-A073-369EEC39CEE6}"/>
    <dgm:cxn modelId="{718B1795-0C2C-4279-B4D1-2EEFD21D70BC}" type="presOf" srcId="{DD8C9CF7-9C2B-4AEF-AB75-3D250D272D99}" destId="{B40705C0-988B-4125-9D9F-2E1EFB4AC752}" srcOrd="0" destOrd="0" presId="urn:microsoft.com/office/officeart/2011/layout/TabList"/>
    <dgm:cxn modelId="{96E571BF-9AB2-450E-82EE-F7C87141C1A8}" srcId="{B9E3D3A0-8FB1-4F3B-B514-680FCEAD479C}" destId="{DD8C9CF7-9C2B-4AEF-AB75-3D250D272D99}" srcOrd="2" destOrd="0" parTransId="{40470FB3-AE4E-42E0-865F-E8A1F7454FFE}" sibTransId="{5B2775C8-3F39-4AE7-9DB6-1C669E6C4528}"/>
    <dgm:cxn modelId="{BE5F21D8-A87B-4CCA-B78F-ADFB859E231C}" type="presOf" srcId="{B9E3D3A0-8FB1-4F3B-B514-680FCEAD479C}" destId="{2267B885-4B1B-43DE-9094-D18F71BA07B2}" srcOrd="0" destOrd="0" presId="urn:microsoft.com/office/officeart/2011/layout/TabList"/>
    <dgm:cxn modelId="{5E18A0F1-A41C-4B53-9532-48C7B34935D0}" type="presParOf" srcId="{2267B885-4B1B-43DE-9094-D18F71BA07B2}" destId="{A994B6C0-5D88-4A55-8AA7-6C198B9ED22E}" srcOrd="0" destOrd="0" presId="urn:microsoft.com/office/officeart/2011/layout/TabList"/>
    <dgm:cxn modelId="{EAED2C77-AB0D-40F9-8E26-2E9DC4445C64}" type="presParOf" srcId="{A994B6C0-5D88-4A55-8AA7-6C198B9ED22E}" destId="{D9857AA6-1B5D-46DA-A74C-74DABA18AACA}" srcOrd="0" destOrd="0" presId="urn:microsoft.com/office/officeart/2011/layout/TabList"/>
    <dgm:cxn modelId="{6083B4A2-0FB3-488F-853A-796BF661050D}" type="presParOf" srcId="{A994B6C0-5D88-4A55-8AA7-6C198B9ED22E}" destId="{E17E3189-2EFA-4D05-BE2F-30346E7AC17B}" srcOrd="1" destOrd="0" presId="urn:microsoft.com/office/officeart/2011/layout/TabList"/>
    <dgm:cxn modelId="{ED287B27-AA80-41E9-B8B3-A9D22159E5D9}" type="presParOf" srcId="{A994B6C0-5D88-4A55-8AA7-6C198B9ED22E}" destId="{8A6C6B0A-644A-4A9D-A438-CE5927EF30DB}" srcOrd="2" destOrd="0" presId="urn:microsoft.com/office/officeart/2011/layout/TabList"/>
    <dgm:cxn modelId="{B94895F0-228E-4148-8E7A-3E4FA08E76F7}" type="presParOf" srcId="{2267B885-4B1B-43DE-9094-D18F71BA07B2}" destId="{0DF4A025-FA62-4E49-A7D2-8F467B396D59}" srcOrd="1" destOrd="0" presId="urn:microsoft.com/office/officeart/2011/layout/TabList"/>
    <dgm:cxn modelId="{DFFDF300-2A44-425B-BBA0-AB6713E3EE0C}" type="presParOf" srcId="{2267B885-4B1B-43DE-9094-D18F71BA07B2}" destId="{5B94A0FB-D97E-4D1D-A477-64C42B133372}" srcOrd="2" destOrd="0" presId="urn:microsoft.com/office/officeart/2011/layout/TabList"/>
    <dgm:cxn modelId="{257CAABD-EA2F-4805-9898-F519FF643A7C}" type="presParOf" srcId="{2267B885-4B1B-43DE-9094-D18F71BA07B2}" destId="{EF92BF54-CD8B-4BB8-9198-53B56787C8BA}" srcOrd="3" destOrd="0" presId="urn:microsoft.com/office/officeart/2011/layout/TabList"/>
    <dgm:cxn modelId="{797EF139-9AE4-4CED-8DDA-BDAA34D565D4}" type="presParOf" srcId="{EF92BF54-CD8B-4BB8-9198-53B56787C8BA}" destId="{63C4918B-2708-4191-BD23-0739BF36D438}" srcOrd="0" destOrd="0" presId="urn:microsoft.com/office/officeart/2011/layout/TabList"/>
    <dgm:cxn modelId="{5E1BB63D-12B3-4800-8377-3472BF3769A2}" type="presParOf" srcId="{EF92BF54-CD8B-4BB8-9198-53B56787C8BA}" destId="{E9303039-27BC-4B82-B02F-E8F721BC5079}" srcOrd="1" destOrd="0" presId="urn:microsoft.com/office/officeart/2011/layout/TabList"/>
    <dgm:cxn modelId="{E183F719-7961-4D4A-A331-5EDAC146860A}" type="presParOf" srcId="{EF92BF54-CD8B-4BB8-9198-53B56787C8BA}" destId="{C5FC32F9-AE79-437D-8847-E9CB418F6E98}" srcOrd="2" destOrd="0" presId="urn:microsoft.com/office/officeart/2011/layout/TabList"/>
    <dgm:cxn modelId="{46C94B28-7DDE-4E3E-A748-7C744FB4C4EF}" type="presParOf" srcId="{2267B885-4B1B-43DE-9094-D18F71BA07B2}" destId="{339269C4-80C0-4B7B-B7EB-A451B19C1AC9}" srcOrd="4" destOrd="0" presId="urn:microsoft.com/office/officeart/2011/layout/TabList"/>
    <dgm:cxn modelId="{5C861796-6B86-4A0E-A8E7-3FA69210A21B}" type="presParOf" srcId="{2267B885-4B1B-43DE-9094-D18F71BA07B2}" destId="{5ABBCF14-9143-45F3-9E40-FB68DC5753E9}" srcOrd="5" destOrd="0" presId="urn:microsoft.com/office/officeart/2011/layout/TabList"/>
    <dgm:cxn modelId="{00EF861F-43A4-4E95-A146-0E4970804EFC}" type="presParOf" srcId="{2267B885-4B1B-43DE-9094-D18F71BA07B2}" destId="{F29DA9CA-A028-423F-B95A-9E37B67AC871}" srcOrd="6" destOrd="0" presId="urn:microsoft.com/office/officeart/2011/layout/TabList"/>
    <dgm:cxn modelId="{DF16C976-463D-440E-B64F-62252F4DFEEA}" type="presParOf" srcId="{F29DA9CA-A028-423F-B95A-9E37B67AC871}" destId="{87287708-DB36-437E-BCB8-ABFEF9BF190F}" srcOrd="0" destOrd="0" presId="urn:microsoft.com/office/officeart/2011/layout/TabList"/>
    <dgm:cxn modelId="{384AE98B-5CCC-4A6A-BA61-B1C476053A0A}" type="presParOf" srcId="{F29DA9CA-A028-423F-B95A-9E37B67AC871}" destId="{B40705C0-988B-4125-9D9F-2E1EFB4AC752}" srcOrd="1" destOrd="0" presId="urn:microsoft.com/office/officeart/2011/layout/TabList"/>
    <dgm:cxn modelId="{E4A5F091-4BAF-40FB-8493-298484FE2926}" type="presParOf" srcId="{F29DA9CA-A028-423F-B95A-9E37B67AC871}" destId="{D89F7590-AD8D-4D6B-B006-9BBFDC483322}" srcOrd="2" destOrd="0" presId="urn:microsoft.com/office/officeart/2011/layout/TabList"/>
    <dgm:cxn modelId="{8C65FD81-8A14-4136-B453-FEB5641084F0}" type="presParOf" srcId="{2267B885-4B1B-43DE-9094-D18F71BA07B2}" destId="{21578334-5624-48B8-86FC-74E2CDB39525}"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14E88A-F3C3-4429-B1A1-6F07C36AF34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DA57F66-6540-4E34-B55B-18C764F6184B}">
      <dgm:prSet phldrT="[Text]" custT="1"/>
      <dgm:spPr>
        <a:solidFill>
          <a:srgbClr val="5EAA8D"/>
        </a:solidFill>
        <a:effectLst>
          <a:innerShdw blurRad="1270000" dist="1041400" dir="3780000">
            <a:prstClr val="black">
              <a:alpha val="63000"/>
            </a:prstClr>
          </a:innerShdw>
          <a:softEdge rad="12700"/>
        </a:effectLst>
      </dgm:spPr>
      <dgm:t>
        <a:bodyPr anchor="b"/>
        <a:lstStyle/>
        <a:p>
          <a:pPr algn="r" rtl="1"/>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أنواع المتغيرات؟</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لغات البرمجة هناك أنواع مختلفة من المتغيرات مثل ارقام صحيحة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Integer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ونص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string</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وتاريخ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date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وغيرها</a:t>
          </a:r>
          <a:endParaRPr lang="en-US" sz="2400" dirty="0"/>
        </a:p>
      </dgm:t>
    </dgm:pt>
    <dgm:pt modelId="{3DEC2FBB-90DD-4ECD-87FE-A821897745EF}" type="parTrans" cxnId="{3B8CF561-907F-4D60-873E-56F2483087EC}">
      <dgm:prSet/>
      <dgm:spPr/>
      <dgm:t>
        <a:bodyPr/>
        <a:lstStyle/>
        <a:p>
          <a:endParaRPr lang="en-US"/>
        </a:p>
      </dgm:t>
    </dgm:pt>
    <dgm:pt modelId="{18BF9E6B-EAB1-4372-9EDC-6A20996A8FCD}" type="sibTrans" cxnId="{3B8CF561-907F-4D60-873E-56F2483087EC}">
      <dgm:prSet/>
      <dgm:spPr/>
      <dgm:t>
        <a:bodyPr/>
        <a:lstStyle/>
        <a:p>
          <a:endParaRPr lang="en-US"/>
        </a:p>
      </dgm:t>
    </dgm:pt>
    <dgm:pt modelId="{129D3872-E1EC-495B-8CAF-A00AAB758475}">
      <dgm:prSet phldrT="[Text]" custT="1"/>
      <dgm:spPr>
        <a:solidFill>
          <a:srgbClr val="C07546"/>
        </a:solidFill>
        <a:effectLst>
          <a:innerShdw blurRad="1270000" dist="1041400" dir="3780000">
            <a:prstClr val="black">
              <a:alpha val="63000"/>
            </a:prstClr>
          </a:innerShdw>
          <a:softEdge rad="12700"/>
        </a:effectLst>
      </dgm:spPr>
      <dgm:t>
        <a:bodyPr anchor="b"/>
        <a:lstStyle/>
        <a:p>
          <a:pPr algn="r" rtl="1"/>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أنواع المتغيرات؟</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لغات البرمجة هناك كثير من الأنواع المختلفة من المتغيرات مثل ارقام صحيحة والعشرية والنصوص والمصفوفات والبايت وغيرها...</a:t>
          </a:r>
          <a:endParaRPr lang="en-US" sz="2400" dirty="0"/>
        </a:p>
      </dgm:t>
    </dgm:pt>
    <dgm:pt modelId="{C255485A-4DB5-4112-A59F-270E3A9ED0A3}" type="parTrans" cxnId="{6BCCC3F3-55E1-4B5E-A85B-D202194911F3}">
      <dgm:prSet/>
      <dgm:spPr/>
      <dgm:t>
        <a:bodyPr/>
        <a:lstStyle/>
        <a:p>
          <a:endParaRPr lang="en-US"/>
        </a:p>
      </dgm:t>
    </dgm:pt>
    <dgm:pt modelId="{8939C603-A90E-498E-B9AE-DB9301D6627B}" type="sibTrans" cxnId="{6BCCC3F3-55E1-4B5E-A85B-D202194911F3}">
      <dgm:prSet/>
      <dgm:spPr/>
      <dgm:t>
        <a:bodyPr/>
        <a:lstStyle/>
        <a:p>
          <a:endParaRPr lang="en-US"/>
        </a:p>
      </dgm:t>
    </dgm:pt>
    <dgm:pt modelId="{67105F8B-2435-4934-B72E-510DDF0E77F4}">
      <dgm:prSet phldrT="[Text]" custT="1"/>
      <dgm:spPr>
        <a:solidFill>
          <a:srgbClr val="D8B460"/>
        </a:solidFill>
        <a:effectLst>
          <a:innerShdw blurRad="1270000" dist="1041400" dir="3780000">
            <a:prstClr val="black">
              <a:alpha val="63000"/>
            </a:prstClr>
          </a:innerShdw>
          <a:softEdge rad="12700"/>
        </a:effectLst>
      </dgm:spPr>
      <dgm:t>
        <a:bodyPr anchor="b"/>
        <a:lstStyle/>
        <a:p>
          <a:pPr algn="r" rtl="1"/>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لماذا احتاج المتغير؟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أثناء عمل البرنامج يتم حفظ الخطوات التي يقوم بتنفيذها البرنامج في ذاكرة الجهاز، فنقوم بإسناد البيانات التي قمنا بإدخالها (تسمى المدخلات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Input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الى ما يسمى المتغيرات . </a:t>
          </a:r>
          <a:endParaRPr lang="en-US" sz="2400" dirty="0"/>
        </a:p>
      </dgm:t>
    </dgm:pt>
    <dgm:pt modelId="{EF74E7BA-5816-4B50-B499-EE2C0F642EE4}" type="parTrans" cxnId="{8E87A11B-1354-4AAB-AA1D-4F93885AEBB1}">
      <dgm:prSet/>
      <dgm:spPr/>
      <dgm:t>
        <a:bodyPr/>
        <a:lstStyle/>
        <a:p>
          <a:endParaRPr lang="en-US"/>
        </a:p>
      </dgm:t>
    </dgm:pt>
    <dgm:pt modelId="{441E80F5-8FA5-44A7-9244-3F40DF8CF04A}" type="sibTrans" cxnId="{8E87A11B-1354-4AAB-AA1D-4F93885AEBB1}">
      <dgm:prSet/>
      <dgm:spPr/>
      <dgm:t>
        <a:bodyPr/>
        <a:lstStyle/>
        <a:p>
          <a:endParaRPr lang="en-US"/>
        </a:p>
      </dgm:t>
    </dgm:pt>
    <dgm:pt modelId="{B79E3278-D920-49CC-9246-778DD6D8E760}" type="pres">
      <dgm:prSet presAssocID="{D314E88A-F3C3-4429-B1A1-6F07C36AF34F}" presName="diagram" presStyleCnt="0">
        <dgm:presLayoutVars>
          <dgm:dir/>
          <dgm:resizeHandles val="exact"/>
        </dgm:presLayoutVars>
      </dgm:prSet>
      <dgm:spPr/>
    </dgm:pt>
    <dgm:pt modelId="{FEEF705C-C575-4C48-B731-1D22739ACCE3}" type="pres">
      <dgm:prSet presAssocID="{EDA57F66-6540-4E34-B55B-18C764F6184B}" presName="node" presStyleLbl="node1" presStyleIdx="0" presStyleCnt="3" custScaleX="372141">
        <dgm:presLayoutVars>
          <dgm:bulletEnabled val="1"/>
        </dgm:presLayoutVars>
      </dgm:prSet>
      <dgm:spPr>
        <a:prstGeom prst="roundRect">
          <a:avLst/>
        </a:prstGeom>
      </dgm:spPr>
    </dgm:pt>
    <dgm:pt modelId="{C2A2603C-7988-41B2-87E0-CFCC6B053F40}" type="pres">
      <dgm:prSet presAssocID="{18BF9E6B-EAB1-4372-9EDC-6A20996A8FCD}" presName="sibTrans" presStyleCnt="0"/>
      <dgm:spPr/>
    </dgm:pt>
    <dgm:pt modelId="{2712BCD7-2210-46DA-9949-F353A3BBEBE3}" type="pres">
      <dgm:prSet presAssocID="{129D3872-E1EC-495B-8CAF-A00AAB758475}" presName="node" presStyleLbl="node1" presStyleIdx="1" presStyleCnt="3" custScaleX="372141">
        <dgm:presLayoutVars>
          <dgm:bulletEnabled val="1"/>
        </dgm:presLayoutVars>
      </dgm:prSet>
      <dgm:spPr>
        <a:prstGeom prst="roundRect">
          <a:avLst/>
        </a:prstGeom>
      </dgm:spPr>
    </dgm:pt>
    <dgm:pt modelId="{54B313DD-D48C-427C-B543-7833FC88ADD3}" type="pres">
      <dgm:prSet presAssocID="{8939C603-A90E-498E-B9AE-DB9301D6627B}" presName="sibTrans" presStyleCnt="0"/>
      <dgm:spPr/>
    </dgm:pt>
    <dgm:pt modelId="{1AC93760-BC6D-4E7F-9054-D27F4CBAACB8}" type="pres">
      <dgm:prSet presAssocID="{67105F8B-2435-4934-B72E-510DDF0E77F4}" presName="node" presStyleLbl="node1" presStyleIdx="2" presStyleCnt="3" custScaleX="372141">
        <dgm:presLayoutVars>
          <dgm:bulletEnabled val="1"/>
        </dgm:presLayoutVars>
      </dgm:prSet>
      <dgm:spPr>
        <a:prstGeom prst="roundRect">
          <a:avLst/>
        </a:prstGeom>
      </dgm:spPr>
    </dgm:pt>
  </dgm:ptLst>
  <dgm:cxnLst>
    <dgm:cxn modelId="{0570C509-DB50-4FCC-A32B-6816BE6359ED}" type="presOf" srcId="{67105F8B-2435-4934-B72E-510DDF0E77F4}" destId="{1AC93760-BC6D-4E7F-9054-D27F4CBAACB8}" srcOrd="0" destOrd="0" presId="urn:microsoft.com/office/officeart/2005/8/layout/default"/>
    <dgm:cxn modelId="{8E87A11B-1354-4AAB-AA1D-4F93885AEBB1}" srcId="{D314E88A-F3C3-4429-B1A1-6F07C36AF34F}" destId="{67105F8B-2435-4934-B72E-510DDF0E77F4}" srcOrd="2" destOrd="0" parTransId="{EF74E7BA-5816-4B50-B499-EE2C0F642EE4}" sibTransId="{441E80F5-8FA5-44A7-9244-3F40DF8CF04A}"/>
    <dgm:cxn modelId="{AF78FC31-E9DE-4C20-8936-4583C041A9E4}" type="presOf" srcId="{D314E88A-F3C3-4429-B1A1-6F07C36AF34F}" destId="{B79E3278-D920-49CC-9246-778DD6D8E760}" srcOrd="0" destOrd="0" presId="urn:microsoft.com/office/officeart/2005/8/layout/default"/>
    <dgm:cxn modelId="{3B8CF561-907F-4D60-873E-56F2483087EC}" srcId="{D314E88A-F3C3-4429-B1A1-6F07C36AF34F}" destId="{EDA57F66-6540-4E34-B55B-18C764F6184B}" srcOrd="0" destOrd="0" parTransId="{3DEC2FBB-90DD-4ECD-87FE-A821897745EF}" sibTransId="{18BF9E6B-EAB1-4372-9EDC-6A20996A8FCD}"/>
    <dgm:cxn modelId="{31DE4142-A334-43C8-9B1B-BE154D00FA3B}" type="presOf" srcId="{129D3872-E1EC-495B-8CAF-A00AAB758475}" destId="{2712BCD7-2210-46DA-9949-F353A3BBEBE3}" srcOrd="0" destOrd="0" presId="urn:microsoft.com/office/officeart/2005/8/layout/default"/>
    <dgm:cxn modelId="{89C98C6E-D81A-44E3-8B31-ABE9636CB040}" type="presOf" srcId="{EDA57F66-6540-4E34-B55B-18C764F6184B}" destId="{FEEF705C-C575-4C48-B731-1D22739ACCE3}" srcOrd="0" destOrd="0" presId="urn:microsoft.com/office/officeart/2005/8/layout/default"/>
    <dgm:cxn modelId="{6BCCC3F3-55E1-4B5E-A85B-D202194911F3}" srcId="{D314E88A-F3C3-4429-B1A1-6F07C36AF34F}" destId="{129D3872-E1EC-495B-8CAF-A00AAB758475}" srcOrd="1" destOrd="0" parTransId="{C255485A-4DB5-4112-A59F-270E3A9ED0A3}" sibTransId="{8939C603-A90E-498E-B9AE-DB9301D6627B}"/>
    <dgm:cxn modelId="{C91E4075-3BD0-47CA-8E74-1006EAECC8CD}" type="presParOf" srcId="{B79E3278-D920-49CC-9246-778DD6D8E760}" destId="{FEEF705C-C575-4C48-B731-1D22739ACCE3}" srcOrd="0" destOrd="0" presId="urn:microsoft.com/office/officeart/2005/8/layout/default"/>
    <dgm:cxn modelId="{FA311643-7CEB-48D4-80C5-78041F526003}" type="presParOf" srcId="{B79E3278-D920-49CC-9246-778DD6D8E760}" destId="{C2A2603C-7988-41B2-87E0-CFCC6B053F40}" srcOrd="1" destOrd="0" presId="urn:microsoft.com/office/officeart/2005/8/layout/default"/>
    <dgm:cxn modelId="{9ACED87A-F750-49DA-ADF2-DED1AA877B8C}" type="presParOf" srcId="{B79E3278-D920-49CC-9246-778DD6D8E760}" destId="{2712BCD7-2210-46DA-9949-F353A3BBEBE3}" srcOrd="2" destOrd="0" presId="urn:microsoft.com/office/officeart/2005/8/layout/default"/>
    <dgm:cxn modelId="{054EC883-59C1-4F66-8518-B41BE362D644}" type="presParOf" srcId="{B79E3278-D920-49CC-9246-778DD6D8E760}" destId="{54B313DD-D48C-427C-B543-7833FC88ADD3}" srcOrd="3" destOrd="0" presId="urn:microsoft.com/office/officeart/2005/8/layout/default"/>
    <dgm:cxn modelId="{3DB7C45D-F4ED-4559-82D7-E80344C50C44}" type="presParOf" srcId="{B79E3278-D920-49CC-9246-778DD6D8E760}" destId="{1AC93760-BC6D-4E7F-9054-D27F4CBAACB8}"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669622-1E2A-481C-A6FF-B18DB6D8186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C6FD3C9-9776-405F-9091-43D0FEAE3888}">
      <dgm:prSet phldrT="[Tex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يجب الا يكون في الاسم مسافات</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D5BD84B4-4263-4EFF-8071-BD747DADEBB2}" type="parTrans" cxnId="{45F453F5-AEA0-47AC-832F-0429FF211AD5}">
      <dgm:prSet/>
      <dgm:spPr/>
      <dgm:t>
        <a:bodyPr/>
        <a:lstStyle/>
        <a:p>
          <a:endParaRPr lang="en-US"/>
        </a:p>
      </dgm:t>
    </dgm:pt>
    <dgm:pt modelId="{32C45716-60F9-487F-A2BC-DC84EC208FFC}" type="sibTrans" cxnId="{45F453F5-AEA0-47AC-832F-0429FF211AD5}">
      <dgm:prSet/>
      <dgm:spPr/>
      <dgm:t>
        <a:bodyPr/>
        <a:lstStyle/>
        <a:p>
          <a:endParaRPr lang="en-US"/>
        </a:p>
      </dgm:t>
    </dgm:pt>
    <dgm:pt modelId="{CE2F25E2-E544-4BA1-A95A-AB8F51154DCC}">
      <dgm:prSet phldrT="[Tex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يجب الا يبدا الاسم برقم</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78DB1632-7CB1-4B27-AC6C-8F2D30B1A6FA}" type="parTrans" cxnId="{07C37D62-836B-45C8-8C99-E419D8A1126B}">
      <dgm:prSet/>
      <dgm:spPr/>
      <dgm:t>
        <a:bodyPr/>
        <a:lstStyle/>
        <a:p>
          <a:endParaRPr lang="en-US"/>
        </a:p>
      </dgm:t>
    </dgm:pt>
    <dgm:pt modelId="{DE63C22F-5049-4A22-942C-360B2D72F41C}" type="sibTrans" cxnId="{07C37D62-836B-45C8-8C99-E419D8A1126B}">
      <dgm:prSet/>
      <dgm:spPr/>
      <dgm:t>
        <a:bodyPr/>
        <a:lstStyle/>
        <a:p>
          <a:endParaRPr lang="en-US"/>
        </a:p>
      </dgm:t>
    </dgm:pt>
    <dgm:pt modelId="{DCE8547B-29FB-48E4-9922-440BF7CAAB65}">
      <dgm:prSet phldrT="[Tex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يجب ان يتكون الاسم  </a:t>
          </a:r>
          <a:r>
            <a:rPr lang="en-US" sz="2400" dirty="0">
              <a:latin typeface="Calibri" panose="020F0502020204030204" pitchFamily="34" charset="0"/>
              <a:ea typeface="Calibri" panose="020F0502020204030204" pitchFamily="34" charset="0"/>
              <a:cs typeface="Calibri" panose="020F0502020204030204" pitchFamily="34" charset="0"/>
            </a:rPr>
            <a:t>(A-Z) (a-z)</a:t>
          </a:r>
          <a:r>
            <a:rPr lang="ar-SA" sz="2400" dirty="0">
              <a:latin typeface="Calibri" panose="020F0502020204030204" pitchFamily="34" charset="0"/>
              <a:ea typeface="Calibri" panose="020F0502020204030204" pitchFamily="34" charset="0"/>
              <a:cs typeface="Calibri" panose="020F0502020204030204" pitchFamily="34" charset="0"/>
            </a:rPr>
            <a:t> والارقام بالاضافه الى "_"</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BA16F7FD-5FEE-433D-81BF-0BB66C3F65C0}" type="parTrans" cxnId="{3D074375-CA9C-416F-B798-8ABB6E5D50EB}">
      <dgm:prSet/>
      <dgm:spPr/>
      <dgm:t>
        <a:bodyPr/>
        <a:lstStyle/>
        <a:p>
          <a:endParaRPr lang="en-US"/>
        </a:p>
      </dgm:t>
    </dgm:pt>
    <dgm:pt modelId="{06C87026-9043-47D6-8FA8-D09A78BECC67}" type="sibTrans" cxnId="{3D074375-CA9C-416F-B798-8ABB6E5D50EB}">
      <dgm:prSet/>
      <dgm:spPr/>
      <dgm:t>
        <a:bodyPr/>
        <a:lstStyle/>
        <a:p>
          <a:endParaRPr lang="en-US"/>
        </a:p>
      </dgm:t>
    </dgm:pt>
    <dgm:pt modelId="{6F65DD3B-7EAF-47E3-B595-831449BB3303}">
      <dgm:prSet phldrT="[Tex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يمكن للاسم ان يكون فيه اي عدد من الاحرف</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F64DCC4A-75A8-434F-B7D6-864CAE400E75}" type="parTrans" cxnId="{F9C9896A-55C9-4F8C-8065-1F0AC524A180}">
      <dgm:prSet/>
      <dgm:spPr/>
      <dgm:t>
        <a:bodyPr/>
        <a:lstStyle/>
        <a:p>
          <a:endParaRPr lang="en-US"/>
        </a:p>
      </dgm:t>
    </dgm:pt>
    <dgm:pt modelId="{C66AC6DE-34C8-420C-87A1-119E4495D286}" type="sibTrans" cxnId="{F9C9896A-55C9-4F8C-8065-1F0AC524A180}">
      <dgm:prSet/>
      <dgm:spPr/>
      <dgm:t>
        <a:bodyPr/>
        <a:lstStyle/>
        <a:p>
          <a:endParaRPr lang="en-US"/>
        </a:p>
      </dgm:t>
    </dgm:pt>
    <dgm:pt modelId="{DC4DC92F-29AD-4822-B92F-1ACA18D26068}">
      <dgm:prSet phldrT="[Tex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هناك بعض الكلمات اللتي لا يمكن ان تسمي متغير بها لان البايثون يستعملها</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B3D5FE5B-5F8F-4F70-8455-9374F902F9A6}" type="parTrans" cxnId="{F41F39E4-DE10-4AA7-8AE6-BEE9FE10235A}">
      <dgm:prSet/>
      <dgm:spPr/>
      <dgm:t>
        <a:bodyPr/>
        <a:lstStyle/>
        <a:p>
          <a:endParaRPr lang="en-US"/>
        </a:p>
      </dgm:t>
    </dgm:pt>
    <dgm:pt modelId="{6A884460-265B-4FFB-BB60-AF33597DF4D6}" type="sibTrans" cxnId="{F41F39E4-DE10-4AA7-8AE6-BEE9FE10235A}">
      <dgm:prSet/>
      <dgm:spPr/>
      <dgm:t>
        <a:bodyPr/>
        <a:lstStyle/>
        <a:p>
          <a:endParaRPr lang="en-US"/>
        </a:p>
      </dgm:t>
    </dgm:pt>
    <dgm:pt modelId="{FF383A40-56F8-4312-9987-FDC543FD91D8}">
      <dgm:prSet custT="1"/>
      <dgm:spPr>
        <a:effectLst>
          <a:innerShdw blurRad="1270000" dist="482600" dir="1140000">
            <a:prstClr val="black">
              <a:alpha val="70000"/>
            </a:prstClr>
          </a:innerShdw>
        </a:effectLst>
      </dgm:spPr>
      <dgm:t>
        <a:bodyPr/>
        <a:lstStyle/>
        <a:p>
          <a:pPr rtl="1"/>
          <a:r>
            <a:rPr lang="ar-SA" sz="2400" dirty="0">
              <a:latin typeface="Calibri" panose="020F0502020204030204" pitchFamily="34" charset="0"/>
              <a:ea typeface="Calibri" panose="020F0502020204030204" pitchFamily="34" charset="0"/>
              <a:cs typeface="Calibri" panose="020F0502020204030204" pitchFamily="34" charset="0"/>
            </a:rPr>
            <a:t>اسم المتغير </a:t>
          </a:r>
          <a:r>
            <a:rPr lang="en-US" sz="2400" dirty="0">
              <a:latin typeface="Calibri" panose="020F0502020204030204" pitchFamily="34" charset="0"/>
              <a:ea typeface="Calibri" panose="020F0502020204030204" pitchFamily="34" charset="0"/>
              <a:cs typeface="Calibri" panose="020F0502020204030204" pitchFamily="34" charset="0"/>
            </a:rPr>
            <a:t> name</a:t>
          </a:r>
          <a:r>
            <a:rPr lang="ar-SA" sz="2400" dirty="0">
              <a:latin typeface="Calibri" panose="020F0502020204030204" pitchFamily="34" charset="0"/>
              <a:ea typeface="Calibri" panose="020F0502020204030204" pitchFamily="34" charset="0"/>
              <a:cs typeface="Calibri" panose="020F0502020204030204" pitchFamily="34" charset="0"/>
            </a:rPr>
            <a:t> يختلف عن </a:t>
          </a:r>
          <a:r>
            <a:rPr lang="en-US" sz="2400" dirty="0">
              <a:latin typeface="Calibri" panose="020F0502020204030204" pitchFamily="34" charset="0"/>
              <a:ea typeface="Calibri" panose="020F0502020204030204" pitchFamily="34" charset="0"/>
              <a:cs typeface="Calibri" panose="020F0502020204030204" pitchFamily="34" charset="0"/>
            </a:rPr>
            <a:t> Name</a:t>
          </a:r>
          <a:r>
            <a:rPr lang="ar-SA" sz="2400" dirty="0">
              <a:latin typeface="Calibri" panose="020F0502020204030204" pitchFamily="34" charset="0"/>
              <a:ea typeface="Calibri" panose="020F0502020204030204" pitchFamily="34" charset="0"/>
              <a:cs typeface="Calibri" panose="020F0502020204030204" pitchFamily="34" charset="0"/>
            </a:rPr>
            <a:t> لانها متشددة في الاحرف الكبيرة</a:t>
          </a:r>
          <a:endParaRPr lang="en-US" sz="2400" dirty="0">
            <a:latin typeface="Calibri" panose="020F0502020204030204" pitchFamily="34" charset="0"/>
            <a:ea typeface="Calibri" panose="020F0502020204030204" pitchFamily="34" charset="0"/>
            <a:cs typeface="Calibri" panose="020F0502020204030204" pitchFamily="34" charset="0"/>
          </a:endParaRPr>
        </a:p>
      </dgm:t>
    </dgm:pt>
    <dgm:pt modelId="{C94D2E30-2CFC-4BD4-9936-663A01D6BCEC}" type="parTrans" cxnId="{2DD76805-1445-4346-BBA4-AEDDB76AEB44}">
      <dgm:prSet/>
      <dgm:spPr/>
      <dgm:t>
        <a:bodyPr/>
        <a:lstStyle/>
        <a:p>
          <a:endParaRPr lang="en-US"/>
        </a:p>
      </dgm:t>
    </dgm:pt>
    <dgm:pt modelId="{95E4122A-6847-45E9-9E55-D2B6A8F8948D}" type="sibTrans" cxnId="{2DD76805-1445-4346-BBA4-AEDDB76AEB44}">
      <dgm:prSet/>
      <dgm:spPr/>
      <dgm:t>
        <a:bodyPr/>
        <a:lstStyle/>
        <a:p>
          <a:endParaRPr lang="en-US"/>
        </a:p>
      </dgm:t>
    </dgm:pt>
    <dgm:pt modelId="{99AF6546-CA16-485F-A993-2B6ABBDCCFC9}" type="pres">
      <dgm:prSet presAssocID="{0A669622-1E2A-481C-A6FF-B18DB6D81869}" presName="diagram" presStyleCnt="0">
        <dgm:presLayoutVars>
          <dgm:dir/>
          <dgm:resizeHandles val="exact"/>
        </dgm:presLayoutVars>
      </dgm:prSet>
      <dgm:spPr/>
    </dgm:pt>
    <dgm:pt modelId="{F3761A60-7B51-4222-8B18-4FF4F0CF2827}" type="pres">
      <dgm:prSet presAssocID="{7C6FD3C9-9776-405F-9091-43D0FEAE3888}" presName="node" presStyleLbl="node1" presStyleIdx="0" presStyleCnt="6">
        <dgm:presLayoutVars>
          <dgm:bulletEnabled val="1"/>
        </dgm:presLayoutVars>
      </dgm:prSet>
      <dgm:spPr>
        <a:prstGeom prst="roundRect">
          <a:avLst/>
        </a:prstGeom>
      </dgm:spPr>
    </dgm:pt>
    <dgm:pt modelId="{A0D5F701-6655-4ECA-B016-B02AA50F2E07}" type="pres">
      <dgm:prSet presAssocID="{32C45716-60F9-487F-A2BC-DC84EC208FFC}" presName="sibTrans" presStyleCnt="0"/>
      <dgm:spPr/>
    </dgm:pt>
    <dgm:pt modelId="{D9D5B59E-1493-452C-9FBF-D92359B3AA04}" type="pres">
      <dgm:prSet presAssocID="{CE2F25E2-E544-4BA1-A95A-AB8F51154DCC}" presName="node" presStyleLbl="node1" presStyleIdx="1" presStyleCnt="6">
        <dgm:presLayoutVars>
          <dgm:bulletEnabled val="1"/>
        </dgm:presLayoutVars>
      </dgm:prSet>
      <dgm:spPr>
        <a:prstGeom prst="roundRect">
          <a:avLst/>
        </a:prstGeom>
      </dgm:spPr>
    </dgm:pt>
    <dgm:pt modelId="{892DF90C-05A3-4AE0-B193-3B072F80EB6A}" type="pres">
      <dgm:prSet presAssocID="{DE63C22F-5049-4A22-942C-360B2D72F41C}" presName="sibTrans" presStyleCnt="0"/>
      <dgm:spPr/>
    </dgm:pt>
    <dgm:pt modelId="{D1F0B846-91DA-4F4C-A542-475EAB26CA8F}" type="pres">
      <dgm:prSet presAssocID="{DCE8547B-29FB-48E4-9922-440BF7CAAB65}" presName="node" presStyleLbl="node1" presStyleIdx="2" presStyleCnt="6">
        <dgm:presLayoutVars>
          <dgm:bulletEnabled val="1"/>
        </dgm:presLayoutVars>
      </dgm:prSet>
      <dgm:spPr>
        <a:prstGeom prst="roundRect">
          <a:avLst/>
        </a:prstGeom>
      </dgm:spPr>
    </dgm:pt>
    <dgm:pt modelId="{505EE830-7920-4603-BCBA-430EDE8386CA}" type="pres">
      <dgm:prSet presAssocID="{06C87026-9043-47D6-8FA8-D09A78BECC67}" presName="sibTrans" presStyleCnt="0"/>
      <dgm:spPr/>
    </dgm:pt>
    <dgm:pt modelId="{41EBBF5A-6C19-49FC-834C-99974898B42E}" type="pres">
      <dgm:prSet presAssocID="{6F65DD3B-7EAF-47E3-B595-831449BB3303}" presName="node" presStyleLbl="node1" presStyleIdx="3" presStyleCnt="6">
        <dgm:presLayoutVars>
          <dgm:bulletEnabled val="1"/>
        </dgm:presLayoutVars>
      </dgm:prSet>
      <dgm:spPr>
        <a:prstGeom prst="roundRect">
          <a:avLst/>
        </a:prstGeom>
      </dgm:spPr>
    </dgm:pt>
    <dgm:pt modelId="{75A0608F-1DA4-4AF2-BDBB-479D466CE7A0}" type="pres">
      <dgm:prSet presAssocID="{C66AC6DE-34C8-420C-87A1-119E4495D286}" presName="sibTrans" presStyleCnt="0"/>
      <dgm:spPr/>
    </dgm:pt>
    <dgm:pt modelId="{98F31765-659C-4589-B05C-7CD02786EF6D}" type="pres">
      <dgm:prSet presAssocID="{FF383A40-56F8-4312-9987-FDC543FD91D8}" presName="node" presStyleLbl="node1" presStyleIdx="4" presStyleCnt="6">
        <dgm:presLayoutVars>
          <dgm:bulletEnabled val="1"/>
        </dgm:presLayoutVars>
      </dgm:prSet>
      <dgm:spPr>
        <a:prstGeom prst="roundRect">
          <a:avLst/>
        </a:prstGeom>
      </dgm:spPr>
    </dgm:pt>
    <dgm:pt modelId="{496FB2E5-3241-4F37-9812-BA3D76E371A6}" type="pres">
      <dgm:prSet presAssocID="{95E4122A-6847-45E9-9E55-D2B6A8F8948D}" presName="sibTrans" presStyleCnt="0"/>
      <dgm:spPr/>
    </dgm:pt>
    <dgm:pt modelId="{6902F3D8-4689-4450-B905-00E9B770DA49}" type="pres">
      <dgm:prSet presAssocID="{DC4DC92F-29AD-4822-B92F-1ACA18D26068}" presName="node" presStyleLbl="node1" presStyleIdx="5" presStyleCnt="6">
        <dgm:presLayoutVars>
          <dgm:bulletEnabled val="1"/>
        </dgm:presLayoutVars>
      </dgm:prSet>
      <dgm:spPr>
        <a:prstGeom prst="roundRect">
          <a:avLst/>
        </a:prstGeom>
      </dgm:spPr>
    </dgm:pt>
  </dgm:ptLst>
  <dgm:cxnLst>
    <dgm:cxn modelId="{2DD76805-1445-4346-BBA4-AEDDB76AEB44}" srcId="{0A669622-1E2A-481C-A6FF-B18DB6D81869}" destId="{FF383A40-56F8-4312-9987-FDC543FD91D8}" srcOrd="4" destOrd="0" parTransId="{C94D2E30-2CFC-4BD4-9936-663A01D6BCEC}" sibTransId="{95E4122A-6847-45E9-9E55-D2B6A8F8948D}"/>
    <dgm:cxn modelId="{668ABE1D-B204-43D4-A824-6629586F1A40}" type="presOf" srcId="{CE2F25E2-E544-4BA1-A95A-AB8F51154DCC}" destId="{D9D5B59E-1493-452C-9FBF-D92359B3AA04}" srcOrd="0" destOrd="0" presId="urn:microsoft.com/office/officeart/2005/8/layout/default"/>
    <dgm:cxn modelId="{9129F01E-9E22-4D0F-A26A-97A643D19C04}" type="presOf" srcId="{0A669622-1E2A-481C-A6FF-B18DB6D81869}" destId="{99AF6546-CA16-485F-A993-2B6ABBDCCFC9}" srcOrd="0" destOrd="0" presId="urn:microsoft.com/office/officeart/2005/8/layout/default"/>
    <dgm:cxn modelId="{AF8A265E-472E-4404-9D73-2D29EF9812D5}" type="presOf" srcId="{6F65DD3B-7EAF-47E3-B595-831449BB3303}" destId="{41EBBF5A-6C19-49FC-834C-99974898B42E}" srcOrd="0" destOrd="0" presId="urn:microsoft.com/office/officeart/2005/8/layout/default"/>
    <dgm:cxn modelId="{07C37D62-836B-45C8-8C99-E419D8A1126B}" srcId="{0A669622-1E2A-481C-A6FF-B18DB6D81869}" destId="{CE2F25E2-E544-4BA1-A95A-AB8F51154DCC}" srcOrd="1" destOrd="0" parTransId="{78DB1632-7CB1-4B27-AC6C-8F2D30B1A6FA}" sibTransId="{DE63C22F-5049-4A22-942C-360B2D72F41C}"/>
    <dgm:cxn modelId="{56BE1564-D4FB-481C-BB3F-578EC4917F3C}" type="presOf" srcId="{DCE8547B-29FB-48E4-9922-440BF7CAAB65}" destId="{D1F0B846-91DA-4F4C-A542-475EAB26CA8F}" srcOrd="0" destOrd="0" presId="urn:microsoft.com/office/officeart/2005/8/layout/default"/>
    <dgm:cxn modelId="{F9C9896A-55C9-4F8C-8065-1F0AC524A180}" srcId="{0A669622-1E2A-481C-A6FF-B18DB6D81869}" destId="{6F65DD3B-7EAF-47E3-B595-831449BB3303}" srcOrd="3" destOrd="0" parTransId="{F64DCC4A-75A8-434F-B7D6-864CAE400E75}" sibTransId="{C66AC6DE-34C8-420C-87A1-119E4495D286}"/>
    <dgm:cxn modelId="{3D074375-CA9C-416F-B798-8ABB6E5D50EB}" srcId="{0A669622-1E2A-481C-A6FF-B18DB6D81869}" destId="{DCE8547B-29FB-48E4-9922-440BF7CAAB65}" srcOrd="2" destOrd="0" parTransId="{BA16F7FD-5FEE-433D-81BF-0BB66C3F65C0}" sibTransId="{06C87026-9043-47D6-8FA8-D09A78BECC67}"/>
    <dgm:cxn modelId="{94B44178-5A4E-4505-90C0-C91EC42C9C36}" type="presOf" srcId="{FF383A40-56F8-4312-9987-FDC543FD91D8}" destId="{98F31765-659C-4589-B05C-7CD02786EF6D}" srcOrd="0" destOrd="0" presId="urn:microsoft.com/office/officeart/2005/8/layout/default"/>
    <dgm:cxn modelId="{E68522BC-E480-4876-B68A-5AEA6CD1D5DC}" type="presOf" srcId="{7C6FD3C9-9776-405F-9091-43D0FEAE3888}" destId="{F3761A60-7B51-4222-8B18-4FF4F0CF2827}" srcOrd="0" destOrd="0" presId="urn:microsoft.com/office/officeart/2005/8/layout/default"/>
    <dgm:cxn modelId="{703DB5DD-928F-4D78-B249-D8C8CF3743B8}" type="presOf" srcId="{DC4DC92F-29AD-4822-B92F-1ACA18D26068}" destId="{6902F3D8-4689-4450-B905-00E9B770DA49}" srcOrd="0" destOrd="0" presId="urn:microsoft.com/office/officeart/2005/8/layout/default"/>
    <dgm:cxn modelId="{F41F39E4-DE10-4AA7-8AE6-BEE9FE10235A}" srcId="{0A669622-1E2A-481C-A6FF-B18DB6D81869}" destId="{DC4DC92F-29AD-4822-B92F-1ACA18D26068}" srcOrd="5" destOrd="0" parTransId="{B3D5FE5B-5F8F-4F70-8455-9374F902F9A6}" sibTransId="{6A884460-265B-4FFB-BB60-AF33597DF4D6}"/>
    <dgm:cxn modelId="{45F453F5-AEA0-47AC-832F-0429FF211AD5}" srcId="{0A669622-1E2A-481C-A6FF-B18DB6D81869}" destId="{7C6FD3C9-9776-405F-9091-43D0FEAE3888}" srcOrd="0" destOrd="0" parTransId="{D5BD84B4-4263-4EFF-8071-BD747DADEBB2}" sibTransId="{32C45716-60F9-487F-A2BC-DC84EC208FFC}"/>
    <dgm:cxn modelId="{8DA6806E-D741-47D1-8A29-9EEE4E687351}" type="presParOf" srcId="{99AF6546-CA16-485F-A993-2B6ABBDCCFC9}" destId="{F3761A60-7B51-4222-8B18-4FF4F0CF2827}" srcOrd="0" destOrd="0" presId="urn:microsoft.com/office/officeart/2005/8/layout/default"/>
    <dgm:cxn modelId="{5DEDFCB3-4867-4AAA-9B4C-BEB6903F9F47}" type="presParOf" srcId="{99AF6546-CA16-485F-A993-2B6ABBDCCFC9}" destId="{A0D5F701-6655-4ECA-B016-B02AA50F2E07}" srcOrd="1" destOrd="0" presId="urn:microsoft.com/office/officeart/2005/8/layout/default"/>
    <dgm:cxn modelId="{4A81E331-8EC1-42D4-A269-E4EE0DA76FA3}" type="presParOf" srcId="{99AF6546-CA16-485F-A993-2B6ABBDCCFC9}" destId="{D9D5B59E-1493-452C-9FBF-D92359B3AA04}" srcOrd="2" destOrd="0" presId="urn:microsoft.com/office/officeart/2005/8/layout/default"/>
    <dgm:cxn modelId="{59C58FDD-C530-4A1C-98B6-17C0A03473A6}" type="presParOf" srcId="{99AF6546-CA16-485F-A993-2B6ABBDCCFC9}" destId="{892DF90C-05A3-4AE0-B193-3B072F80EB6A}" srcOrd="3" destOrd="0" presId="urn:microsoft.com/office/officeart/2005/8/layout/default"/>
    <dgm:cxn modelId="{FFC29B2B-42C8-4F55-861C-090F20910D77}" type="presParOf" srcId="{99AF6546-CA16-485F-A993-2B6ABBDCCFC9}" destId="{D1F0B846-91DA-4F4C-A542-475EAB26CA8F}" srcOrd="4" destOrd="0" presId="urn:microsoft.com/office/officeart/2005/8/layout/default"/>
    <dgm:cxn modelId="{30FDD562-F11F-48CB-BD18-BA65B4B93147}" type="presParOf" srcId="{99AF6546-CA16-485F-A993-2B6ABBDCCFC9}" destId="{505EE830-7920-4603-BCBA-430EDE8386CA}" srcOrd="5" destOrd="0" presId="urn:microsoft.com/office/officeart/2005/8/layout/default"/>
    <dgm:cxn modelId="{C438D3BC-A09F-4A66-9055-174EA2001978}" type="presParOf" srcId="{99AF6546-CA16-485F-A993-2B6ABBDCCFC9}" destId="{41EBBF5A-6C19-49FC-834C-99974898B42E}" srcOrd="6" destOrd="0" presId="urn:microsoft.com/office/officeart/2005/8/layout/default"/>
    <dgm:cxn modelId="{EBEA556E-B12F-40F4-8CFC-FEDE13BA6C46}" type="presParOf" srcId="{99AF6546-CA16-485F-A993-2B6ABBDCCFC9}" destId="{75A0608F-1DA4-4AF2-BDBB-479D466CE7A0}" srcOrd="7" destOrd="0" presId="urn:microsoft.com/office/officeart/2005/8/layout/default"/>
    <dgm:cxn modelId="{757E720B-98B5-48FD-8E5F-E021E0DB25EA}" type="presParOf" srcId="{99AF6546-CA16-485F-A993-2B6ABBDCCFC9}" destId="{98F31765-659C-4589-B05C-7CD02786EF6D}" srcOrd="8" destOrd="0" presId="urn:microsoft.com/office/officeart/2005/8/layout/default"/>
    <dgm:cxn modelId="{B3AD9CF1-BA21-4F62-B73C-B3935D199D3C}" type="presParOf" srcId="{99AF6546-CA16-485F-A993-2B6ABBDCCFC9}" destId="{496FB2E5-3241-4F37-9812-BA3D76E371A6}" srcOrd="9" destOrd="0" presId="urn:microsoft.com/office/officeart/2005/8/layout/default"/>
    <dgm:cxn modelId="{126BF648-F9E8-435D-9254-555AADDA47E5}" type="presParOf" srcId="{99AF6546-CA16-485F-A993-2B6ABBDCCFC9}" destId="{6902F3D8-4689-4450-B905-00E9B770DA49}"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BB9BF22-BCFE-4B5D-B2ED-00DC4DD3ABE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75F4EE11-9C4D-4861-8292-DDE4E61AB7E9}">
      <dgm:prSet phldrT="[Text]" custT="1"/>
      <dgm:spPr>
        <a:solidFill>
          <a:schemeClr val="tx1">
            <a:lumMod val="75000"/>
            <a:lumOff val="25000"/>
          </a:schemeClr>
        </a:solidFill>
      </dgm:spPr>
      <dgm:t>
        <a:bodyPr/>
        <a:lstStyle/>
        <a:p>
          <a:r>
            <a:rPr lang="ar-SA" sz="3600" dirty="0">
              <a:latin typeface="Calibri" panose="020F0502020204030204" pitchFamily="34" charset="0"/>
              <a:ea typeface="Calibri" panose="020F0502020204030204" pitchFamily="34" charset="0"/>
              <a:cs typeface="Calibri" panose="020F0502020204030204" pitchFamily="34" charset="0"/>
            </a:rPr>
            <a:t>عددية</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90794640-BAA1-4551-873C-E78837DF4952}" type="parTrans" cxnId="{DCA4F794-967C-4838-A68A-78601FC058F1}">
      <dgm:prSet/>
      <dgm:spPr/>
      <dgm:t>
        <a:bodyPr/>
        <a:lstStyle/>
        <a:p>
          <a:endParaRPr lang="en-US"/>
        </a:p>
      </dgm:t>
    </dgm:pt>
    <dgm:pt modelId="{FB52469B-C382-4813-AB6E-5D456D0EE8EE}" type="sibTrans" cxnId="{DCA4F794-967C-4838-A68A-78601FC058F1}">
      <dgm:prSet/>
      <dgm:spPr/>
      <dgm:t>
        <a:bodyPr/>
        <a:lstStyle/>
        <a:p>
          <a:endParaRPr lang="en-US"/>
        </a:p>
      </dgm:t>
    </dgm:pt>
    <dgm:pt modelId="{D98C4602-15C2-4722-803D-DD817DDEA140}">
      <dgm:prSet phldrT="[Text]" custT="1"/>
      <dgm:spPr>
        <a:ln>
          <a:solidFill>
            <a:schemeClr val="bg1"/>
          </a:solidFill>
        </a:ln>
      </dgm:spPr>
      <dgm:t>
        <a:bodyPr/>
        <a:lstStyle/>
        <a:p>
          <a:r>
            <a:rPr lang="en-US" sz="2400" b="1" dirty="0">
              <a:latin typeface="Calibri" panose="020F0502020204030204" pitchFamily="34" charset="0"/>
              <a:ea typeface="Calibri" panose="020F0502020204030204" pitchFamily="34" charset="0"/>
              <a:cs typeface="Calibri" panose="020F0502020204030204" pitchFamily="34" charset="0"/>
            </a:rPr>
            <a:t>INT</a:t>
          </a:r>
        </a:p>
      </dgm:t>
    </dgm:pt>
    <dgm:pt modelId="{F0A619B4-656A-4617-9BE1-23A9A760F1A2}" type="parTrans" cxnId="{93A9F5A8-48B0-4BDF-AE6F-5BD6BA878605}">
      <dgm:prSet/>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72FAA6E8-5CB1-4533-8A08-47E3D68B0F1D}" type="sibTrans" cxnId="{93A9F5A8-48B0-4BDF-AE6F-5BD6BA878605}">
      <dgm:prSet/>
      <dgm:spPr/>
      <dgm:t>
        <a:bodyPr/>
        <a:lstStyle/>
        <a:p>
          <a:endParaRPr lang="en-US"/>
        </a:p>
      </dgm:t>
    </dgm:pt>
    <dgm:pt modelId="{55D27E89-52E1-4A07-8B66-63505021BC90}">
      <dgm:prSet phldrT="[Tex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BIGINT</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F2EEBF89-5D09-4F31-B581-3C59ED34EA3B}" type="parTrans" cxnId="{597BD54E-C40B-4668-B5B0-C08161EE9E6C}">
      <dgm:prSet/>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D334D949-A5BF-4D7B-94DA-8CC9D2B8CACF}" type="sibTrans" cxnId="{597BD54E-C40B-4668-B5B0-C08161EE9E6C}">
      <dgm:prSet/>
      <dgm:spPr/>
      <dgm:t>
        <a:bodyPr/>
        <a:lstStyle/>
        <a:p>
          <a:endParaRPr lang="en-US"/>
        </a:p>
      </dgm:t>
    </dgm:pt>
    <dgm:pt modelId="{E25866C2-99A8-46CC-B98E-4CE1BD93E0E8}">
      <dgm:prSet phldrT="[Text]" custT="1"/>
      <dgm:spPr>
        <a:solidFill>
          <a:schemeClr val="tx1">
            <a:lumMod val="75000"/>
            <a:lumOff val="25000"/>
          </a:schemeClr>
        </a:solidFill>
      </dgm:spPr>
      <dgm:t>
        <a:bodyPr/>
        <a:lstStyle/>
        <a:p>
          <a:r>
            <a:rPr lang="ar-SA" sz="3600" dirty="0">
              <a:latin typeface="Calibri" panose="020F0502020204030204" pitchFamily="34" charset="0"/>
              <a:ea typeface="Calibri" panose="020F0502020204030204" pitchFamily="34" charset="0"/>
              <a:cs typeface="Calibri" panose="020F0502020204030204" pitchFamily="34" charset="0"/>
            </a:rPr>
            <a:t>نصية</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0BB65013-86B8-469E-BCB2-FC5518D21E65}" type="parTrans" cxnId="{74FF0904-66D6-47CC-BAFD-B845724126F8}">
      <dgm:prSet/>
      <dgm:spPr/>
      <dgm:t>
        <a:bodyPr/>
        <a:lstStyle/>
        <a:p>
          <a:endParaRPr lang="en-US"/>
        </a:p>
      </dgm:t>
    </dgm:pt>
    <dgm:pt modelId="{137B0C3C-B8BC-4320-8CB9-3EA4F21DA860}" type="sibTrans" cxnId="{74FF0904-66D6-47CC-BAFD-B845724126F8}">
      <dgm:prSet/>
      <dgm:spPr/>
      <dgm:t>
        <a:bodyPr/>
        <a:lstStyle/>
        <a:p>
          <a:endParaRPr lang="en-US"/>
        </a:p>
      </dgm:t>
    </dgm:pt>
    <dgm:pt modelId="{EB2B5B7E-1C97-4382-B64E-D879BFC5DE37}">
      <dgm:prSet phldrT="[Tex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VARCHAR</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D8DF760F-9DBF-4E44-95A3-550CE252BA1C}" type="parTrans" cxnId="{8E5BDB65-8427-41BA-BE3C-652233D1000D}">
      <dgm:prSet/>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A7080B4A-F104-4515-892D-3781AD21107D}" type="sibTrans" cxnId="{8E5BDB65-8427-41BA-BE3C-652233D1000D}">
      <dgm:prSet/>
      <dgm:spPr/>
      <dgm:t>
        <a:bodyPr/>
        <a:lstStyle/>
        <a:p>
          <a:endParaRPr lang="en-US"/>
        </a:p>
      </dgm:t>
    </dgm:pt>
    <dgm:pt modelId="{0ED75963-422C-494B-93C0-09180FA645AF}">
      <dgm:prSet phldrT="[Tex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CHAR</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9510DBF8-59AE-4B68-89F7-B1D5A8D85BAC}" type="parTrans" cxnId="{24BDD71D-1A88-4ED0-8A9A-6E7CFA69A0E6}">
      <dgm:prSet/>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A60D62A7-642A-43C7-902B-7D3C79E0C3A7}" type="sibTrans" cxnId="{24BDD71D-1A88-4ED0-8A9A-6E7CFA69A0E6}">
      <dgm:prSet/>
      <dgm:spPr/>
      <dgm:t>
        <a:bodyPr/>
        <a:lstStyle/>
        <a:p>
          <a:endParaRPr lang="en-US"/>
        </a:p>
      </dgm:t>
    </dgm:pt>
    <dgm:pt modelId="{86F63D85-2FFD-4C38-908C-6D857F0D507A}">
      <dgm:prSet phldrT="[Text]" custT="1"/>
      <dgm:spPr>
        <a:solidFill>
          <a:schemeClr val="tx1">
            <a:lumMod val="75000"/>
            <a:lumOff val="25000"/>
          </a:schemeClr>
        </a:solidFill>
      </dgm:spPr>
      <dgm:t>
        <a:bodyPr/>
        <a:lstStyle/>
        <a:p>
          <a:r>
            <a:rPr lang="ar-SA" sz="3600" dirty="0">
              <a:latin typeface="Calibri" panose="020F0502020204030204" pitchFamily="34" charset="0"/>
              <a:ea typeface="Calibri" panose="020F0502020204030204" pitchFamily="34" charset="0"/>
              <a:cs typeface="Calibri" panose="020F0502020204030204" pitchFamily="34" charset="0"/>
            </a:rPr>
            <a:t>تاريخ</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80BEFE3D-F554-4D3E-8AD6-E0FB75557816}" type="parTrans" cxnId="{75493457-492F-46AA-8021-362C882E41DC}">
      <dgm:prSet/>
      <dgm:spPr/>
      <dgm:t>
        <a:bodyPr/>
        <a:lstStyle/>
        <a:p>
          <a:endParaRPr lang="en-US"/>
        </a:p>
      </dgm:t>
    </dgm:pt>
    <dgm:pt modelId="{7592D6B6-3BCF-4231-8523-C768ADCF2A13}" type="sibTrans" cxnId="{75493457-492F-46AA-8021-362C882E41DC}">
      <dgm:prSet/>
      <dgm:spPr/>
      <dgm:t>
        <a:bodyPr/>
        <a:lstStyle/>
        <a:p>
          <a:endParaRPr lang="en-US"/>
        </a:p>
      </dgm:t>
    </dgm:pt>
    <dgm:pt modelId="{617A9EEF-5F50-4975-9766-83D55559EBB7}">
      <dgm:prSet phldrT="[Text]" custT="1"/>
      <dgm:spPr>
        <a:solidFill>
          <a:schemeClr val="tx1">
            <a:lumMod val="75000"/>
            <a:lumOff val="25000"/>
          </a:schemeClr>
        </a:solidFill>
      </dgm:spPr>
      <dgm:t>
        <a:bodyPr/>
        <a:lstStyle/>
        <a:p>
          <a:r>
            <a:rPr lang="ar-SA" sz="3600" dirty="0">
              <a:latin typeface="Calibri" panose="020F0502020204030204" pitchFamily="34" charset="0"/>
              <a:ea typeface="Calibri" panose="020F0502020204030204" pitchFamily="34" charset="0"/>
              <a:cs typeface="Calibri" panose="020F0502020204030204" pitchFamily="34" charset="0"/>
            </a:rPr>
            <a:t>منطقية</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7E6ADF6F-A69B-4055-B261-D32CBACAE33E}" type="parTrans" cxnId="{8660524F-4B6E-4B78-9D31-77DF0996993E}">
      <dgm:prSet/>
      <dgm:spPr/>
      <dgm:t>
        <a:bodyPr/>
        <a:lstStyle/>
        <a:p>
          <a:endParaRPr lang="en-US"/>
        </a:p>
      </dgm:t>
    </dgm:pt>
    <dgm:pt modelId="{8EFC46BD-2C69-44C0-AD54-46E1C1B306D8}" type="sibTrans" cxnId="{8660524F-4B6E-4B78-9D31-77DF0996993E}">
      <dgm:prSet/>
      <dgm:spPr/>
      <dgm:t>
        <a:bodyPr/>
        <a:lstStyle/>
        <a:p>
          <a:endParaRPr lang="en-US"/>
        </a:p>
      </dgm:t>
    </dgm:pt>
    <dgm:pt modelId="{AAF39FCA-58FD-4E6D-B514-B45C8FCE471B}">
      <dgm:prSet custT="1"/>
      <dgm:spPr>
        <a:ln>
          <a:solidFill>
            <a:schemeClr val="bg1"/>
          </a:solidFill>
        </a:ln>
      </dgm:spPr>
      <dgm:t>
        <a:bodyPr/>
        <a:lstStyle/>
        <a:p>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i="0" dirty="0">
              <a:latin typeface="Calibri" panose="020F0502020204030204" pitchFamily="34" charset="0"/>
              <a:ea typeface="Calibri" panose="020F0502020204030204" pitchFamily="34" charset="0"/>
              <a:cs typeface="Calibri" panose="020F0502020204030204" pitchFamily="34" charset="0"/>
            </a:rPr>
            <a:t>BOOLEAN</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091B8771-EEA6-41FE-AAB1-9587FB5765E4}" type="parTrans" cxnId="{95B3527C-9475-497F-AD00-26BB9EB82ABE}">
      <dgm:prSet/>
      <dgm:spPr>
        <a:solidFill>
          <a:schemeClr val="bg1"/>
        </a:solidFill>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A5861C81-D6FE-48E9-9E88-1DC8A0AE5F70}" type="sibTrans" cxnId="{95B3527C-9475-497F-AD00-26BB9EB82ABE}">
      <dgm:prSet/>
      <dgm:spPr/>
      <dgm:t>
        <a:bodyPr/>
        <a:lstStyle/>
        <a:p>
          <a:endParaRPr lang="en-US"/>
        </a:p>
      </dgm:t>
    </dgm:pt>
    <dgm:pt modelId="{F25CB443-752A-4417-B08E-80CE2B01454E}">
      <dgm:prSe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DATE</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22CACD56-3361-40D9-9110-6B8B480AAD18}" type="parTrans" cxnId="{5830AC71-6757-486E-9DFD-446F10088B32}">
      <dgm:prSet/>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84FB41EF-0EBB-48E1-AD20-1F05974C32B8}" type="sibTrans" cxnId="{5830AC71-6757-486E-9DFD-446F10088B32}">
      <dgm:prSet/>
      <dgm:spPr/>
      <dgm:t>
        <a:bodyPr/>
        <a:lstStyle/>
        <a:p>
          <a:endParaRPr lang="en-US"/>
        </a:p>
      </dgm:t>
    </dgm:pt>
    <dgm:pt modelId="{6CAB80F2-D5F0-41BF-AD00-1630D5AB469C}">
      <dgm:prSe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TIME</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B3F36472-2DCE-4167-87A0-822B0738A835}" type="parTrans" cxnId="{00465EE7-4E70-4A97-9E72-C5925212D98E}">
      <dgm:prSet/>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0044F3FC-5978-4AB2-B466-5946F4682348}" type="sibTrans" cxnId="{00465EE7-4E70-4A97-9E72-C5925212D98E}">
      <dgm:prSet/>
      <dgm:spPr/>
      <dgm:t>
        <a:bodyPr/>
        <a:lstStyle/>
        <a:p>
          <a:endParaRPr lang="en-US"/>
        </a:p>
      </dgm:t>
    </dgm:pt>
    <dgm:pt modelId="{3DD96012-95B9-49D8-A5B1-6E20BAD9DA82}">
      <dgm:prSe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DECIMAL</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F9CDA4F6-CB0A-4D3B-A9A8-56D8EEBD0C7C}" type="parTrans" cxnId="{BB6409C2-A90F-4999-8311-6943A36D2B3B}">
      <dgm:prSet/>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A3C6F0C4-75A2-448E-B483-90380DC48272}" type="sibTrans" cxnId="{BB6409C2-A90F-4999-8311-6943A36D2B3B}">
      <dgm:prSet/>
      <dgm:spPr/>
      <dgm:t>
        <a:bodyPr/>
        <a:lstStyle/>
        <a:p>
          <a:endParaRPr lang="en-US"/>
        </a:p>
      </dgm:t>
    </dgm:pt>
    <dgm:pt modelId="{EC1E55CA-41BA-4CBF-82BF-CB999CA7C218}">
      <dgm:prSe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FLOAT</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DF9318EF-8799-4FCA-81A8-B0A3722FA741}" type="parTrans" cxnId="{9F8171F0-ED04-4B67-85E3-3C17C11548BE}">
      <dgm:prSet/>
      <dgm:spPr>
        <a:solidFill>
          <a:schemeClr val="bg1"/>
        </a:solidFill>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9C2358E3-00B2-473A-834D-8229A5E35BAB}" type="sibTrans" cxnId="{9F8171F0-ED04-4B67-85E3-3C17C11548BE}">
      <dgm:prSet/>
      <dgm:spPr/>
      <dgm:t>
        <a:bodyPr/>
        <a:lstStyle/>
        <a:p>
          <a:endParaRPr lang="en-US"/>
        </a:p>
      </dgm:t>
    </dgm:pt>
    <dgm:pt modelId="{7ABD552C-A9F5-43B1-A32A-F240010312A3}">
      <dgm:prSe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TEXT</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E047C4CB-1894-47C6-A4C5-8DAE1E67F142}" type="parTrans" cxnId="{04F4CEB6-20A2-452C-91E9-BFF3D068D41C}">
      <dgm:prSet/>
      <dgm:spPr>
        <a:solidFill>
          <a:schemeClr val="bg1"/>
        </a:solidFill>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87618E25-10A1-4708-AFC8-33C59A4B2FF0}" type="sibTrans" cxnId="{04F4CEB6-20A2-452C-91E9-BFF3D068D41C}">
      <dgm:prSet/>
      <dgm:spPr/>
      <dgm:t>
        <a:bodyPr/>
        <a:lstStyle/>
        <a:p>
          <a:endParaRPr lang="en-US"/>
        </a:p>
      </dgm:t>
    </dgm:pt>
    <dgm:pt modelId="{9583D245-2DFB-47B7-AC56-FAC4E6EBFA1B}">
      <dgm:prSet custT="1"/>
      <dgm:spPr>
        <a:ln>
          <a:solidFill>
            <a:schemeClr val="bg1"/>
          </a:solidFill>
        </a:ln>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DATETIME</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0C5A8E1C-F2AE-4A35-A245-C8390567E746}" type="parTrans" cxnId="{EE65AF6E-5AB0-4061-9EE7-0515D7485245}">
      <dgm:prSet/>
      <dgm:spPr>
        <a:solidFill>
          <a:schemeClr val="bg1"/>
        </a:solidFill>
      </dgm:spPr>
      <dgm:t>
        <a:bodyPr/>
        <a:lstStyle/>
        <a:p>
          <a:endParaRPr lang="en-US">
            <a:latin typeface="Calibri" panose="020F0502020204030204" pitchFamily="34" charset="0"/>
            <a:ea typeface="Calibri" panose="020F0502020204030204" pitchFamily="34" charset="0"/>
            <a:cs typeface="Calibri" panose="020F0502020204030204" pitchFamily="34" charset="0"/>
          </a:endParaRPr>
        </a:p>
      </dgm:t>
    </dgm:pt>
    <dgm:pt modelId="{4451383B-092B-4632-BA65-CD997E65DAAA}" type="sibTrans" cxnId="{EE65AF6E-5AB0-4061-9EE7-0515D7485245}">
      <dgm:prSet/>
      <dgm:spPr/>
      <dgm:t>
        <a:bodyPr/>
        <a:lstStyle/>
        <a:p>
          <a:endParaRPr lang="en-US"/>
        </a:p>
      </dgm:t>
    </dgm:pt>
    <dgm:pt modelId="{A9FF631B-3C81-4B76-B5F0-05C086DEAEDC}">
      <dgm:prSet custT="1"/>
      <dgm:spPr/>
      <dgm:t>
        <a:bodyPr/>
        <a:lstStyle/>
        <a:p>
          <a:r>
            <a:rPr lang="en-US" sz="2400" b="1" dirty="0"/>
            <a:t>NVARCHAR</a:t>
          </a:r>
        </a:p>
      </dgm:t>
    </dgm:pt>
    <dgm:pt modelId="{DDAC68C6-E314-4C19-8AE5-5F4901C96D34}" type="parTrans" cxnId="{F687323A-4A83-4636-88FA-09619DA31353}">
      <dgm:prSet/>
      <dgm:spPr/>
      <dgm:t>
        <a:bodyPr/>
        <a:lstStyle/>
        <a:p>
          <a:endParaRPr lang="en-US"/>
        </a:p>
      </dgm:t>
    </dgm:pt>
    <dgm:pt modelId="{DCC64D46-35B0-4390-8F97-037599007ACA}" type="sibTrans" cxnId="{F687323A-4A83-4636-88FA-09619DA31353}">
      <dgm:prSet/>
      <dgm:spPr/>
      <dgm:t>
        <a:bodyPr/>
        <a:lstStyle/>
        <a:p>
          <a:endParaRPr lang="en-US"/>
        </a:p>
      </dgm:t>
    </dgm:pt>
    <dgm:pt modelId="{55551039-90F2-4AE8-B713-0ED911541082}" type="pres">
      <dgm:prSet presAssocID="{DBB9BF22-BCFE-4B5D-B2ED-00DC4DD3ABE3}" presName="diagram" presStyleCnt="0">
        <dgm:presLayoutVars>
          <dgm:chPref val="1"/>
          <dgm:dir/>
          <dgm:animOne val="branch"/>
          <dgm:animLvl val="lvl"/>
          <dgm:resizeHandles/>
        </dgm:presLayoutVars>
      </dgm:prSet>
      <dgm:spPr/>
    </dgm:pt>
    <dgm:pt modelId="{C1D7A729-991C-46C0-B7C7-C0769007D77C}" type="pres">
      <dgm:prSet presAssocID="{75F4EE11-9C4D-4861-8292-DDE4E61AB7E9}" presName="root" presStyleCnt="0"/>
      <dgm:spPr/>
    </dgm:pt>
    <dgm:pt modelId="{5BE6AD0A-2CA0-4D73-BD49-FCA628FD65BC}" type="pres">
      <dgm:prSet presAssocID="{75F4EE11-9C4D-4861-8292-DDE4E61AB7E9}" presName="rootComposite" presStyleCnt="0"/>
      <dgm:spPr/>
    </dgm:pt>
    <dgm:pt modelId="{2F970416-7235-473F-8C19-A21C524CD101}" type="pres">
      <dgm:prSet presAssocID="{75F4EE11-9C4D-4861-8292-DDE4E61AB7E9}" presName="rootText" presStyleLbl="node1" presStyleIdx="0" presStyleCnt="4" custScaleX="178691"/>
      <dgm:spPr/>
    </dgm:pt>
    <dgm:pt modelId="{A5B95AE8-1DBD-4F23-B160-3F58E5DB2F0D}" type="pres">
      <dgm:prSet presAssocID="{75F4EE11-9C4D-4861-8292-DDE4E61AB7E9}" presName="rootConnector" presStyleLbl="node1" presStyleIdx="0" presStyleCnt="4"/>
      <dgm:spPr/>
    </dgm:pt>
    <dgm:pt modelId="{6CC59E15-4671-43C5-ABD3-7A92AE659D4D}" type="pres">
      <dgm:prSet presAssocID="{75F4EE11-9C4D-4861-8292-DDE4E61AB7E9}" presName="childShape" presStyleCnt="0"/>
      <dgm:spPr/>
    </dgm:pt>
    <dgm:pt modelId="{DBFB0780-499B-44F3-9964-ED02D9122D8D}" type="pres">
      <dgm:prSet presAssocID="{F0A619B4-656A-4617-9BE1-23A9A760F1A2}" presName="Name13" presStyleLbl="parChTrans1D2" presStyleIdx="0" presStyleCnt="12" custSzX="382881"/>
      <dgm:spPr/>
    </dgm:pt>
    <dgm:pt modelId="{F561969E-38F4-47AE-8D7A-B0DF92B14780}" type="pres">
      <dgm:prSet presAssocID="{D98C4602-15C2-4722-803D-DD817DDEA140}" presName="childText" presStyleLbl="bgAcc1" presStyleIdx="0" presStyleCnt="12" custScaleX="201424">
        <dgm:presLayoutVars>
          <dgm:bulletEnabled val="1"/>
        </dgm:presLayoutVars>
      </dgm:prSet>
      <dgm:spPr/>
    </dgm:pt>
    <dgm:pt modelId="{7FB1B758-7AAC-4C43-92BF-4AB342C46E6D}" type="pres">
      <dgm:prSet presAssocID="{F2EEBF89-5D09-4F31-B581-3C59ED34EA3B}" presName="Name13" presStyleLbl="parChTrans1D2" presStyleIdx="1" presStyleCnt="12" custSzX="382881"/>
      <dgm:spPr/>
    </dgm:pt>
    <dgm:pt modelId="{A52CBBE6-493D-478B-84D1-303C9493E9FC}" type="pres">
      <dgm:prSet presAssocID="{55D27E89-52E1-4A07-8B66-63505021BC90}" presName="childText" presStyleLbl="bgAcc1" presStyleIdx="1" presStyleCnt="12" custScaleX="201424">
        <dgm:presLayoutVars>
          <dgm:bulletEnabled val="1"/>
        </dgm:presLayoutVars>
      </dgm:prSet>
      <dgm:spPr/>
    </dgm:pt>
    <dgm:pt modelId="{615D4B1F-4456-44BC-BCED-5743B779B59B}" type="pres">
      <dgm:prSet presAssocID="{F9CDA4F6-CB0A-4D3B-A9A8-56D8EEBD0C7C}" presName="Name13" presStyleLbl="parChTrans1D2" presStyleIdx="2" presStyleCnt="12" custSzX="382881"/>
      <dgm:spPr/>
    </dgm:pt>
    <dgm:pt modelId="{49F5F344-1F26-461B-AF22-D69D29A22925}" type="pres">
      <dgm:prSet presAssocID="{3DD96012-95B9-49D8-A5B1-6E20BAD9DA82}" presName="childText" presStyleLbl="bgAcc1" presStyleIdx="2" presStyleCnt="12" custScaleX="201424">
        <dgm:presLayoutVars>
          <dgm:bulletEnabled val="1"/>
        </dgm:presLayoutVars>
      </dgm:prSet>
      <dgm:spPr/>
    </dgm:pt>
    <dgm:pt modelId="{B6A157F3-17DD-43E4-B8EC-4C6B66B23856}" type="pres">
      <dgm:prSet presAssocID="{DF9318EF-8799-4FCA-81A8-B0A3722FA741}" presName="Name13" presStyleLbl="parChTrans1D2" presStyleIdx="3" presStyleCnt="12" custSzX="382881"/>
      <dgm:spPr/>
    </dgm:pt>
    <dgm:pt modelId="{146367B0-5BC6-4F96-8F3B-DC52DF285884}" type="pres">
      <dgm:prSet presAssocID="{EC1E55CA-41BA-4CBF-82BF-CB999CA7C218}" presName="childText" presStyleLbl="bgAcc1" presStyleIdx="3" presStyleCnt="12" custScaleX="201424">
        <dgm:presLayoutVars>
          <dgm:bulletEnabled val="1"/>
        </dgm:presLayoutVars>
      </dgm:prSet>
      <dgm:spPr/>
    </dgm:pt>
    <dgm:pt modelId="{08B22401-A052-447E-911D-0E8B3DF6BD6D}" type="pres">
      <dgm:prSet presAssocID="{E25866C2-99A8-46CC-B98E-4CE1BD93E0E8}" presName="root" presStyleCnt="0"/>
      <dgm:spPr/>
    </dgm:pt>
    <dgm:pt modelId="{91F0ABAB-E52F-4BF0-9436-CA4D048CD4B4}" type="pres">
      <dgm:prSet presAssocID="{E25866C2-99A8-46CC-B98E-4CE1BD93E0E8}" presName="rootComposite" presStyleCnt="0"/>
      <dgm:spPr/>
    </dgm:pt>
    <dgm:pt modelId="{C0BE54C0-08EB-463A-8E4E-28A5788ABBAA}" type="pres">
      <dgm:prSet presAssocID="{E25866C2-99A8-46CC-B98E-4CE1BD93E0E8}" presName="rootText" presStyleLbl="node1" presStyleIdx="1" presStyleCnt="4" custScaleX="178691"/>
      <dgm:spPr/>
    </dgm:pt>
    <dgm:pt modelId="{5B8690F6-FEBF-460F-A36A-BAC03118D3EE}" type="pres">
      <dgm:prSet presAssocID="{E25866C2-99A8-46CC-B98E-4CE1BD93E0E8}" presName="rootConnector" presStyleLbl="node1" presStyleIdx="1" presStyleCnt="4"/>
      <dgm:spPr/>
    </dgm:pt>
    <dgm:pt modelId="{67016CE4-C35A-4B5C-99C2-98CBEAF37A40}" type="pres">
      <dgm:prSet presAssocID="{E25866C2-99A8-46CC-B98E-4CE1BD93E0E8}" presName="childShape" presStyleCnt="0"/>
      <dgm:spPr/>
    </dgm:pt>
    <dgm:pt modelId="{356211AB-9D14-4692-A161-2FFDC24D3C16}" type="pres">
      <dgm:prSet presAssocID="{D8DF760F-9DBF-4E44-95A3-550CE252BA1C}" presName="Name13" presStyleLbl="parChTrans1D2" presStyleIdx="4" presStyleCnt="12" custSzX="382881"/>
      <dgm:spPr/>
    </dgm:pt>
    <dgm:pt modelId="{0629996D-3B89-4BEB-A9CE-975D6AF777BF}" type="pres">
      <dgm:prSet presAssocID="{EB2B5B7E-1C97-4382-B64E-D879BFC5DE37}" presName="childText" presStyleLbl="bgAcc1" presStyleIdx="4" presStyleCnt="12" custScaleX="201424">
        <dgm:presLayoutVars>
          <dgm:bulletEnabled val="1"/>
        </dgm:presLayoutVars>
      </dgm:prSet>
      <dgm:spPr/>
    </dgm:pt>
    <dgm:pt modelId="{70608E8C-B6A9-49C5-B360-88EB41DC771A}" type="pres">
      <dgm:prSet presAssocID="{9510DBF8-59AE-4B68-89F7-B1D5A8D85BAC}" presName="Name13" presStyleLbl="parChTrans1D2" presStyleIdx="5" presStyleCnt="12" custSzX="382881"/>
      <dgm:spPr/>
    </dgm:pt>
    <dgm:pt modelId="{1A79B832-9D7C-4BC4-B41B-EBBB2C39E512}" type="pres">
      <dgm:prSet presAssocID="{0ED75963-422C-494B-93C0-09180FA645AF}" presName="childText" presStyleLbl="bgAcc1" presStyleIdx="5" presStyleCnt="12" custScaleX="201424">
        <dgm:presLayoutVars>
          <dgm:bulletEnabled val="1"/>
        </dgm:presLayoutVars>
      </dgm:prSet>
      <dgm:spPr/>
    </dgm:pt>
    <dgm:pt modelId="{98DFAF5B-4D77-4D8C-AAFD-9B33DF848D6C}" type="pres">
      <dgm:prSet presAssocID="{E047C4CB-1894-47C6-A4C5-8DAE1E67F142}" presName="Name13" presStyleLbl="parChTrans1D2" presStyleIdx="6" presStyleCnt="12" custSzX="382881"/>
      <dgm:spPr/>
    </dgm:pt>
    <dgm:pt modelId="{A91D0090-F21F-4FDF-B828-FA2F409AD1F5}" type="pres">
      <dgm:prSet presAssocID="{7ABD552C-A9F5-43B1-A32A-F240010312A3}" presName="childText" presStyleLbl="bgAcc1" presStyleIdx="6" presStyleCnt="12" custScaleX="201424">
        <dgm:presLayoutVars>
          <dgm:bulletEnabled val="1"/>
        </dgm:presLayoutVars>
      </dgm:prSet>
      <dgm:spPr/>
    </dgm:pt>
    <dgm:pt modelId="{6EE42814-5738-4089-9EE3-3A64B0B3006C}" type="pres">
      <dgm:prSet presAssocID="{DDAC68C6-E314-4C19-8AE5-5F4901C96D34}" presName="Name13" presStyleLbl="parChTrans1D2" presStyleIdx="7" presStyleCnt="12"/>
      <dgm:spPr/>
    </dgm:pt>
    <dgm:pt modelId="{88ACC70C-BCBD-43C4-864D-049DFDC6548A}" type="pres">
      <dgm:prSet presAssocID="{A9FF631B-3C81-4B76-B5F0-05C086DEAEDC}" presName="childText" presStyleLbl="bgAcc1" presStyleIdx="7" presStyleCnt="12" custScaleX="205753">
        <dgm:presLayoutVars>
          <dgm:bulletEnabled val="1"/>
        </dgm:presLayoutVars>
      </dgm:prSet>
      <dgm:spPr/>
    </dgm:pt>
    <dgm:pt modelId="{7262067F-AE8B-461F-82FE-D97050977F28}" type="pres">
      <dgm:prSet presAssocID="{86F63D85-2FFD-4C38-908C-6D857F0D507A}" presName="root" presStyleCnt="0"/>
      <dgm:spPr/>
    </dgm:pt>
    <dgm:pt modelId="{2F0E9ABE-B696-40CA-B1C5-B42190E2E189}" type="pres">
      <dgm:prSet presAssocID="{86F63D85-2FFD-4C38-908C-6D857F0D507A}" presName="rootComposite" presStyleCnt="0"/>
      <dgm:spPr/>
    </dgm:pt>
    <dgm:pt modelId="{38BB552F-7C10-4019-963B-66FF2498EF23}" type="pres">
      <dgm:prSet presAssocID="{86F63D85-2FFD-4C38-908C-6D857F0D507A}" presName="rootText" presStyleLbl="node1" presStyleIdx="2" presStyleCnt="4" custScaleX="178691"/>
      <dgm:spPr/>
    </dgm:pt>
    <dgm:pt modelId="{31BB6805-FA2F-483E-B031-F4DBEB7CC4A3}" type="pres">
      <dgm:prSet presAssocID="{86F63D85-2FFD-4C38-908C-6D857F0D507A}" presName="rootConnector" presStyleLbl="node1" presStyleIdx="2" presStyleCnt="4"/>
      <dgm:spPr/>
    </dgm:pt>
    <dgm:pt modelId="{F696EB8B-E58D-409B-8CE5-703172A08F15}" type="pres">
      <dgm:prSet presAssocID="{86F63D85-2FFD-4C38-908C-6D857F0D507A}" presName="childShape" presStyleCnt="0"/>
      <dgm:spPr/>
    </dgm:pt>
    <dgm:pt modelId="{73CA7122-826B-410B-A203-7EACA6EDD9EB}" type="pres">
      <dgm:prSet presAssocID="{22CACD56-3361-40D9-9110-6B8B480AAD18}" presName="Name13" presStyleLbl="parChTrans1D2" presStyleIdx="8" presStyleCnt="12" custSzX="382881"/>
      <dgm:spPr/>
    </dgm:pt>
    <dgm:pt modelId="{55E649B9-AEA5-43F0-A76E-1C663BB94E88}" type="pres">
      <dgm:prSet presAssocID="{F25CB443-752A-4417-B08E-80CE2B01454E}" presName="childText" presStyleLbl="bgAcc1" presStyleIdx="8" presStyleCnt="12" custScaleX="201424">
        <dgm:presLayoutVars>
          <dgm:bulletEnabled val="1"/>
        </dgm:presLayoutVars>
      </dgm:prSet>
      <dgm:spPr/>
    </dgm:pt>
    <dgm:pt modelId="{852CC905-EFB4-4CAF-9DE2-F9CCE1223EF9}" type="pres">
      <dgm:prSet presAssocID="{B3F36472-2DCE-4167-87A0-822B0738A835}" presName="Name13" presStyleLbl="parChTrans1D2" presStyleIdx="9" presStyleCnt="12" custSzX="382881"/>
      <dgm:spPr/>
    </dgm:pt>
    <dgm:pt modelId="{D68177A9-A69E-4807-AADD-8B10E99FFEC8}" type="pres">
      <dgm:prSet presAssocID="{6CAB80F2-D5F0-41BF-AD00-1630D5AB469C}" presName="childText" presStyleLbl="bgAcc1" presStyleIdx="9" presStyleCnt="12" custScaleX="201424">
        <dgm:presLayoutVars>
          <dgm:bulletEnabled val="1"/>
        </dgm:presLayoutVars>
      </dgm:prSet>
      <dgm:spPr/>
    </dgm:pt>
    <dgm:pt modelId="{8FAA06D5-5AE0-41AB-A35B-DF7B871736E9}" type="pres">
      <dgm:prSet presAssocID="{0C5A8E1C-F2AE-4A35-A245-C8390567E746}" presName="Name13" presStyleLbl="parChTrans1D2" presStyleIdx="10" presStyleCnt="12" custSzX="382881"/>
      <dgm:spPr/>
    </dgm:pt>
    <dgm:pt modelId="{D06EFF41-B373-4E44-8E87-1D2BDF034C07}" type="pres">
      <dgm:prSet presAssocID="{9583D245-2DFB-47B7-AC56-FAC4E6EBFA1B}" presName="childText" presStyleLbl="bgAcc1" presStyleIdx="10" presStyleCnt="12" custScaleX="201424">
        <dgm:presLayoutVars>
          <dgm:bulletEnabled val="1"/>
        </dgm:presLayoutVars>
      </dgm:prSet>
      <dgm:spPr/>
    </dgm:pt>
    <dgm:pt modelId="{B6CA50B7-59E0-4133-8FE9-E2FAB2E669A0}" type="pres">
      <dgm:prSet presAssocID="{617A9EEF-5F50-4975-9766-83D55559EBB7}" presName="root" presStyleCnt="0"/>
      <dgm:spPr/>
    </dgm:pt>
    <dgm:pt modelId="{0CAC1E9E-2B7C-4A39-9467-78590E4C9458}" type="pres">
      <dgm:prSet presAssocID="{617A9EEF-5F50-4975-9766-83D55559EBB7}" presName="rootComposite" presStyleCnt="0"/>
      <dgm:spPr/>
    </dgm:pt>
    <dgm:pt modelId="{477FA87B-B590-44D9-8BFC-EED10D78E52D}" type="pres">
      <dgm:prSet presAssocID="{617A9EEF-5F50-4975-9766-83D55559EBB7}" presName="rootText" presStyleLbl="node1" presStyleIdx="3" presStyleCnt="4" custScaleX="178691"/>
      <dgm:spPr/>
    </dgm:pt>
    <dgm:pt modelId="{30557BDE-22B0-4229-A7F7-E9CBFAA86FDB}" type="pres">
      <dgm:prSet presAssocID="{617A9EEF-5F50-4975-9766-83D55559EBB7}" presName="rootConnector" presStyleLbl="node1" presStyleIdx="3" presStyleCnt="4"/>
      <dgm:spPr/>
    </dgm:pt>
    <dgm:pt modelId="{D79E1EB4-6922-4A48-9525-B07EE2007A1F}" type="pres">
      <dgm:prSet presAssocID="{617A9EEF-5F50-4975-9766-83D55559EBB7}" presName="childShape" presStyleCnt="0"/>
      <dgm:spPr/>
    </dgm:pt>
    <dgm:pt modelId="{8A7D8019-59D2-4662-9E5A-750EFA09AD16}" type="pres">
      <dgm:prSet presAssocID="{091B8771-EEA6-41FE-AAB1-9587FB5765E4}" presName="Name13" presStyleLbl="parChTrans1D2" presStyleIdx="11" presStyleCnt="12" custSzX="382881"/>
      <dgm:spPr/>
    </dgm:pt>
    <dgm:pt modelId="{958AACA1-142B-4C79-BE17-FD295864CCE5}" type="pres">
      <dgm:prSet presAssocID="{AAF39FCA-58FD-4E6D-B514-B45C8FCE471B}" presName="childText" presStyleLbl="bgAcc1" presStyleIdx="11" presStyleCnt="12" custScaleX="201424">
        <dgm:presLayoutVars>
          <dgm:bulletEnabled val="1"/>
        </dgm:presLayoutVars>
      </dgm:prSet>
      <dgm:spPr/>
    </dgm:pt>
  </dgm:ptLst>
  <dgm:cxnLst>
    <dgm:cxn modelId="{0B116E01-2D1D-4924-814B-421A77A0D241}" type="presOf" srcId="{DF9318EF-8799-4FCA-81A8-B0A3722FA741}" destId="{B6A157F3-17DD-43E4-B8EC-4C6B66B23856}" srcOrd="0" destOrd="0" presId="urn:microsoft.com/office/officeart/2005/8/layout/hierarchy3"/>
    <dgm:cxn modelId="{8A52E502-DD3E-4400-A355-1B3873D412D5}" type="presOf" srcId="{DDAC68C6-E314-4C19-8AE5-5F4901C96D34}" destId="{6EE42814-5738-4089-9EE3-3A64B0B3006C}" srcOrd="0" destOrd="0" presId="urn:microsoft.com/office/officeart/2005/8/layout/hierarchy3"/>
    <dgm:cxn modelId="{AEE7FC02-CBC6-4DC5-A136-E89D725A8623}" type="presOf" srcId="{22CACD56-3361-40D9-9110-6B8B480AAD18}" destId="{73CA7122-826B-410B-A203-7EACA6EDD9EB}" srcOrd="0" destOrd="0" presId="urn:microsoft.com/office/officeart/2005/8/layout/hierarchy3"/>
    <dgm:cxn modelId="{74FF0904-66D6-47CC-BAFD-B845724126F8}" srcId="{DBB9BF22-BCFE-4B5D-B2ED-00DC4DD3ABE3}" destId="{E25866C2-99A8-46CC-B98E-4CE1BD93E0E8}" srcOrd="1" destOrd="0" parTransId="{0BB65013-86B8-469E-BCB2-FC5518D21E65}" sibTransId="{137B0C3C-B8BC-4320-8CB9-3EA4F21DA860}"/>
    <dgm:cxn modelId="{6805CB08-5D0F-4898-834B-1642D7696A1A}" type="presOf" srcId="{AAF39FCA-58FD-4E6D-B514-B45C8FCE471B}" destId="{958AACA1-142B-4C79-BE17-FD295864CCE5}" srcOrd="0" destOrd="0" presId="urn:microsoft.com/office/officeart/2005/8/layout/hierarchy3"/>
    <dgm:cxn modelId="{C280DB09-E0D9-4608-993B-42B0AA8850A0}" type="presOf" srcId="{3DD96012-95B9-49D8-A5B1-6E20BAD9DA82}" destId="{49F5F344-1F26-461B-AF22-D69D29A22925}" srcOrd="0" destOrd="0" presId="urn:microsoft.com/office/officeart/2005/8/layout/hierarchy3"/>
    <dgm:cxn modelId="{24BDD71D-1A88-4ED0-8A9A-6E7CFA69A0E6}" srcId="{E25866C2-99A8-46CC-B98E-4CE1BD93E0E8}" destId="{0ED75963-422C-494B-93C0-09180FA645AF}" srcOrd="1" destOrd="0" parTransId="{9510DBF8-59AE-4B68-89F7-B1D5A8D85BAC}" sibTransId="{A60D62A7-642A-43C7-902B-7D3C79E0C3A7}"/>
    <dgm:cxn modelId="{B1C72F1E-3123-4C47-8516-90B19D50DD9D}" type="presOf" srcId="{86F63D85-2FFD-4C38-908C-6D857F0D507A}" destId="{31BB6805-FA2F-483E-B031-F4DBEB7CC4A3}" srcOrd="1" destOrd="0" presId="urn:microsoft.com/office/officeart/2005/8/layout/hierarchy3"/>
    <dgm:cxn modelId="{A2252E1F-D32C-4A17-8F21-9FAA36BE0F77}" type="presOf" srcId="{A9FF631B-3C81-4B76-B5F0-05C086DEAEDC}" destId="{88ACC70C-BCBD-43C4-864D-049DFDC6548A}" srcOrd="0" destOrd="0" presId="urn:microsoft.com/office/officeart/2005/8/layout/hierarchy3"/>
    <dgm:cxn modelId="{AC76B822-9976-4881-9344-85CF63675356}" type="presOf" srcId="{0C5A8E1C-F2AE-4A35-A245-C8390567E746}" destId="{8FAA06D5-5AE0-41AB-A35B-DF7B871736E9}" srcOrd="0" destOrd="0" presId="urn:microsoft.com/office/officeart/2005/8/layout/hierarchy3"/>
    <dgm:cxn modelId="{C34E5E2A-9B05-4B82-82CA-B911A60B6973}" type="presOf" srcId="{D98C4602-15C2-4722-803D-DD817DDEA140}" destId="{F561969E-38F4-47AE-8D7A-B0DF92B14780}" srcOrd="0" destOrd="0" presId="urn:microsoft.com/office/officeart/2005/8/layout/hierarchy3"/>
    <dgm:cxn modelId="{F687323A-4A83-4636-88FA-09619DA31353}" srcId="{E25866C2-99A8-46CC-B98E-4CE1BD93E0E8}" destId="{A9FF631B-3C81-4B76-B5F0-05C086DEAEDC}" srcOrd="3" destOrd="0" parTransId="{DDAC68C6-E314-4C19-8AE5-5F4901C96D34}" sibTransId="{DCC64D46-35B0-4390-8F97-037599007ACA}"/>
    <dgm:cxn modelId="{CA7A453D-3DCF-41DE-9843-9AB041A92960}" type="presOf" srcId="{B3F36472-2DCE-4167-87A0-822B0738A835}" destId="{852CC905-EFB4-4CAF-9DE2-F9CCE1223EF9}" srcOrd="0" destOrd="0" presId="urn:microsoft.com/office/officeart/2005/8/layout/hierarchy3"/>
    <dgm:cxn modelId="{3575E540-CD81-48C9-8A29-20279BD52E70}" type="presOf" srcId="{F0A619B4-656A-4617-9BE1-23A9A760F1A2}" destId="{DBFB0780-499B-44F3-9964-ED02D9122D8D}" srcOrd="0" destOrd="0" presId="urn:microsoft.com/office/officeart/2005/8/layout/hierarchy3"/>
    <dgm:cxn modelId="{6AD41C5B-3589-43A1-AA94-DA6DFC70300F}" type="presOf" srcId="{DBB9BF22-BCFE-4B5D-B2ED-00DC4DD3ABE3}" destId="{55551039-90F2-4AE8-B713-0ED911541082}" srcOrd="0" destOrd="0" presId="urn:microsoft.com/office/officeart/2005/8/layout/hierarchy3"/>
    <dgm:cxn modelId="{597E3762-35D8-497F-BCDB-5EA3C632F695}" type="presOf" srcId="{9510DBF8-59AE-4B68-89F7-B1D5A8D85BAC}" destId="{70608E8C-B6A9-49C5-B360-88EB41DC771A}" srcOrd="0" destOrd="0" presId="urn:microsoft.com/office/officeart/2005/8/layout/hierarchy3"/>
    <dgm:cxn modelId="{B1417042-4507-4A21-AF8A-3DE78DB9CC2B}" type="presOf" srcId="{EC1E55CA-41BA-4CBF-82BF-CB999CA7C218}" destId="{146367B0-5BC6-4F96-8F3B-DC52DF285884}" srcOrd="0" destOrd="0" presId="urn:microsoft.com/office/officeart/2005/8/layout/hierarchy3"/>
    <dgm:cxn modelId="{8E5BDB65-8427-41BA-BE3C-652233D1000D}" srcId="{E25866C2-99A8-46CC-B98E-4CE1BD93E0E8}" destId="{EB2B5B7E-1C97-4382-B64E-D879BFC5DE37}" srcOrd="0" destOrd="0" parTransId="{D8DF760F-9DBF-4E44-95A3-550CE252BA1C}" sibTransId="{A7080B4A-F104-4515-892D-3781AD21107D}"/>
    <dgm:cxn modelId="{1F317E66-1C4E-46CD-8148-1EAAF4C102D0}" type="presOf" srcId="{0ED75963-422C-494B-93C0-09180FA645AF}" destId="{1A79B832-9D7C-4BC4-B41B-EBBB2C39E512}" srcOrd="0" destOrd="0" presId="urn:microsoft.com/office/officeart/2005/8/layout/hierarchy3"/>
    <dgm:cxn modelId="{1C5B3D4B-DD4B-4CD5-B2BA-4CE1F5C40B05}" type="presOf" srcId="{091B8771-EEA6-41FE-AAB1-9587FB5765E4}" destId="{8A7D8019-59D2-4662-9E5A-750EFA09AD16}" srcOrd="0" destOrd="0" presId="urn:microsoft.com/office/officeart/2005/8/layout/hierarchy3"/>
    <dgm:cxn modelId="{99DE254C-6AEB-424A-AF49-58657217B65B}" type="presOf" srcId="{75F4EE11-9C4D-4861-8292-DDE4E61AB7E9}" destId="{A5B95AE8-1DBD-4F23-B160-3F58E5DB2F0D}" srcOrd="1" destOrd="0" presId="urn:microsoft.com/office/officeart/2005/8/layout/hierarchy3"/>
    <dgm:cxn modelId="{0F62F56D-3FAE-4CE4-94D5-527361DDBA9C}" type="presOf" srcId="{617A9EEF-5F50-4975-9766-83D55559EBB7}" destId="{30557BDE-22B0-4229-A7F7-E9CBFAA86FDB}" srcOrd="1" destOrd="0" presId="urn:microsoft.com/office/officeart/2005/8/layout/hierarchy3"/>
    <dgm:cxn modelId="{EE65AF6E-5AB0-4061-9EE7-0515D7485245}" srcId="{86F63D85-2FFD-4C38-908C-6D857F0D507A}" destId="{9583D245-2DFB-47B7-AC56-FAC4E6EBFA1B}" srcOrd="2" destOrd="0" parTransId="{0C5A8E1C-F2AE-4A35-A245-C8390567E746}" sibTransId="{4451383B-092B-4632-BA65-CD997E65DAAA}"/>
    <dgm:cxn modelId="{597BD54E-C40B-4668-B5B0-C08161EE9E6C}" srcId="{75F4EE11-9C4D-4861-8292-DDE4E61AB7E9}" destId="{55D27E89-52E1-4A07-8B66-63505021BC90}" srcOrd="1" destOrd="0" parTransId="{F2EEBF89-5D09-4F31-B581-3C59ED34EA3B}" sibTransId="{D334D949-A5BF-4D7B-94DA-8CC9D2B8CACF}"/>
    <dgm:cxn modelId="{8660524F-4B6E-4B78-9D31-77DF0996993E}" srcId="{DBB9BF22-BCFE-4B5D-B2ED-00DC4DD3ABE3}" destId="{617A9EEF-5F50-4975-9766-83D55559EBB7}" srcOrd="3" destOrd="0" parTransId="{7E6ADF6F-A69B-4055-B261-D32CBACAE33E}" sibTransId="{8EFC46BD-2C69-44C0-AD54-46E1C1B306D8}"/>
    <dgm:cxn modelId="{5830AC71-6757-486E-9DFD-446F10088B32}" srcId="{86F63D85-2FFD-4C38-908C-6D857F0D507A}" destId="{F25CB443-752A-4417-B08E-80CE2B01454E}" srcOrd="0" destOrd="0" parTransId="{22CACD56-3361-40D9-9110-6B8B480AAD18}" sibTransId="{84FB41EF-0EBB-48E1-AD20-1F05974C32B8}"/>
    <dgm:cxn modelId="{75493457-492F-46AA-8021-362C882E41DC}" srcId="{DBB9BF22-BCFE-4B5D-B2ED-00DC4DD3ABE3}" destId="{86F63D85-2FFD-4C38-908C-6D857F0D507A}" srcOrd="2" destOrd="0" parTransId="{80BEFE3D-F554-4D3E-8AD6-E0FB75557816}" sibTransId="{7592D6B6-3BCF-4231-8523-C768ADCF2A13}"/>
    <dgm:cxn modelId="{95B3527C-9475-497F-AD00-26BB9EB82ABE}" srcId="{617A9EEF-5F50-4975-9766-83D55559EBB7}" destId="{AAF39FCA-58FD-4E6D-B514-B45C8FCE471B}" srcOrd="0" destOrd="0" parTransId="{091B8771-EEA6-41FE-AAB1-9587FB5765E4}" sibTransId="{A5861C81-D6FE-48E9-9E88-1DC8A0AE5F70}"/>
    <dgm:cxn modelId="{DBC9A581-D243-4CFA-9DC9-C1DA357ED73A}" type="presOf" srcId="{D8DF760F-9DBF-4E44-95A3-550CE252BA1C}" destId="{356211AB-9D14-4692-A161-2FFDC24D3C16}" srcOrd="0" destOrd="0" presId="urn:microsoft.com/office/officeart/2005/8/layout/hierarchy3"/>
    <dgm:cxn modelId="{95CFC084-1C4E-4935-8F6A-F16A54285EF7}" type="presOf" srcId="{7ABD552C-A9F5-43B1-A32A-F240010312A3}" destId="{A91D0090-F21F-4FDF-B828-FA2F409AD1F5}" srcOrd="0" destOrd="0" presId="urn:microsoft.com/office/officeart/2005/8/layout/hierarchy3"/>
    <dgm:cxn modelId="{DCA4F794-967C-4838-A68A-78601FC058F1}" srcId="{DBB9BF22-BCFE-4B5D-B2ED-00DC4DD3ABE3}" destId="{75F4EE11-9C4D-4861-8292-DDE4E61AB7E9}" srcOrd="0" destOrd="0" parTransId="{90794640-BAA1-4551-873C-E78837DF4952}" sibTransId="{FB52469B-C382-4813-AB6E-5D456D0EE8EE}"/>
    <dgm:cxn modelId="{060AAD95-8DD5-4BA5-A2AA-0BCCEAF2668D}" type="presOf" srcId="{617A9EEF-5F50-4975-9766-83D55559EBB7}" destId="{477FA87B-B590-44D9-8BFC-EED10D78E52D}" srcOrd="0" destOrd="0" presId="urn:microsoft.com/office/officeart/2005/8/layout/hierarchy3"/>
    <dgm:cxn modelId="{3DC1D79A-27FF-4962-8A2F-1E34511927F7}" type="presOf" srcId="{9583D245-2DFB-47B7-AC56-FAC4E6EBFA1B}" destId="{D06EFF41-B373-4E44-8E87-1D2BDF034C07}" srcOrd="0" destOrd="0" presId="urn:microsoft.com/office/officeart/2005/8/layout/hierarchy3"/>
    <dgm:cxn modelId="{B698329C-3C46-432A-B009-C79507651C39}" type="presOf" srcId="{55D27E89-52E1-4A07-8B66-63505021BC90}" destId="{A52CBBE6-493D-478B-84D1-303C9493E9FC}" srcOrd="0" destOrd="0" presId="urn:microsoft.com/office/officeart/2005/8/layout/hierarchy3"/>
    <dgm:cxn modelId="{93A9F5A8-48B0-4BDF-AE6F-5BD6BA878605}" srcId="{75F4EE11-9C4D-4861-8292-DDE4E61AB7E9}" destId="{D98C4602-15C2-4722-803D-DD817DDEA140}" srcOrd="0" destOrd="0" parTransId="{F0A619B4-656A-4617-9BE1-23A9A760F1A2}" sibTransId="{72FAA6E8-5CB1-4533-8A08-47E3D68B0F1D}"/>
    <dgm:cxn modelId="{C98C8EB6-ED00-4395-B566-9E2B753DFE35}" type="presOf" srcId="{6CAB80F2-D5F0-41BF-AD00-1630D5AB469C}" destId="{D68177A9-A69E-4807-AADD-8B10E99FFEC8}" srcOrd="0" destOrd="0" presId="urn:microsoft.com/office/officeart/2005/8/layout/hierarchy3"/>
    <dgm:cxn modelId="{04F4CEB6-20A2-452C-91E9-BFF3D068D41C}" srcId="{E25866C2-99A8-46CC-B98E-4CE1BD93E0E8}" destId="{7ABD552C-A9F5-43B1-A32A-F240010312A3}" srcOrd="2" destOrd="0" parTransId="{E047C4CB-1894-47C6-A4C5-8DAE1E67F142}" sibTransId="{87618E25-10A1-4708-AFC8-33C59A4B2FF0}"/>
    <dgm:cxn modelId="{C8698BBD-3572-43B2-824F-8FFE0B585852}" type="presOf" srcId="{EB2B5B7E-1C97-4382-B64E-D879BFC5DE37}" destId="{0629996D-3B89-4BEB-A9CE-975D6AF777BF}" srcOrd="0" destOrd="0" presId="urn:microsoft.com/office/officeart/2005/8/layout/hierarchy3"/>
    <dgm:cxn modelId="{EBADABC1-9932-4A77-9B09-204C11771EC2}" type="presOf" srcId="{F9CDA4F6-CB0A-4D3B-A9A8-56D8EEBD0C7C}" destId="{615D4B1F-4456-44BC-BCED-5743B779B59B}" srcOrd="0" destOrd="0" presId="urn:microsoft.com/office/officeart/2005/8/layout/hierarchy3"/>
    <dgm:cxn modelId="{BB6409C2-A90F-4999-8311-6943A36D2B3B}" srcId="{75F4EE11-9C4D-4861-8292-DDE4E61AB7E9}" destId="{3DD96012-95B9-49D8-A5B1-6E20BAD9DA82}" srcOrd="2" destOrd="0" parTransId="{F9CDA4F6-CB0A-4D3B-A9A8-56D8EEBD0C7C}" sibTransId="{A3C6F0C4-75A2-448E-B483-90380DC48272}"/>
    <dgm:cxn modelId="{7C7040CA-08F0-4DE6-9A3B-687DCCBF8EF7}" type="presOf" srcId="{E047C4CB-1894-47C6-A4C5-8DAE1E67F142}" destId="{98DFAF5B-4D77-4D8C-AAFD-9B33DF848D6C}" srcOrd="0" destOrd="0" presId="urn:microsoft.com/office/officeart/2005/8/layout/hierarchy3"/>
    <dgm:cxn modelId="{DBA6CDCF-8F85-48B5-A458-8CD36BCA8E5C}" type="presOf" srcId="{F25CB443-752A-4417-B08E-80CE2B01454E}" destId="{55E649B9-AEA5-43F0-A76E-1C663BB94E88}" srcOrd="0" destOrd="0" presId="urn:microsoft.com/office/officeart/2005/8/layout/hierarchy3"/>
    <dgm:cxn modelId="{3D14EDDE-4015-4CB3-9560-C76BFA13DAA9}" type="presOf" srcId="{E25866C2-99A8-46CC-B98E-4CE1BD93E0E8}" destId="{5B8690F6-FEBF-460F-A36A-BAC03118D3EE}" srcOrd="1" destOrd="0" presId="urn:microsoft.com/office/officeart/2005/8/layout/hierarchy3"/>
    <dgm:cxn modelId="{2E97C6DF-DC0E-40B9-BE86-4CB661E8A9FD}" type="presOf" srcId="{E25866C2-99A8-46CC-B98E-4CE1BD93E0E8}" destId="{C0BE54C0-08EB-463A-8E4E-28A5788ABBAA}" srcOrd="0" destOrd="0" presId="urn:microsoft.com/office/officeart/2005/8/layout/hierarchy3"/>
    <dgm:cxn modelId="{00465EE7-4E70-4A97-9E72-C5925212D98E}" srcId="{86F63D85-2FFD-4C38-908C-6D857F0D507A}" destId="{6CAB80F2-D5F0-41BF-AD00-1630D5AB469C}" srcOrd="1" destOrd="0" parTransId="{B3F36472-2DCE-4167-87A0-822B0738A835}" sibTransId="{0044F3FC-5978-4AB2-B466-5946F4682348}"/>
    <dgm:cxn modelId="{CDCAADEE-12B6-4769-B873-EA33F5D19E16}" type="presOf" srcId="{86F63D85-2FFD-4C38-908C-6D857F0D507A}" destId="{38BB552F-7C10-4019-963B-66FF2498EF23}" srcOrd="0" destOrd="0" presId="urn:microsoft.com/office/officeart/2005/8/layout/hierarchy3"/>
    <dgm:cxn modelId="{9F8171F0-ED04-4B67-85E3-3C17C11548BE}" srcId="{75F4EE11-9C4D-4861-8292-DDE4E61AB7E9}" destId="{EC1E55CA-41BA-4CBF-82BF-CB999CA7C218}" srcOrd="3" destOrd="0" parTransId="{DF9318EF-8799-4FCA-81A8-B0A3722FA741}" sibTransId="{9C2358E3-00B2-473A-834D-8229A5E35BAB}"/>
    <dgm:cxn modelId="{1A7B3AF1-DCD4-414D-B4E6-2660A70674D6}" type="presOf" srcId="{75F4EE11-9C4D-4861-8292-DDE4E61AB7E9}" destId="{2F970416-7235-473F-8C19-A21C524CD101}" srcOrd="0" destOrd="0" presId="urn:microsoft.com/office/officeart/2005/8/layout/hierarchy3"/>
    <dgm:cxn modelId="{D659B9F2-79AF-437B-80D5-BA442BE147D3}" type="presOf" srcId="{F2EEBF89-5D09-4F31-B581-3C59ED34EA3B}" destId="{7FB1B758-7AAC-4C43-92BF-4AB342C46E6D}" srcOrd="0" destOrd="0" presId="urn:microsoft.com/office/officeart/2005/8/layout/hierarchy3"/>
    <dgm:cxn modelId="{3E967CE7-BB9B-4BCA-88CA-DD47E26520D8}" type="presParOf" srcId="{55551039-90F2-4AE8-B713-0ED911541082}" destId="{C1D7A729-991C-46C0-B7C7-C0769007D77C}" srcOrd="0" destOrd="0" presId="urn:microsoft.com/office/officeart/2005/8/layout/hierarchy3"/>
    <dgm:cxn modelId="{0211AF74-3AC7-4C43-BB75-0D133D6C2B01}" type="presParOf" srcId="{C1D7A729-991C-46C0-B7C7-C0769007D77C}" destId="{5BE6AD0A-2CA0-4D73-BD49-FCA628FD65BC}" srcOrd="0" destOrd="0" presId="urn:microsoft.com/office/officeart/2005/8/layout/hierarchy3"/>
    <dgm:cxn modelId="{831047A1-1FE3-4682-B138-54C102957FCF}" type="presParOf" srcId="{5BE6AD0A-2CA0-4D73-BD49-FCA628FD65BC}" destId="{2F970416-7235-473F-8C19-A21C524CD101}" srcOrd="0" destOrd="0" presId="urn:microsoft.com/office/officeart/2005/8/layout/hierarchy3"/>
    <dgm:cxn modelId="{7FCDD385-AFD5-4897-B5B8-FE6B86CFFC47}" type="presParOf" srcId="{5BE6AD0A-2CA0-4D73-BD49-FCA628FD65BC}" destId="{A5B95AE8-1DBD-4F23-B160-3F58E5DB2F0D}" srcOrd="1" destOrd="0" presId="urn:microsoft.com/office/officeart/2005/8/layout/hierarchy3"/>
    <dgm:cxn modelId="{B67F7B54-DFED-4BE0-A723-9719160521EC}" type="presParOf" srcId="{C1D7A729-991C-46C0-B7C7-C0769007D77C}" destId="{6CC59E15-4671-43C5-ABD3-7A92AE659D4D}" srcOrd="1" destOrd="0" presId="urn:microsoft.com/office/officeart/2005/8/layout/hierarchy3"/>
    <dgm:cxn modelId="{85F42706-DAC3-4270-A5FB-B65AD265A608}" type="presParOf" srcId="{6CC59E15-4671-43C5-ABD3-7A92AE659D4D}" destId="{DBFB0780-499B-44F3-9964-ED02D9122D8D}" srcOrd="0" destOrd="0" presId="urn:microsoft.com/office/officeart/2005/8/layout/hierarchy3"/>
    <dgm:cxn modelId="{4D797314-A8C4-407B-9A15-BD8ABCF3CAD1}" type="presParOf" srcId="{6CC59E15-4671-43C5-ABD3-7A92AE659D4D}" destId="{F561969E-38F4-47AE-8D7A-B0DF92B14780}" srcOrd="1" destOrd="0" presId="urn:microsoft.com/office/officeart/2005/8/layout/hierarchy3"/>
    <dgm:cxn modelId="{8814AFE8-7C95-48B2-A971-E79BF5C5A5C7}" type="presParOf" srcId="{6CC59E15-4671-43C5-ABD3-7A92AE659D4D}" destId="{7FB1B758-7AAC-4C43-92BF-4AB342C46E6D}" srcOrd="2" destOrd="0" presId="urn:microsoft.com/office/officeart/2005/8/layout/hierarchy3"/>
    <dgm:cxn modelId="{1171815D-95E1-4062-8CF7-124CF88B5C71}" type="presParOf" srcId="{6CC59E15-4671-43C5-ABD3-7A92AE659D4D}" destId="{A52CBBE6-493D-478B-84D1-303C9493E9FC}" srcOrd="3" destOrd="0" presId="urn:microsoft.com/office/officeart/2005/8/layout/hierarchy3"/>
    <dgm:cxn modelId="{7B7F86A7-42FA-40FE-82C8-9D0CB53CFB67}" type="presParOf" srcId="{6CC59E15-4671-43C5-ABD3-7A92AE659D4D}" destId="{615D4B1F-4456-44BC-BCED-5743B779B59B}" srcOrd="4" destOrd="0" presId="urn:microsoft.com/office/officeart/2005/8/layout/hierarchy3"/>
    <dgm:cxn modelId="{5E17C0F3-C5C3-45ED-A7D2-2E53E186045A}" type="presParOf" srcId="{6CC59E15-4671-43C5-ABD3-7A92AE659D4D}" destId="{49F5F344-1F26-461B-AF22-D69D29A22925}" srcOrd="5" destOrd="0" presId="urn:microsoft.com/office/officeart/2005/8/layout/hierarchy3"/>
    <dgm:cxn modelId="{B70B9210-8BB6-4A17-B75A-F7C04547C563}" type="presParOf" srcId="{6CC59E15-4671-43C5-ABD3-7A92AE659D4D}" destId="{B6A157F3-17DD-43E4-B8EC-4C6B66B23856}" srcOrd="6" destOrd="0" presId="urn:microsoft.com/office/officeart/2005/8/layout/hierarchy3"/>
    <dgm:cxn modelId="{AA3BC7E3-30F9-469E-9D4C-1ED6FE99EFF4}" type="presParOf" srcId="{6CC59E15-4671-43C5-ABD3-7A92AE659D4D}" destId="{146367B0-5BC6-4F96-8F3B-DC52DF285884}" srcOrd="7" destOrd="0" presId="urn:microsoft.com/office/officeart/2005/8/layout/hierarchy3"/>
    <dgm:cxn modelId="{992BD3FD-B970-4F60-8245-8D245FE8B6C8}" type="presParOf" srcId="{55551039-90F2-4AE8-B713-0ED911541082}" destId="{08B22401-A052-447E-911D-0E8B3DF6BD6D}" srcOrd="1" destOrd="0" presId="urn:microsoft.com/office/officeart/2005/8/layout/hierarchy3"/>
    <dgm:cxn modelId="{6543B6FD-26B4-4DD8-86CA-8C7CB7E5544E}" type="presParOf" srcId="{08B22401-A052-447E-911D-0E8B3DF6BD6D}" destId="{91F0ABAB-E52F-4BF0-9436-CA4D048CD4B4}" srcOrd="0" destOrd="0" presId="urn:microsoft.com/office/officeart/2005/8/layout/hierarchy3"/>
    <dgm:cxn modelId="{5EAF040B-55F9-4921-A31C-1F5F8FB62611}" type="presParOf" srcId="{91F0ABAB-E52F-4BF0-9436-CA4D048CD4B4}" destId="{C0BE54C0-08EB-463A-8E4E-28A5788ABBAA}" srcOrd="0" destOrd="0" presId="urn:microsoft.com/office/officeart/2005/8/layout/hierarchy3"/>
    <dgm:cxn modelId="{4750F3F5-A2AE-40EB-9BB9-9D7163DA8F3E}" type="presParOf" srcId="{91F0ABAB-E52F-4BF0-9436-CA4D048CD4B4}" destId="{5B8690F6-FEBF-460F-A36A-BAC03118D3EE}" srcOrd="1" destOrd="0" presId="urn:microsoft.com/office/officeart/2005/8/layout/hierarchy3"/>
    <dgm:cxn modelId="{89005719-8F3B-4D71-A782-7405DA94677F}" type="presParOf" srcId="{08B22401-A052-447E-911D-0E8B3DF6BD6D}" destId="{67016CE4-C35A-4B5C-99C2-98CBEAF37A40}" srcOrd="1" destOrd="0" presId="urn:microsoft.com/office/officeart/2005/8/layout/hierarchy3"/>
    <dgm:cxn modelId="{F7366BF2-82E6-478D-A2DF-F706EB6F01B5}" type="presParOf" srcId="{67016CE4-C35A-4B5C-99C2-98CBEAF37A40}" destId="{356211AB-9D14-4692-A161-2FFDC24D3C16}" srcOrd="0" destOrd="0" presId="urn:microsoft.com/office/officeart/2005/8/layout/hierarchy3"/>
    <dgm:cxn modelId="{B428E540-ACAC-47FB-98C0-0E46AAA89659}" type="presParOf" srcId="{67016CE4-C35A-4B5C-99C2-98CBEAF37A40}" destId="{0629996D-3B89-4BEB-A9CE-975D6AF777BF}" srcOrd="1" destOrd="0" presId="urn:microsoft.com/office/officeart/2005/8/layout/hierarchy3"/>
    <dgm:cxn modelId="{067EFA1C-514B-4ADC-BA92-25FB88F56EFE}" type="presParOf" srcId="{67016CE4-C35A-4B5C-99C2-98CBEAF37A40}" destId="{70608E8C-B6A9-49C5-B360-88EB41DC771A}" srcOrd="2" destOrd="0" presId="urn:microsoft.com/office/officeart/2005/8/layout/hierarchy3"/>
    <dgm:cxn modelId="{45B98DE6-5059-4188-B46C-B085D8135D50}" type="presParOf" srcId="{67016CE4-C35A-4B5C-99C2-98CBEAF37A40}" destId="{1A79B832-9D7C-4BC4-B41B-EBBB2C39E512}" srcOrd="3" destOrd="0" presId="urn:microsoft.com/office/officeart/2005/8/layout/hierarchy3"/>
    <dgm:cxn modelId="{506648D7-AE6A-409E-AAE0-EB4C1734B58A}" type="presParOf" srcId="{67016CE4-C35A-4B5C-99C2-98CBEAF37A40}" destId="{98DFAF5B-4D77-4D8C-AAFD-9B33DF848D6C}" srcOrd="4" destOrd="0" presId="urn:microsoft.com/office/officeart/2005/8/layout/hierarchy3"/>
    <dgm:cxn modelId="{2FCB89EB-7C04-4DAC-8E5A-CB0A64B5F3BD}" type="presParOf" srcId="{67016CE4-C35A-4B5C-99C2-98CBEAF37A40}" destId="{A91D0090-F21F-4FDF-B828-FA2F409AD1F5}" srcOrd="5" destOrd="0" presId="urn:microsoft.com/office/officeart/2005/8/layout/hierarchy3"/>
    <dgm:cxn modelId="{4D1BFA9B-B73C-4EBD-82FD-9A3CFBCE4D82}" type="presParOf" srcId="{67016CE4-C35A-4B5C-99C2-98CBEAF37A40}" destId="{6EE42814-5738-4089-9EE3-3A64B0B3006C}" srcOrd="6" destOrd="0" presId="urn:microsoft.com/office/officeart/2005/8/layout/hierarchy3"/>
    <dgm:cxn modelId="{10D6F66C-6590-405D-B316-560B3E2ADC58}" type="presParOf" srcId="{67016CE4-C35A-4B5C-99C2-98CBEAF37A40}" destId="{88ACC70C-BCBD-43C4-864D-049DFDC6548A}" srcOrd="7" destOrd="0" presId="urn:microsoft.com/office/officeart/2005/8/layout/hierarchy3"/>
    <dgm:cxn modelId="{BAD94282-5D6D-480A-A7DB-CE92BA5ACE67}" type="presParOf" srcId="{55551039-90F2-4AE8-B713-0ED911541082}" destId="{7262067F-AE8B-461F-82FE-D97050977F28}" srcOrd="2" destOrd="0" presId="urn:microsoft.com/office/officeart/2005/8/layout/hierarchy3"/>
    <dgm:cxn modelId="{35B8B40F-6B2B-4CBC-89C8-C00C87B41EA5}" type="presParOf" srcId="{7262067F-AE8B-461F-82FE-D97050977F28}" destId="{2F0E9ABE-B696-40CA-B1C5-B42190E2E189}" srcOrd="0" destOrd="0" presId="urn:microsoft.com/office/officeart/2005/8/layout/hierarchy3"/>
    <dgm:cxn modelId="{E8B1AD3B-6989-450E-8B3A-36E84194F042}" type="presParOf" srcId="{2F0E9ABE-B696-40CA-B1C5-B42190E2E189}" destId="{38BB552F-7C10-4019-963B-66FF2498EF23}" srcOrd="0" destOrd="0" presId="urn:microsoft.com/office/officeart/2005/8/layout/hierarchy3"/>
    <dgm:cxn modelId="{86137A7F-C479-4423-BFBA-E96EF8596D14}" type="presParOf" srcId="{2F0E9ABE-B696-40CA-B1C5-B42190E2E189}" destId="{31BB6805-FA2F-483E-B031-F4DBEB7CC4A3}" srcOrd="1" destOrd="0" presId="urn:microsoft.com/office/officeart/2005/8/layout/hierarchy3"/>
    <dgm:cxn modelId="{8C54C961-7D6F-4FB8-9D34-E80B292F2094}" type="presParOf" srcId="{7262067F-AE8B-461F-82FE-D97050977F28}" destId="{F696EB8B-E58D-409B-8CE5-703172A08F15}" srcOrd="1" destOrd="0" presId="urn:microsoft.com/office/officeart/2005/8/layout/hierarchy3"/>
    <dgm:cxn modelId="{E7BC5A75-3CB2-4A6C-AC9E-534D1961B6F9}" type="presParOf" srcId="{F696EB8B-E58D-409B-8CE5-703172A08F15}" destId="{73CA7122-826B-410B-A203-7EACA6EDD9EB}" srcOrd="0" destOrd="0" presId="urn:microsoft.com/office/officeart/2005/8/layout/hierarchy3"/>
    <dgm:cxn modelId="{9C6E9604-75C1-49C1-A4BD-094E8262E6A1}" type="presParOf" srcId="{F696EB8B-E58D-409B-8CE5-703172A08F15}" destId="{55E649B9-AEA5-43F0-A76E-1C663BB94E88}" srcOrd="1" destOrd="0" presId="urn:microsoft.com/office/officeart/2005/8/layout/hierarchy3"/>
    <dgm:cxn modelId="{9FAA5022-0364-4E31-8A73-76BA218211DB}" type="presParOf" srcId="{F696EB8B-E58D-409B-8CE5-703172A08F15}" destId="{852CC905-EFB4-4CAF-9DE2-F9CCE1223EF9}" srcOrd="2" destOrd="0" presId="urn:microsoft.com/office/officeart/2005/8/layout/hierarchy3"/>
    <dgm:cxn modelId="{950BD4E7-6EAD-4DF4-80DF-BE46446469C0}" type="presParOf" srcId="{F696EB8B-E58D-409B-8CE5-703172A08F15}" destId="{D68177A9-A69E-4807-AADD-8B10E99FFEC8}" srcOrd="3" destOrd="0" presId="urn:microsoft.com/office/officeart/2005/8/layout/hierarchy3"/>
    <dgm:cxn modelId="{C33EC707-2567-44C3-90CB-8DEF066DA51C}" type="presParOf" srcId="{F696EB8B-E58D-409B-8CE5-703172A08F15}" destId="{8FAA06D5-5AE0-41AB-A35B-DF7B871736E9}" srcOrd="4" destOrd="0" presId="urn:microsoft.com/office/officeart/2005/8/layout/hierarchy3"/>
    <dgm:cxn modelId="{225F9E18-D53A-441A-8971-CA3A68C18BA7}" type="presParOf" srcId="{F696EB8B-E58D-409B-8CE5-703172A08F15}" destId="{D06EFF41-B373-4E44-8E87-1D2BDF034C07}" srcOrd="5" destOrd="0" presId="urn:microsoft.com/office/officeart/2005/8/layout/hierarchy3"/>
    <dgm:cxn modelId="{1D7EA38D-65D0-4637-AB51-5586E81E68E6}" type="presParOf" srcId="{55551039-90F2-4AE8-B713-0ED911541082}" destId="{B6CA50B7-59E0-4133-8FE9-E2FAB2E669A0}" srcOrd="3" destOrd="0" presId="urn:microsoft.com/office/officeart/2005/8/layout/hierarchy3"/>
    <dgm:cxn modelId="{D2F8CE52-127B-4D45-8E63-15F63DCDEB82}" type="presParOf" srcId="{B6CA50B7-59E0-4133-8FE9-E2FAB2E669A0}" destId="{0CAC1E9E-2B7C-4A39-9467-78590E4C9458}" srcOrd="0" destOrd="0" presId="urn:microsoft.com/office/officeart/2005/8/layout/hierarchy3"/>
    <dgm:cxn modelId="{29ADEAC2-6ABF-451C-B1B5-D1B4B2B14AFE}" type="presParOf" srcId="{0CAC1E9E-2B7C-4A39-9467-78590E4C9458}" destId="{477FA87B-B590-44D9-8BFC-EED10D78E52D}" srcOrd="0" destOrd="0" presId="urn:microsoft.com/office/officeart/2005/8/layout/hierarchy3"/>
    <dgm:cxn modelId="{66BB3D1E-EE6D-45A7-A016-1108874AF19B}" type="presParOf" srcId="{0CAC1E9E-2B7C-4A39-9467-78590E4C9458}" destId="{30557BDE-22B0-4229-A7F7-E9CBFAA86FDB}" srcOrd="1" destOrd="0" presId="urn:microsoft.com/office/officeart/2005/8/layout/hierarchy3"/>
    <dgm:cxn modelId="{82F6A3ED-0C0B-4BA2-BB59-5721DC0B82B2}" type="presParOf" srcId="{B6CA50B7-59E0-4133-8FE9-E2FAB2E669A0}" destId="{D79E1EB4-6922-4A48-9525-B07EE2007A1F}" srcOrd="1" destOrd="0" presId="urn:microsoft.com/office/officeart/2005/8/layout/hierarchy3"/>
    <dgm:cxn modelId="{E72E6643-DDF1-4C3B-AE35-301E7566DC8C}" type="presParOf" srcId="{D79E1EB4-6922-4A48-9525-B07EE2007A1F}" destId="{8A7D8019-59D2-4662-9E5A-750EFA09AD16}" srcOrd="0" destOrd="0" presId="urn:microsoft.com/office/officeart/2005/8/layout/hierarchy3"/>
    <dgm:cxn modelId="{DDFFDE08-CAE3-4879-B56F-113E1F232AB6}" type="presParOf" srcId="{D79E1EB4-6922-4A48-9525-B07EE2007A1F}" destId="{958AACA1-142B-4C79-BE17-FD295864CCE5}"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B9BF22-BCFE-4B5D-B2ED-00DC4DD3ABE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75F4EE11-9C4D-4861-8292-DDE4E61AB7E9}">
      <dgm:prSet phldrT="[Text]" custT="1"/>
      <dgm:spPr>
        <a:solidFill>
          <a:schemeClr val="tx1">
            <a:lumMod val="75000"/>
            <a:lumOff val="25000"/>
          </a:schemeClr>
        </a:solidFill>
      </dgm:spPr>
      <dgm:t>
        <a:bodyPr/>
        <a:lstStyle/>
        <a:p>
          <a:pPr algn="ctr" rtl="1"/>
          <a:r>
            <a:rPr lang="ar-SA" sz="3600" dirty="0">
              <a:latin typeface="Calibri" panose="020F0502020204030204" pitchFamily="34" charset="0"/>
              <a:ea typeface="Calibri" panose="020F0502020204030204" pitchFamily="34" charset="0"/>
              <a:cs typeface="Calibri" panose="020F0502020204030204" pitchFamily="34" charset="0"/>
            </a:rPr>
            <a:t>عددية</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90794640-BAA1-4551-873C-E78837DF4952}" type="parTrans" cxnId="{DCA4F794-967C-4838-A68A-78601FC058F1}">
      <dgm:prSet/>
      <dgm:spPr/>
      <dgm:t>
        <a:bodyPr/>
        <a:lstStyle/>
        <a:p>
          <a:endParaRPr lang="en-US"/>
        </a:p>
      </dgm:t>
    </dgm:pt>
    <dgm:pt modelId="{FB52469B-C382-4813-AB6E-5D456D0EE8EE}" type="sibTrans" cxnId="{DCA4F794-967C-4838-A68A-78601FC058F1}">
      <dgm:prSet/>
      <dgm:spPr/>
      <dgm:t>
        <a:bodyPr/>
        <a:lstStyle/>
        <a:p>
          <a:endParaRPr lang="en-US"/>
        </a:p>
      </dgm:t>
    </dgm:pt>
    <dgm:pt modelId="{D98C4602-15C2-4722-803D-DD817DDEA140}">
      <dgm:prSet phldrT="[Text]" custT="1"/>
      <dgm:spPr>
        <a:ln>
          <a:solidFill>
            <a:schemeClr val="bg1"/>
          </a:solidFill>
        </a:ln>
      </dgm:spPr>
      <dgm:t>
        <a:bodyPr/>
        <a:lstStyle/>
        <a:p>
          <a:pPr algn="ctr" rtl="1"/>
          <a:r>
            <a:rPr lang="en-US" sz="2400" b="1" dirty="0">
              <a:latin typeface="Calibri" panose="020F0502020204030204" pitchFamily="34" charset="0"/>
              <a:ea typeface="Calibri" panose="020F0502020204030204" pitchFamily="34" charset="0"/>
              <a:cs typeface="Calibri" panose="020F0502020204030204" pitchFamily="34" charset="0"/>
            </a:rPr>
            <a:t>INT</a:t>
          </a:r>
          <a:r>
            <a:rPr lang="ar-SA" sz="2400" b="1" dirty="0">
              <a:latin typeface="Calibri" panose="020F0502020204030204" pitchFamily="34" charset="0"/>
              <a:ea typeface="Calibri" panose="020F0502020204030204" pitchFamily="34" charset="0"/>
              <a:cs typeface="Calibri" panose="020F0502020204030204" pitchFamily="34" charset="0"/>
            </a:rPr>
            <a:t> يستعمل للارقام غير عشرية ويكون الرقم بين (</a:t>
          </a:r>
          <a:r>
            <a:rPr lang="en-US" sz="2400" b="1" i="0" dirty="0">
              <a:latin typeface="Calibri" panose="020F0502020204030204" pitchFamily="34" charset="0"/>
              <a:ea typeface="Calibri" panose="020F0502020204030204" pitchFamily="34" charset="0"/>
              <a:cs typeface="Calibri" panose="020F0502020204030204" pitchFamily="34" charset="0"/>
            </a:rPr>
            <a:t>-2.1 billion</a:t>
          </a:r>
          <a:r>
            <a:rPr lang="ar-SA" sz="2400" b="1" i="0" dirty="0">
              <a:latin typeface="Calibri" panose="020F0502020204030204" pitchFamily="34" charset="0"/>
              <a:ea typeface="Calibri" panose="020F0502020204030204" pitchFamily="34" charset="0"/>
              <a:cs typeface="Calibri" panose="020F0502020204030204" pitchFamily="34" charset="0"/>
            </a:rPr>
            <a:t> : </a:t>
          </a:r>
          <a:r>
            <a:rPr lang="en-US" sz="2400" b="1" i="0" dirty="0">
              <a:latin typeface="Calibri" panose="020F0502020204030204" pitchFamily="34" charset="0"/>
              <a:ea typeface="Calibri" panose="020F0502020204030204" pitchFamily="34" charset="0"/>
              <a:cs typeface="Calibri" panose="020F0502020204030204" pitchFamily="34" charset="0"/>
            </a:rPr>
            <a:t>2.1 billion</a:t>
          </a:r>
          <a:r>
            <a:rPr lang="ar-SA" sz="2400" b="1" dirty="0">
              <a:latin typeface="Calibri" panose="020F0502020204030204" pitchFamily="34" charset="0"/>
              <a:ea typeface="Calibri" panose="020F0502020204030204" pitchFamily="34" charset="0"/>
              <a:cs typeface="Calibri" panose="020F0502020204030204" pitchFamily="34" charset="0"/>
            </a:rPr>
            <a:t>)</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F0A619B4-656A-4617-9BE1-23A9A760F1A2}" type="parTrans" cxnId="{93A9F5A8-48B0-4BDF-AE6F-5BD6BA878605}">
      <dgm:prSet/>
      <dgm:spPr/>
      <dgm:t>
        <a:bodyPr/>
        <a:lstStyle/>
        <a:p>
          <a:pPr algn="ctr" rtl="1"/>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72FAA6E8-5CB1-4533-8A08-47E3D68B0F1D}" type="sibTrans" cxnId="{93A9F5A8-48B0-4BDF-AE6F-5BD6BA878605}">
      <dgm:prSet/>
      <dgm:spPr/>
      <dgm:t>
        <a:bodyPr/>
        <a:lstStyle/>
        <a:p>
          <a:endParaRPr lang="en-US"/>
        </a:p>
      </dgm:t>
    </dgm:pt>
    <dgm:pt modelId="{55D27E89-52E1-4A07-8B66-63505021BC90}">
      <dgm:prSet phldrT="[Text]" custT="1"/>
      <dgm:spPr>
        <a:ln>
          <a:solidFill>
            <a:schemeClr val="bg1"/>
          </a:solidFill>
        </a:ln>
      </dgm:spPr>
      <dgm:t>
        <a:bodyPr/>
        <a:lstStyle/>
        <a:p>
          <a:pPr algn="ctr" rtl="1"/>
          <a:r>
            <a:rPr lang="en-US" sz="2400" b="1" i="0" dirty="0">
              <a:latin typeface="Calibri" panose="020F0502020204030204" pitchFamily="34" charset="0"/>
              <a:ea typeface="Calibri" panose="020F0502020204030204" pitchFamily="34" charset="0"/>
              <a:cs typeface="Calibri" panose="020F0502020204030204" pitchFamily="34" charset="0"/>
            </a:rPr>
            <a:t>BIGINT</a:t>
          </a:r>
          <a:r>
            <a:rPr lang="ar-SA" sz="2400" b="1" i="0" dirty="0">
              <a:latin typeface="Calibri" panose="020F0502020204030204" pitchFamily="34" charset="0"/>
              <a:ea typeface="Calibri" panose="020F0502020204030204" pitchFamily="34" charset="0"/>
              <a:cs typeface="Calibri" panose="020F0502020204030204" pitchFamily="34" charset="0"/>
            </a:rPr>
            <a:t> يستعمل للارقم غير العشرية وتكون الرقم بين</a:t>
          </a:r>
          <a:r>
            <a:rPr lang="en-US" sz="2400" b="1" i="0" dirty="0">
              <a:latin typeface="Calibri" panose="020F0502020204030204" pitchFamily="34" charset="0"/>
              <a:ea typeface="Calibri" panose="020F0502020204030204" pitchFamily="34" charset="0"/>
              <a:cs typeface="Calibri" panose="020F0502020204030204" pitchFamily="34" charset="0"/>
            </a:rPr>
            <a:t>(-9 quintillion : 9 quintillion ) </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F2EEBF89-5D09-4F31-B581-3C59ED34EA3B}" type="parTrans" cxnId="{597BD54E-C40B-4668-B5B0-C08161EE9E6C}">
      <dgm:prSet/>
      <dgm:spPr/>
      <dgm:t>
        <a:bodyPr/>
        <a:lstStyle/>
        <a:p>
          <a:pPr algn="ctr" rtl="1"/>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D334D949-A5BF-4D7B-94DA-8CC9D2B8CACF}" type="sibTrans" cxnId="{597BD54E-C40B-4668-B5B0-C08161EE9E6C}">
      <dgm:prSet/>
      <dgm:spPr/>
      <dgm:t>
        <a:bodyPr/>
        <a:lstStyle/>
        <a:p>
          <a:endParaRPr lang="en-US"/>
        </a:p>
      </dgm:t>
    </dgm:pt>
    <dgm:pt modelId="{3DD96012-95B9-49D8-A5B1-6E20BAD9DA82}">
      <dgm:prSet custT="1"/>
      <dgm:spPr>
        <a:ln>
          <a:solidFill>
            <a:schemeClr val="bg1"/>
          </a:solidFill>
        </a:ln>
      </dgm:spPr>
      <dgm:t>
        <a:bodyPr/>
        <a:lstStyle/>
        <a:p>
          <a:pPr algn="ctr" rtl="1"/>
          <a:r>
            <a:rPr lang="en-US" sz="2400" b="1" i="0" dirty="0">
              <a:latin typeface="Calibri" panose="020F0502020204030204" pitchFamily="34" charset="0"/>
              <a:ea typeface="Calibri" panose="020F0502020204030204" pitchFamily="34" charset="0"/>
              <a:cs typeface="Calibri" panose="020F0502020204030204" pitchFamily="34" charset="0"/>
            </a:rPr>
            <a:t>DECIMAL</a:t>
          </a:r>
          <a:r>
            <a:rPr lang="ar-SA" sz="2400" b="1" i="0" dirty="0">
              <a:latin typeface="Calibri" panose="020F0502020204030204" pitchFamily="34" charset="0"/>
              <a:ea typeface="Calibri" panose="020F0502020204030204" pitchFamily="34" charset="0"/>
              <a:cs typeface="Calibri" panose="020F0502020204030204" pitchFamily="34" charset="0"/>
            </a:rPr>
            <a:t> يستعمل للارقام العشرية ويحتاج إلى عاملين اجمالي عدد الخانات وعدد الخانات بعد الفاصلة</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F9CDA4F6-CB0A-4D3B-A9A8-56D8EEBD0C7C}" type="parTrans" cxnId="{BB6409C2-A90F-4999-8311-6943A36D2B3B}">
      <dgm:prSet/>
      <dgm:spPr/>
      <dgm:t>
        <a:bodyPr/>
        <a:lstStyle/>
        <a:p>
          <a:pPr algn="ctr" rtl="1"/>
          <a:endParaRPr lang="en-US">
            <a:latin typeface="Calibri" panose="020F0502020204030204" pitchFamily="34" charset="0"/>
            <a:ea typeface="Calibri" panose="020F0502020204030204" pitchFamily="34" charset="0"/>
            <a:cs typeface="Calibri" panose="020F0502020204030204" pitchFamily="34" charset="0"/>
          </a:endParaRPr>
        </a:p>
      </dgm:t>
    </dgm:pt>
    <dgm:pt modelId="{A3C6F0C4-75A2-448E-B483-90380DC48272}" type="sibTrans" cxnId="{BB6409C2-A90F-4999-8311-6943A36D2B3B}">
      <dgm:prSet/>
      <dgm:spPr/>
      <dgm:t>
        <a:bodyPr/>
        <a:lstStyle/>
        <a:p>
          <a:endParaRPr lang="en-US"/>
        </a:p>
      </dgm:t>
    </dgm:pt>
    <dgm:pt modelId="{EC1E55CA-41BA-4CBF-82BF-CB999CA7C218}">
      <dgm:prSet custT="1"/>
      <dgm:spPr>
        <a:ln>
          <a:solidFill>
            <a:schemeClr val="bg1"/>
          </a:solidFill>
        </a:ln>
      </dgm:spPr>
      <dgm:t>
        <a:bodyPr/>
        <a:lstStyle/>
        <a:p>
          <a:pPr algn="ctr" rtl="1"/>
          <a:r>
            <a:rPr lang="en-US" sz="2400" b="1" i="0" dirty="0">
              <a:latin typeface="Calibri" panose="020F0502020204030204" pitchFamily="34" charset="0"/>
              <a:ea typeface="Calibri" panose="020F0502020204030204" pitchFamily="34" charset="0"/>
              <a:cs typeface="Calibri" panose="020F0502020204030204" pitchFamily="34" charset="0"/>
            </a:rPr>
            <a:t>FLOAT</a:t>
          </a:r>
          <a:r>
            <a:rPr lang="ar-SA" sz="2400" b="1" i="0" dirty="0">
              <a:latin typeface="Calibri" panose="020F0502020204030204" pitchFamily="34" charset="0"/>
              <a:ea typeface="Calibri" panose="020F0502020204030204" pitchFamily="34" charset="0"/>
              <a:cs typeface="Calibri" panose="020F0502020204030204" pitchFamily="34" charset="0"/>
            </a:rPr>
            <a:t> نفس استعمال </a:t>
          </a:r>
          <a:r>
            <a:rPr lang="en-US" sz="2400" b="1" i="0" dirty="0">
              <a:latin typeface="Calibri" panose="020F0502020204030204" pitchFamily="34" charset="0"/>
              <a:ea typeface="Calibri" panose="020F0502020204030204" pitchFamily="34" charset="0"/>
              <a:cs typeface="Calibri" panose="020F0502020204030204" pitchFamily="34" charset="0"/>
            </a:rPr>
            <a:t>DECIMAL</a:t>
          </a:r>
          <a:r>
            <a:rPr lang="ar-SA" sz="2400" b="1" i="0" dirty="0">
              <a:latin typeface="Calibri" panose="020F0502020204030204" pitchFamily="34" charset="0"/>
              <a:ea typeface="Calibri" panose="020F0502020204030204" pitchFamily="34" charset="0"/>
              <a:cs typeface="Calibri" panose="020F0502020204030204" pitchFamily="34" charset="0"/>
            </a:rPr>
            <a:t> لكن بمدى اكبر وتحتاج إلى عامل واحد وهو اجمالي عدد الخانات</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DF9318EF-8799-4FCA-81A8-B0A3722FA741}" type="parTrans" cxnId="{9F8171F0-ED04-4B67-85E3-3C17C11548BE}">
      <dgm:prSet/>
      <dgm:spPr>
        <a:solidFill>
          <a:schemeClr val="bg1"/>
        </a:solidFill>
      </dgm:spPr>
      <dgm:t>
        <a:bodyPr/>
        <a:lstStyle/>
        <a:p>
          <a:pPr algn="ctr" rtl="1"/>
          <a:endParaRPr lang="en-US">
            <a:latin typeface="Calibri" panose="020F0502020204030204" pitchFamily="34" charset="0"/>
            <a:ea typeface="Calibri" panose="020F0502020204030204" pitchFamily="34" charset="0"/>
            <a:cs typeface="Calibri" panose="020F0502020204030204" pitchFamily="34" charset="0"/>
          </a:endParaRPr>
        </a:p>
      </dgm:t>
    </dgm:pt>
    <dgm:pt modelId="{9C2358E3-00B2-473A-834D-8229A5E35BAB}" type="sibTrans" cxnId="{9F8171F0-ED04-4B67-85E3-3C17C11548BE}">
      <dgm:prSet/>
      <dgm:spPr/>
      <dgm:t>
        <a:bodyPr/>
        <a:lstStyle/>
        <a:p>
          <a:endParaRPr lang="en-US"/>
        </a:p>
      </dgm:t>
    </dgm:pt>
    <dgm:pt modelId="{55551039-90F2-4AE8-B713-0ED911541082}" type="pres">
      <dgm:prSet presAssocID="{DBB9BF22-BCFE-4B5D-B2ED-00DC4DD3ABE3}" presName="diagram" presStyleCnt="0">
        <dgm:presLayoutVars>
          <dgm:chPref val="1"/>
          <dgm:dir/>
          <dgm:animOne val="branch"/>
          <dgm:animLvl val="lvl"/>
          <dgm:resizeHandles/>
        </dgm:presLayoutVars>
      </dgm:prSet>
      <dgm:spPr/>
    </dgm:pt>
    <dgm:pt modelId="{C1D7A729-991C-46C0-B7C7-C0769007D77C}" type="pres">
      <dgm:prSet presAssocID="{75F4EE11-9C4D-4861-8292-DDE4E61AB7E9}" presName="root" presStyleCnt="0"/>
      <dgm:spPr/>
    </dgm:pt>
    <dgm:pt modelId="{5BE6AD0A-2CA0-4D73-BD49-FCA628FD65BC}" type="pres">
      <dgm:prSet presAssocID="{75F4EE11-9C4D-4861-8292-DDE4E61AB7E9}" presName="rootComposite" presStyleCnt="0"/>
      <dgm:spPr/>
    </dgm:pt>
    <dgm:pt modelId="{2F970416-7235-473F-8C19-A21C524CD101}" type="pres">
      <dgm:prSet presAssocID="{75F4EE11-9C4D-4861-8292-DDE4E61AB7E9}" presName="rootText" presStyleLbl="node1" presStyleIdx="0" presStyleCnt="1" custScaleX="178691"/>
      <dgm:spPr/>
    </dgm:pt>
    <dgm:pt modelId="{A5B95AE8-1DBD-4F23-B160-3F58E5DB2F0D}" type="pres">
      <dgm:prSet presAssocID="{75F4EE11-9C4D-4861-8292-DDE4E61AB7E9}" presName="rootConnector" presStyleLbl="node1" presStyleIdx="0" presStyleCnt="1"/>
      <dgm:spPr/>
    </dgm:pt>
    <dgm:pt modelId="{6CC59E15-4671-43C5-ABD3-7A92AE659D4D}" type="pres">
      <dgm:prSet presAssocID="{75F4EE11-9C4D-4861-8292-DDE4E61AB7E9}" presName="childShape" presStyleCnt="0"/>
      <dgm:spPr/>
    </dgm:pt>
    <dgm:pt modelId="{DBFB0780-499B-44F3-9964-ED02D9122D8D}" type="pres">
      <dgm:prSet presAssocID="{F0A619B4-656A-4617-9BE1-23A9A760F1A2}" presName="Name13" presStyleLbl="parChTrans1D2" presStyleIdx="0" presStyleCnt="4" custSzX="382881"/>
      <dgm:spPr/>
    </dgm:pt>
    <dgm:pt modelId="{F561969E-38F4-47AE-8D7A-B0DF92B14780}" type="pres">
      <dgm:prSet presAssocID="{D98C4602-15C2-4722-803D-DD817DDEA140}" presName="childText" presStyleLbl="bgAcc1" presStyleIdx="0" presStyleCnt="4" custScaleX="811424">
        <dgm:presLayoutVars>
          <dgm:bulletEnabled val="1"/>
        </dgm:presLayoutVars>
      </dgm:prSet>
      <dgm:spPr/>
    </dgm:pt>
    <dgm:pt modelId="{7FB1B758-7AAC-4C43-92BF-4AB342C46E6D}" type="pres">
      <dgm:prSet presAssocID="{F2EEBF89-5D09-4F31-B581-3C59ED34EA3B}" presName="Name13" presStyleLbl="parChTrans1D2" presStyleIdx="1" presStyleCnt="4" custSzX="382881"/>
      <dgm:spPr/>
    </dgm:pt>
    <dgm:pt modelId="{A52CBBE6-493D-478B-84D1-303C9493E9FC}" type="pres">
      <dgm:prSet presAssocID="{55D27E89-52E1-4A07-8B66-63505021BC90}" presName="childText" presStyleLbl="bgAcc1" presStyleIdx="1" presStyleCnt="4" custScaleX="811424">
        <dgm:presLayoutVars>
          <dgm:bulletEnabled val="1"/>
        </dgm:presLayoutVars>
      </dgm:prSet>
      <dgm:spPr/>
    </dgm:pt>
    <dgm:pt modelId="{615D4B1F-4456-44BC-BCED-5743B779B59B}" type="pres">
      <dgm:prSet presAssocID="{F9CDA4F6-CB0A-4D3B-A9A8-56D8EEBD0C7C}" presName="Name13" presStyleLbl="parChTrans1D2" presStyleIdx="2" presStyleCnt="4" custSzX="382881"/>
      <dgm:spPr/>
    </dgm:pt>
    <dgm:pt modelId="{49F5F344-1F26-461B-AF22-D69D29A22925}" type="pres">
      <dgm:prSet presAssocID="{3DD96012-95B9-49D8-A5B1-6E20BAD9DA82}" presName="childText" presStyleLbl="bgAcc1" presStyleIdx="2" presStyleCnt="4" custScaleX="811424">
        <dgm:presLayoutVars>
          <dgm:bulletEnabled val="1"/>
        </dgm:presLayoutVars>
      </dgm:prSet>
      <dgm:spPr/>
    </dgm:pt>
    <dgm:pt modelId="{B6A157F3-17DD-43E4-B8EC-4C6B66B23856}" type="pres">
      <dgm:prSet presAssocID="{DF9318EF-8799-4FCA-81A8-B0A3722FA741}" presName="Name13" presStyleLbl="parChTrans1D2" presStyleIdx="3" presStyleCnt="4" custSzX="382881"/>
      <dgm:spPr/>
    </dgm:pt>
    <dgm:pt modelId="{146367B0-5BC6-4F96-8F3B-DC52DF285884}" type="pres">
      <dgm:prSet presAssocID="{EC1E55CA-41BA-4CBF-82BF-CB999CA7C218}" presName="childText" presStyleLbl="bgAcc1" presStyleIdx="3" presStyleCnt="4" custScaleX="811424">
        <dgm:presLayoutVars>
          <dgm:bulletEnabled val="1"/>
        </dgm:presLayoutVars>
      </dgm:prSet>
      <dgm:spPr/>
    </dgm:pt>
  </dgm:ptLst>
  <dgm:cxnLst>
    <dgm:cxn modelId="{0B116E01-2D1D-4924-814B-421A77A0D241}" type="presOf" srcId="{DF9318EF-8799-4FCA-81A8-B0A3722FA741}" destId="{B6A157F3-17DD-43E4-B8EC-4C6B66B23856}" srcOrd="0" destOrd="0" presId="urn:microsoft.com/office/officeart/2005/8/layout/hierarchy3"/>
    <dgm:cxn modelId="{C280DB09-E0D9-4608-993B-42B0AA8850A0}" type="presOf" srcId="{3DD96012-95B9-49D8-A5B1-6E20BAD9DA82}" destId="{49F5F344-1F26-461B-AF22-D69D29A22925}" srcOrd="0" destOrd="0" presId="urn:microsoft.com/office/officeart/2005/8/layout/hierarchy3"/>
    <dgm:cxn modelId="{C34E5E2A-9B05-4B82-82CA-B911A60B6973}" type="presOf" srcId="{D98C4602-15C2-4722-803D-DD817DDEA140}" destId="{F561969E-38F4-47AE-8D7A-B0DF92B14780}" srcOrd="0" destOrd="0" presId="urn:microsoft.com/office/officeart/2005/8/layout/hierarchy3"/>
    <dgm:cxn modelId="{3575E540-CD81-48C9-8A29-20279BD52E70}" type="presOf" srcId="{F0A619B4-656A-4617-9BE1-23A9A760F1A2}" destId="{DBFB0780-499B-44F3-9964-ED02D9122D8D}" srcOrd="0" destOrd="0" presId="urn:microsoft.com/office/officeart/2005/8/layout/hierarchy3"/>
    <dgm:cxn modelId="{6AD41C5B-3589-43A1-AA94-DA6DFC70300F}" type="presOf" srcId="{DBB9BF22-BCFE-4B5D-B2ED-00DC4DD3ABE3}" destId="{55551039-90F2-4AE8-B713-0ED911541082}" srcOrd="0" destOrd="0" presId="urn:microsoft.com/office/officeart/2005/8/layout/hierarchy3"/>
    <dgm:cxn modelId="{B1417042-4507-4A21-AF8A-3DE78DB9CC2B}" type="presOf" srcId="{EC1E55CA-41BA-4CBF-82BF-CB999CA7C218}" destId="{146367B0-5BC6-4F96-8F3B-DC52DF285884}" srcOrd="0" destOrd="0" presId="urn:microsoft.com/office/officeart/2005/8/layout/hierarchy3"/>
    <dgm:cxn modelId="{99DE254C-6AEB-424A-AF49-58657217B65B}" type="presOf" srcId="{75F4EE11-9C4D-4861-8292-DDE4E61AB7E9}" destId="{A5B95AE8-1DBD-4F23-B160-3F58E5DB2F0D}" srcOrd="1" destOrd="0" presId="urn:microsoft.com/office/officeart/2005/8/layout/hierarchy3"/>
    <dgm:cxn modelId="{597BD54E-C40B-4668-B5B0-C08161EE9E6C}" srcId="{75F4EE11-9C4D-4861-8292-DDE4E61AB7E9}" destId="{55D27E89-52E1-4A07-8B66-63505021BC90}" srcOrd="1" destOrd="0" parTransId="{F2EEBF89-5D09-4F31-B581-3C59ED34EA3B}" sibTransId="{D334D949-A5BF-4D7B-94DA-8CC9D2B8CACF}"/>
    <dgm:cxn modelId="{DCA4F794-967C-4838-A68A-78601FC058F1}" srcId="{DBB9BF22-BCFE-4B5D-B2ED-00DC4DD3ABE3}" destId="{75F4EE11-9C4D-4861-8292-DDE4E61AB7E9}" srcOrd="0" destOrd="0" parTransId="{90794640-BAA1-4551-873C-E78837DF4952}" sibTransId="{FB52469B-C382-4813-AB6E-5D456D0EE8EE}"/>
    <dgm:cxn modelId="{B698329C-3C46-432A-B009-C79507651C39}" type="presOf" srcId="{55D27E89-52E1-4A07-8B66-63505021BC90}" destId="{A52CBBE6-493D-478B-84D1-303C9493E9FC}" srcOrd="0" destOrd="0" presId="urn:microsoft.com/office/officeart/2005/8/layout/hierarchy3"/>
    <dgm:cxn modelId="{93A9F5A8-48B0-4BDF-AE6F-5BD6BA878605}" srcId="{75F4EE11-9C4D-4861-8292-DDE4E61AB7E9}" destId="{D98C4602-15C2-4722-803D-DD817DDEA140}" srcOrd="0" destOrd="0" parTransId="{F0A619B4-656A-4617-9BE1-23A9A760F1A2}" sibTransId="{72FAA6E8-5CB1-4533-8A08-47E3D68B0F1D}"/>
    <dgm:cxn modelId="{EBADABC1-9932-4A77-9B09-204C11771EC2}" type="presOf" srcId="{F9CDA4F6-CB0A-4D3B-A9A8-56D8EEBD0C7C}" destId="{615D4B1F-4456-44BC-BCED-5743B779B59B}" srcOrd="0" destOrd="0" presId="urn:microsoft.com/office/officeart/2005/8/layout/hierarchy3"/>
    <dgm:cxn modelId="{BB6409C2-A90F-4999-8311-6943A36D2B3B}" srcId="{75F4EE11-9C4D-4861-8292-DDE4E61AB7E9}" destId="{3DD96012-95B9-49D8-A5B1-6E20BAD9DA82}" srcOrd="2" destOrd="0" parTransId="{F9CDA4F6-CB0A-4D3B-A9A8-56D8EEBD0C7C}" sibTransId="{A3C6F0C4-75A2-448E-B483-90380DC48272}"/>
    <dgm:cxn modelId="{9F8171F0-ED04-4B67-85E3-3C17C11548BE}" srcId="{75F4EE11-9C4D-4861-8292-DDE4E61AB7E9}" destId="{EC1E55CA-41BA-4CBF-82BF-CB999CA7C218}" srcOrd="3" destOrd="0" parTransId="{DF9318EF-8799-4FCA-81A8-B0A3722FA741}" sibTransId="{9C2358E3-00B2-473A-834D-8229A5E35BAB}"/>
    <dgm:cxn modelId="{1A7B3AF1-DCD4-414D-B4E6-2660A70674D6}" type="presOf" srcId="{75F4EE11-9C4D-4861-8292-DDE4E61AB7E9}" destId="{2F970416-7235-473F-8C19-A21C524CD101}" srcOrd="0" destOrd="0" presId="urn:microsoft.com/office/officeart/2005/8/layout/hierarchy3"/>
    <dgm:cxn modelId="{D659B9F2-79AF-437B-80D5-BA442BE147D3}" type="presOf" srcId="{F2EEBF89-5D09-4F31-B581-3C59ED34EA3B}" destId="{7FB1B758-7AAC-4C43-92BF-4AB342C46E6D}" srcOrd="0" destOrd="0" presId="urn:microsoft.com/office/officeart/2005/8/layout/hierarchy3"/>
    <dgm:cxn modelId="{3E967CE7-BB9B-4BCA-88CA-DD47E26520D8}" type="presParOf" srcId="{55551039-90F2-4AE8-B713-0ED911541082}" destId="{C1D7A729-991C-46C0-B7C7-C0769007D77C}" srcOrd="0" destOrd="0" presId="urn:microsoft.com/office/officeart/2005/8/layout/hierarchy3"/>
    <dgm:cxn modelId="{0211AF74-3AC7-4C43-BB75-0D133D6C2B01}" type="presParOf" srcId="{C1D7A729-991C-46C0-B7C7-C0769007D77C}" destId="{5BE6AD0A-2CA0-4D73-BD49-FCA628FD65BC}" srcOrd="0" destOrd="0" presId="urn:microsoft.com/office/officeart/2005/8/layout/hierarchy3"/>
    <dgm:cxn modelId="{831047A1-1FE3-4682-B138-54C102957FCF}" type="presParOf" srcId="{5BE6AD0A-2CA0-4D73-BD49-FCA628FD65BC}" destId="{2F970416-7235-473F-8C19-A21C524CD101}" srcOrd="0" destOrd="0" presId="urn:microsoft.com/office/officeart/2005/8/layout/hierarchy3"/>
    <dgm:cxn modelId="{7FCDD385-AFD5-4897-B5B8-FE6B86CFFC47}" type="presParOf" srcId="{5BE6AD0A-2CA0-4D73-BD49-FCA628FD65BC}" destId="{A5B95AE8-1DBD-4F23-B160-3F58E5DB2F0D}" srcOrd="1" destOrd="0" presId="urn:microsoft.com/office/officeart/2005/8/layout/hierarchy3"/>
    <dgm:cxn modelId="{B67F7B54-DFED-4BE0-A723-9719160521EC}" type="presParOf" srcId="{C1D7A729-991C-46C0-B7C7-C0769007D77C}" destId="{6CC59E15-4671-43C5-ABD3-7A92AE659D4D}" srcOrd="1" destOrd="0" presId="urn:microsoft.com/office/officeart/2005/8/layout/hierarchy3"/>
    <dgm:cxn modelId="{85F42706-DAC3-4270-A5FB-B65AD265A608}" type="presParOf" srcId="{6CC59E15-4671-43C5-ABD3-7A92AE659D4D}" destId="{DBFB0780-499B-44F3-9964-ED02D9122D8D}" srcOrd="0" destOrd="0" presId="urn:microsoft.com/office/officeart/2005/8/layout/hierarchy3"/>
    <dgm:cxn modelId="{4D797314-A8C4-407B-9A15-BD8ABCF3CAD1}" type="presParOf" srcId="{6CC59E15-4671-43C5-ABD3-7A92AE659D4D}" destId="{F561969E-38F4-47AE-8D7A-B0DF92B14780}" srcOrd="1" destOrd="0" presId="urn:microsoft.com/office/officeart/2005/8/layout/hierarchy3"/>
    <dgm:cxn modelId="{8814AFE8-7C95-48B2-A971-E79BF5C5A5C7}" type="presParOf" srcId="{6CC59E15-4671-43C5-ABD3-7A92AE659D4D}" destId="{7FB1B758-7AAC-4C43-92BF-4AB342C46E6D}" srcOrd="2" destOrd="0" presId="urn:microsoft.com/office/officeart/2005/8/layout/hierarchy3"/>
    <dgm:cxn modelId="{1171815D-95E1-4062-8CF7-124CF88B5C71}" type="presParOf" srcId="{6CC59E15-4671-43C5-ABD3-7A92AE659D4D}" destId="{A52CBBE6-493D-478B-84D1-303C9493E9FC}" srcOrd="3" destOrd="0" presId="urn:microsoft.com/office/officeart/2005/8/layout/hierarchy3"/>
    <dgm:cxn modelId="{7B7F86A7-42FA-40FE-82C8-9D0CB53CFB67}" type="presParOf" srcId="{6CC59E15-4671-43C5-ABD3-7A92AE659D4D}" destId="{615D4B1F-4456-44BC-BCED-5743B779B59B}" srcOrd="4" destOrd="0" presId="urn:microsoft.com/office/officeart/2005/8/layout/hierarchy3"/>
    <dgm:cxn modelId="{5E17C0F3-C5C3-45ED-A7D2-2E53E186045A}" type="presParOf" srcId="{6CC59E15-4671-43C5-ABD3-7A92AE659D4D}" destId="{49F5F344-1F26-461B-AF22-D69D29A22925}" srcOrd="5" destOrd="0" presId="urn:microsoft.com/office/officeart/2005/8/layout/hierarchy3"/>
    <dgm:cxn modelId="{B70B9210-8BB6-4A17-B75A-F7C04547C563}" type="presParOf" srcId="{6CC59E15-4671-43C5-ABD3-7A92AE659D4D}" destId="{B6A157F3-17DD-43E4-B8EC-4C6B66B23856}" srcOrd="6" destOrd="0" presId="urn:microsoft.com/office/officeart/2005/8/layout/hierarchy3"/>
    <dgm:cxn modelId="{AA3BC7E3-30F9-469E-9D4C-1ED6FE99EFF4}" type="presParOf" srcId="{6CC59E15-4671-43C5-ABD3-7A92AE659D4D}" destId="{146367B0-5BC6-4F96-8F3B-DC52DF285884}"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BB9BF22-BCFE-4B5D-B2ED-00DC4DD3ABE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E25866C2-99A8-46CC-B98E-4CE1BD93E0E8}">
      <dgm:prSet phldrT="[Text]" custT="1"/>
      <dgm:spPr>
        <a:solidFill>
          <a:schemeClr val="tx1">
            <a:lumMod val="75000"/>
            <a:lumOff val="25000"/>
          </a:schemeClr>
        </a:solidFill>
      </dgm:spPr>
      <dgm:t>
        <a:bodyPr/>
        <a:lstStyle/>
        <a:p>
          <a:pPr rtl="1"/>
          <a:r>
            <a:rPr lang="ar-SA" sz="3600" dirty="0">
              <a:latin typeface="Calibri" panose="020F0502020204030204" pitchFamily="34" charset="0"/>
              <a:ea typeface="Calibri" panose="020F0502020204030204" pitchFamily="34" charset="0"/>
              <a:cs typeface="Calibri" panose="020F0502020204030204" pitchFamily="34" charset="0"/>
            </a:rPr>
            <a:t>نصية</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0BB65013-86B8-469E-BCB2-FC5518D21E65}" type="parTrans" cxnId="{74FF0904-66D6-47CC-BAFD-B845724126F8}">
      <dgm:prSet/>
      <dgm:spPr/>
      <dgm:t>
        <a:bodyPr/>
        <a:lstStyle/>
        <a:p>
          <a:endParaRPr lang="en-US"/>
        </a:p>
      </dgm:t>
    </dgm:pt>
    <dgm:pt modelId="{137B0C3C-B8BC-4320-8CB9-3EA4F21DA860}" type="sibTrans" cxnId="{74FF0904-66D6-47CC-BAFD-B845724126F8}">
      <dgm:prSet/>
      <dgm:spPr/>
      <dgm:t>
        <a:bodyPr/>
        <a:lstStyle/>
        <a:p>
          <a:endParaRPr lang="en-US"/>
        </a:p>
      </dgm:t>
    </dgm:pt>
    <dgm:pt modelId="{EB2B5B7E-1C97-4382-B64E-D879BFC5DE37}">
      <dgm:prSet phldrT="[Text]" custT="1"/>
      <dgm:spPr>
        <a:ln>
          <a:solidFill>
            <a:schemeClr val="bg1"/>
          </a:solidFill>
        </a:ln>
      </dgm:spPr>
      <dgm:t>
        <a:bodyPr/>
        <a:lstStyle/>
        <a:p>
          <a:pPr rtl="1"/>
          <a:r>
            <a:rPr lang="en-US" sz="2400" b="1" i="0" dirty="0">
              <a:latin typeface="Calibri" panose="020F0502020204030204" pitchFamily="34" charset="0"/>
              <a:ea typeface="Calibri" panose="020F0502020204030204" pitchFamily="34" charset="0"/>
              <a:cs typeface="Calibri" panose="020F0502020204030204" pitchFamily="34" charset="0"/>
            </a:rPr>
            <a:t>VARCHAR</a:t>
          </a:r>
          <a:r>
            <a:rPr lang="ar-SA" sz="2400" b="1" i="0" dirty="0">
              <a:latin typeface="Calibri" panose="020F0502020204030204" pitchFamily="34" charset="0"/>
              <a:ea typeface="Calibri" panose="020F0502020204030204" pitchFamily="34" charset="0"/>
              <a:cs typeface="Calibri" panose="020F0502020204030204" pitchFamily="34" charset="0"/>
            </a:rPr>
            <a:t> عبارة عن نص ويحتاج عامل واحد وهو عدد الاحرف</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D8DF760F-9DBF-4E44-95A3-550CE252BA1C}" type="parTrans" cxnId="{8E5BDB65-8427-41BA-BE3C-652233D1000D}">
      <dgm:prSet/>
      <dgm:spPr/>
      <dgm:t>
        <a:bodyPr/>
        <a:lstStyle/>
        <a:p>
          <a:pPr rtl="1"/>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A7080B4A-F104-4515-892D-3781AD21107D}" type="sibTrans" cxnId="{8E5BDB65-8427-41BA-BE3C-652233D1000D}">
      <dgm:prSet/>
      <dgm:spPr/>
      <dgm:t>
        <a:bodyPr/>
        <a:lstStyle/>
        <a:p>
          <a:endParaRPr lang="en-US"/>
        </a:p>
      </dgm:t>
    </dgm:pt>
    <dgm:pt modelId="{0ED75963-422C-494B-93C0-09180FA645AF}">
      <dgm:prSet phldrT="[Text]" custT="1"/>
      <dgm:spPr>
        <a:ln>
          <a:solidFill>
            <a:schemeClr val="bg1"/>
          </a:solidFill>
        </a:ln>
      </dgm:spPr>
      <dgm:t>
        <a:bodyPr/>
        <a:lstStyle/>
        <a:p>
          <a:pPr rtl="1"/>
          <a:r>
            <a:rPr lang="en-US" sz="2400" b="1" i="0" dirty="0">
              <a:latin typeface="Calibri" panose="020F0502020204030204" pitchFamily="34" charset="0"/>
              <a:ea typeface="Calibri" panose="020F0502020204030204" pitchFamily="34" charset="0"/>
              <a:cs typeface="Calibri" panose="020F0502020204030204" pitchFamily="34" charset="0"/>
            </a:rPr>
            <a:t>CHAR</a:t>
          </a:r>
          <a:r>
            <a:rPr lang="ar-SA" sz="2400" b="1" i="0" dirty="0">
              <a:latin typeface="Calibri" panose="020F0502020204030204" pitchFamily="34" charset="0"/>
              <a:ea typeface="Calibri" panose="020F0502020204030204" pitchFamily="34" charset="0"/>
              <a:cs typeface="Calibri" panose="020F0502020204030204" pitchFamily="34" charset="0"/>
            </a:rPr>
            <a:t> عبارة عن نص ويحتاج إلى عدد الاحرف فقط واذا كان النص اقل من عدد الاحرف حينها سيملاء النص بالمسافات حتى يصل لعدد الاحرف</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9510DBF8-59AE-4B68-89F7-B1D5A8D85BAC}" type="parTrans" cxnId="{24BDD71D-1A88-4ED0-8A9A-6E7CFA69A0E6}">
      <dgm:prSet/>
      <dgm:spPr/>
      <dgm:t>
        <a:bodyPr/>
        <a:lstStyle/>
        <a:p>
          <a:pPr rtl="1"/>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A60D62A7-642A-43C7-902B-7D3C79E0C3A7}" type="sibTrans" cxnId="{24BDD71D-1A88-4ED0-8A9A-6E7CFA69A0E6}">
      <dgm:prSet/>
      <dgm:spPr/>
      <dgm:t>
        <a:bodyPr/>
        <a:lstStyle/>
        <a:p>
          <a:endParaRPr lang="en-US"/>
        </a:p>
      </dgm:t>
    </dgm:pt>
    <dgm:pt modelId="{7ABD552C-A9F5-43B1-A32A-F240010312A3}">
      <dgm:prSet custT="1"/>
      <dgm:spPr>
        <a:ln>
          <a:solidFill>
            <a:schemeClr val="bg1"/>
          </a:solidFill>
        </a:ln>
      </dgm:spPr>
      <dgm:t>
        <a:bodyPr/>
        <a:lstStyle/>
        <a:p>
          <a:pPr rtl="1"/>
          <a:r>
            <a:rPr lang="en-US" sz="2400" b="1" i="0" dirty="0">
              <a:latin typeface="Calibri" panose="020F0502020204030204" pitchFamily="34" charset="0"/>
              <a:ea typeface="Calibri" panose="020F0502020204030204" pitchFamily="34" charset="0"/>
              <a:cs typeface="Calibri" panose="020F0502020204030204" pitchFamily="34" charset="0"/>
            </a:rPr>
            <a:t>TEXT</a:t>
          </a:r>
          <a:r>
            <a:rPr lang="ar-SA" sz="2400" b="1" i="0" dirty="0">
              <a:latin typeface="Calibri" panose="020F0502020204030204" pitchFamily="34" charset="0"/>
              <a:ea typeface="Calibri" panose="020F0502020204030204" pitchFamily="34" charset="0"/>
              <a:cs typeface="Calibri" panose="020F0502020204030204" pitchFamily="34" charset="0"/>
            </a:rPr>
            <a:t> عبارة عن نص كبير يحتوي على </a:t>
          </a:r>
          <a:r>
            <a:rPr lang="en-US" sz="2400" b="1" i="0" dirty="0">
              <a:latin typeface="Calibri" panose="020F0502020204030204" pitchFamily="34" charset="0"/>
              <a:ea typeface="Calibri" panose="020F0502020204030204" pitchFamily="34" charset="0"/>
              <a:cs typeface="Calibri" panose="020F0502020204030204" pitchFamily="34" charset="0"/>
            </a:rPr>
            <a:t>65,535</a:t>
          </a:r>
          <a:r>
            <a:rPr lang="ar-SA" sz="2400" b="1" i="0" dirty="0">
              <a:latin typeface="Calibri" panose="020F0502020204030204" pitchFamily="34" charset="0"/>
              <a:ea typeface="Calibri" panose="020F0502020204030204" pitchFamily="34" charset="0"/>
              <a:cs typeface="Calibri" panose="020F0502020204030204" pitchFamily="34" charset="0"/>
            </a:rPr>
            <a:t> حرف</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E047C4CB-1894-47C6-A4C5-8DAE1E67F142}" type="parTrans" cxnId="{04F4CEB6-20A2-452C-91E9-BFF3D068D41C}">
      <dgm:prSet/>
      <dgm:spPr>
        <a:solidFill>
          <a:schemeClr val="bg1"/>
        </a:solidFill>
      </dgm:spPr>
      <dgm:t>
        <a:bodyPr/>
        <a:lstStyle/>
        <a:p>
          <a:pPr rtl="1"/>
          <a:endParaRPr lang="en-US">
            <a:latin typeface="Calibri" panose="020F0502020204030204" pitchFamily="34" charset="0"/>
            <a:ea typeface="Calibri" panose="020F0502020204030204" pitchFamily="34" charset="0"/>
            <a:cs typeface="Calibri" panose="020F0502020204030204" pitchFamily="34" charset="0"/>
          </a:endParaRPr>
        </a:p>
      </dgm:t>
    </dgm:pt>
    <dgm:pt modelId="{87618E25-10A1-4708-AFC8-33C59A4B2FF0}" type="sibTrans" cxnId="{04F4CEB6-20A2-452C-91E9-BFF3D068D41C}">
      <dgm:prSet/>
      <dgm:spPr/>
      <dgm:t>
        <a:bodyPr/>
        <a:lstStyle/>
        <a:p>
          <a:endParaRPr lang="en-US"/>
        </a:p>
      </dgm:t>
    </dgm:pt>
    <dgm:pt modelId="{E766CCDF-23A0-4920-846D-2FC4C6C87481}">
      <dgm:prSet custT="1"/>
      <dgm:spPr/>
      <dgm:t>
        <a:bodyPr/>
        <a:lstStyle/>
        <a:p>
          <a:pPr algn="ctr" rtl="1"/>
          <a:r>
            <a:rPr lang="en-US" sz="2400" b="1" dirty="0">
              <a:latin typeface="Calibri" panose="020F0502020204030204" pitchFamily="34" charset="0"/>
              <a:ea typeface="Calibri" panose="020F0502020204030204" pitchFamily="34" charset="0"/>
              <a:cs typeface="Calibri" panose="020F0502020204030204" pitchFamily="34" charset="0"/>
            </a:rPr>
            <a:t>NVARCHAR</a:t>
          </a:r>
          <a:r>
            <a:rPr lang="ar-SA" sz="2400" b="1" dirty="0">
              <a:latin typeface="Calibri" panose="020F0502020204030204" pitchFamily="34" charset="0"/>
              <a:ea typeface="Calibri" panose="020F0502020204030204" pitchFamily="34" charset="0"/>
              <a:cs typeface="Calibri" panose="020F0502020204030204" pitchFamily="34" charset="0"/>
            </a:rPr>
            <a:t> متخصص في جميع انواع اللغات ويحتاج إلى عدد الاحرف فقط</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5B017B70-E2FB-46A9-9439-866651EB6088}" type="parTrans" cxnId="{96220BB3-BD08-40D6-ABD1-BEAF933F88D6}">
      <dgm:prSet/>
      <dgm:spPr/>
      <dgm:t>
        <a:bodyPr/>
        <a:lstStyle/>
        <a:p>
          <a:endParaRPr lang="en-US"/>
        </a:p>
      </dgm:t>
    </dgm:pt>
    <dgm:pt modelId="{178FBDBE-91AC-433C-B5F0-BEF2FBA88295}" type="sibTrans" cxnId="{96220BB3-BD08-40D6-ABD1-BEAF933F88D6}">
      <dgm:prSet/>
      <dgm:spPr/>
      <dgm:t>
        <a:bodyPr/>
        <a:lstStyle/>
        <a:p>
          <a:endParaRPr lang="en-US"/>
        </a:p>
      </dgm:t>
    </dgm:pt>
    <dgm:pt modelId="{55551039-90F2-4AE8-B713-0ED911541082}" type="pres">
      <dgm:prSet presAssocID="{DBB9BF22-BCFE-4B5D-B2ED-00DC4DD3ABE3}" presName="diagram" presStyleCnt="0">
        <dgm:presLayoutVars>
          <dgm:chPref val="1"/>
          <dgm:dir/>
          <dgm:animOne val="branch"/>
          <dgm:animLvl val="lvl"/>
          <dgm:resizeHandles/>
        </dgm:presLayoutVars>
      </dgm:prSet>
      <dgm:spPr/>
    </dgm:pt>
    <dgm:pt modelId="{08B22401-A052-447E-911D-0E8B3DF6BD6D}" type="pres">
      <dgm:prSet presAssocID="{E25866C2-99A8-46CC-B98E-4CE1BD93E0E8}" presName="root" presStyleCnt="0"/>
      <dgm:spPr/>
    </dgm:pt>
    <dgm:pt modelId="{91F0ABAB-E52F-4BF0-9436-CA4D048CD4B4}" type="pres">
      <dgm:prSet presAssocID="{E25866C2-99A8-46CC-B98E-4CE1BD93E0E8}" presName="rootComposite" presStyleCnt="0"/>
      <dgm:spPr/>
    </dgm:pt>
    <dgm:pt modelId="{C0BE54C0-08EB-463A-8E4E-28A5788ABBAA}" type="pres">
      <dgm:prSet presAssocID="{E25866C2-99A8-46CC-B98E-4CE1BD93E0E8}" presName="rootText" presStyleLbl="node1" presStyleIdx="0" presStyleCnt="1" custScaleX="178691"/>
      <dgm:spPr/>
    </dgm:pt>
    <dgm:pt modelId="{5B8690F6-FEBF-460F-A36A-BAC03118D3EE}" type="pres">
      <dgm:prSet presAssocID="{E25866C2-99A8-46CC-B98E-4CE1BD93E0E8}" presName="rootConnector" presStyleLbl="node1" presStyleIdx="0" presStyleCnt="1"/>
      <dgm:spPr/>
    </dgm:pt>
    <dgm:pt modelId="{67016CE4-C35A-4B5C-99C2-98CBEAF37A40}" type="pres">
      <dgm:prSet presAssocID="{E25866C2-99A8-46CC-B98E-4CE1BD93E0E8}" presName="childShape" presStyleCnt="0"/>
      <dgm:spPr/>
    </dgm:pt>
    <dgm:pt modelId="{356211AB-9D14-4692-A161-2FFDC24D3C16}" type="pres">
      <dgm:prSet presAssocID="{D8DF760F-9DBF-4E44-95A3-550CE252BA1C}" presName="Name13" presStyleLbl="parChTrans1D2" presStyleIdx="0" presStyleCnt="4" custSzX="382881"/>
      <dgm:spPr/>
    </dgm:pt>
    <dgm:pt modelId="{0629996D-3B89-4BEB-A9CE-975D6AF777BF}" type="pres">
      <dgm:prSet presAssocID="{EB2B5B7E-1C97-4382-B64E-D879BFC5DE37}" presName="childText" presStyleLbl="bgAcc1" presStyleIdx="0" presStyleCnt="4" custScaleX="643944">
        <dgm:presLayoutVars>
          <dgm:bulletEnabled val="1"/>
        </dgm:presLayoutVars>
      </dgm:prSet>
      <dgm:spPr/>
    </dgm:pt>
    <dgm:pt modelId="{70608E8C-B6A9-49C5-B360-88EB41DC771A}" type="pres">
      <dgm:prSet presAssocID="{9510DBF8-59AE-4B68-89F7-B1D5A8D85BAC}" presName="Name13" presStyleLbl="parChTrans1D2" presStyleIdx="1" presStyleCnt="4" custSzX="382881"/>
      <dgm:spPr/>
    </dgm:pt>
    <dgm:pt modelId="{1A79B832-9D7C-4BC4-B41B-EBBB2C39E512}" type="pres">
      <dgm:prSet presAssocID="{0ED75963-422C-494B-93C0-09180FA645AF}" presName="childText" presStyleLbl="bgAcc1" presStyleIdx="1" presStyleCnt="4" custScaleX="643944" custScaleY="114570">
        <dgm:presLayoutVars>
          <dgm:bulletEnabled val="1"/>
        </dgm:presLayoutVars>
      </dgm:prSet>
      <dgm:spPr/>
    </dgm:pt>
    <dgm:pt modelId="{2E9C4465-4E9E-4539-86E2-C2760ADCACF9}" type="pres">
      <dgm:prSet presAssocID="{5B017B70-E2FB-46A9-9439-866651EB6088}" presName="Name13" presStyleLbl="parChTrans1D2" presStyleIdx="2" presStyleCnt="4"/>
      <dgm:spPr/>
    </dgm:pt>
    <dgm:pt modelId="{83B8271D-4556-4587-8403-B3E019B97032}" type="pres">
      <dgm:prSet presAssocID="{E766CCDF-23A0-4920-846D-2FC4C6C87481}" presName="childText" presStyleLbl="bgAcc1" presStyleIdx="2" presStyleCnt="4" custScaleX="632642">
        <dgm:presLayoutVars>
          <dgm:bulletEnabled val="1"/>
        </dgm:presLayoutVars>
      </dgm:prSet>
      <dgm:spPr/>
    </dgm:pt>
    <dgm:pt modelId="{98DFAF5B-4D77-4D8C-AAFD-9B33DF848D6C}" type="pres">
      <dgm:prSet presAssocID="{E047C4CB-1894-47C6-A4C5-8DAE1E67F142}" presName="Name13" presStyleLbl="parChTrans1D2" presStyleIdx="3" presStyleCnt="4" custSzX="382881"/>
      <dgm:spPr/>
    </dgm:pt>
    <dgm:pt modelId="{A91D0090-F21F-4FDF-B828-FA2F409AD1F5}" type="pres">
      <dgm:prSet presAssocID="{7ABD552C-A9F5-43B1-A32A-F240010312A3}" presName="childText" presStyleLbl="bgAcc1" presStyleIdx="3" presStyleCnt="4" custScaleX="643944">
        <dgm:presLayoutVars>
          <dgm:bulletEnabled val="1"/>
        </dgm:presLayoutVars>
      </dgm:prSet>
      <dgm:spPr/>
    </dgm:pt>
  </dgm:ptLst>
  <dgm:cxnLst>
    <dgm:cxn modelId="{74FF0904-66D6-47CC-BAFD-B845724126F8}" srcId="{DBB9BF22-BCFE-4B5D-B2ED-00DC4DD3ABE3}" destId="{E25866C2-99A8-46CC-B98E-4CE1BD93E0E8}" srcOrd="0" destOrd="0" parTransId="{0BB65013-86B8-469E-BCB2-FC5518D21E65}" sibTransId="{137B0C3C-B8BC-4320-8CB9-3EA4F21DA860}"/>
    <dgm:cxn modelId="{66FE600D-F68F-4716-9EDC-F96DB6E3B916}" type="presOf" srcId="{E766CCDF-23A0-4920-846D-2FC4C6C87481}" destId="{83B8271D-4556-4587-8403-B3E019B97032}" srcOrd="0" destOrd="0" presId="urn:microsoft.com/office/officeart/2005/8/layout/hierarchy3"/>
    <dgm:cxn modelId="{24BDD71D-1A88-4ED0-8A9A-6E7CFA69A0E6}" srcId="{E25866C2-99A8-46CC-B98E-4CE1BD93E0E8}" destId="{0ED75963-422C-494B-93C0-09180FA645AF}" srcOrd="1" destOrd="0" parTransId="{9510DBF8-59AE-4B68-89F7-B1D5A8D85BAC}" sibTransId="{A60D62A7-642A-43C7-902B-7D3C79E0C3A7}"/>
    <dgm:cxn modelId="{67D6B736-1FAA-4D7D-A3FA-29E95BDDF3C8}" type="presOf" srcId="{5B017B70-E2FB-46A9-9439-866651EB6088}" destId="{2E9C4465-4E9E-4539-86E2-C2760ADCACF9}" srcOrd="0" destOrd="0" presId="urn:microsoft.com/office/officeart/2005/8/layout/hierarchy3"/>
    <dgm:cxn modelId="{6AD41C5B-3589-43A1-AA94-DA6DFC70300F}" type="presOf" srcId="{DBB9BF22-BCFE-4B5D-B2ED-00DC4DD3ABE3}" destId="{55551039-90F2-4AE8-B713-0ED911541082}" srcOrd="0" destOrd="0" presId="urn:microsoft.com/office/officeart/2005/8/layout/hierarchy3"/>
    <dgm:cxn modelId="{597E3762-35D8-497F-BCDB-5EA3C632F695}" type="presOf" srcId="{9510DBF8-59AE-4B68-89F7-B1D5A8D85BAC}" destId="{70608E8C-B6A9-49C5-B360-88EB41DC771A}" srcOrd="0" destOrd="0" presId="urn:microsoft.com/office/officeart/2005/8/layout/hierarchy3"/>
    <dgm:cxn modelId="{8E5BDB65-8427-41BA-BE3C-652233D1000D}" srcId="{E25866C2-99A8-46CC-B98E-4CE1BD93E0E8}" destId="{EB2B5B7E-1C97-4382-B64E-D879BFC5DE37}" srcOrd="0" destOrd="0" parTransId="{D8DF760F-9DBF-4E44-95A3-550CE252BA1C}" sibTransId="{A7080B4A-F104-4515-892D-3781AD21107D}"/>
    <dgm:cxn modelId="{1F317E66-1C4E-46CD-8148-1EAAF4C102D0}" type="presOf" srcId="{0ED75963-422C-494B-93C0-09180FA645AF}" destId="{1A79B832-9D7C-4BC4-B41B-EBBB2C39E512}" srcOrd="0" destOrd="0" presId="urn:microsoft.com/office/officeart/2005/8/layout/hierarchy3"/>
    <dgm:cxn modelId="{DBC9A581-D243-4CFA-9DC9-C1DA357ED73A}" type="presOf" srcId="{D8DF760F-9DBF-4E44-95A3-550CE252BA1C}" destId="{356211AB-9D14-4692-A161-2FFDC24D3C16}" srcOrd="0" destOrd="0" presId="urn:microsoft.com/office/officeart/2005/8/layout/hierarchy3"/>
    <dgm:cxn modelId="{95CFC084-1C4E-4935-8F6A-F16A54285EF7}" type="presOf" srcId="{7ABD552C-A9F5-43B1-A32A-F240010312A3}" destId="{A91D0090-F21F-4FDF-B828-FA2F409AD1F5}" srcOrd="0" destOrd="0" presId="urn:microsoft.com/office/officeart/2005/8/layout/hierarchy3"/>
    <dgm:cxn modelId="{96220BB3-BD08-40D6-ABD1-BEAF933F88D6}" srcId="{E25866C2-99A8-46CC-B98E-4CE1BD93E0E8}" destId="{E766CCDF-23A0-4920-846D-2FC4C6C87481}" srcOrd="2" destOrd="0" parTransId="{5B017B70-E2FB-46A9-9439-866651EB6088}" sibTransId="{178FBDBE-91AC-433C-B5F0-BEF2FBA88295}"/>
    <dgm:cxn modelId="{04F4CEB6-20A2-452C-91E9-BFF3D068D41C}" srcId="{E25866C2-99A8-46CC-B98E-4CE1BD93E0E8}" destId="{7ABD552C-A9F5-43B1-A32A-F240010312A3}" srcOrd="3" destOrd="0" parTransId="{E047C4CB-1894-47C6-A4C5-8DAE1E67F142}" sibTransId="{87618E25-10A1-4708-AFC8-33C59A4B2FF0}"/>
    <dgm:cxn modelId="{C8698BBD-3572-43B2-824F-8FFE0B585852}" type="presOf" srcId="{EB2B5B7E-1C97-4382-B64E-D879BFC5DE37}" destId="{0629996D-3B89-4BEB-A9CE-975D6AF777BF}" srcOrd="0" destOrd="0" presId="urn:microsoft.com/office/officeart/2005/8/layout/hierarchy3"/>
    <dgm:cxn modelId="{7C7040CA-08F0-4DE6-9A3B-687DCCBF8EF7}" type="presOf" srcId="{E047C4CB-1894-47C6-A4C5-8DAE1E67F142}" destId="{98DFAF5B-4D77-4D8C-AAFD-9B33DF848D6C}" srcOrd="0" destOrd="0" presId="urn:microsoft.com/office/officeart/2005/8/layout/hierarchy3"/>
    <dgm:cxn modelId="{3D14EDDE-4015-4CB3-9560-C76BFA13DAA9}" type="presOf" srcId="{E25866C2-99A8-46CC-B98E-4CE1BD93E0E8}" destId="{5B8690F6-FEBF-460F-A36A-BAC03118D3EE}" srcOrd="1" destOrd="0" presId="urn:microsoft.com/office/officeart/2005/8/layout/hierarchy3"/>
    <dgm:cxn modelId="{2E97C6DF-DC0E-40B9-BE86-4CB661E8A9FD}" type="presOf" srcId="{E25866C2-99A8-46CC-B98E-4CE1BD93E0E8}" destId="{C0BE54C0-08EB-463A-8E4E-28A5788ABBAA}" srcOrd="0" destOrd="0" presId="urn:microsoft.com/office/officeart/2005/8/layout/hierarchy3"/>
    <dgm:cxn modelId="{992BD3FD-B970-4F60-8245-8D245FE8B6C8}" type="presParOf" srcId="{55551039-90F2-4AE8-B713-0ED911541082}" destId="{08B22401-A052-447E-911D-0E8B3DF6BD6D}" srcOrd="0" destOrd="0" presId="urn:microsoft.com/office/officeart/2005/8/layout/hierarchy3"/>
    <dgm:cxn modelId="{6543B6FD-26B4-4DD8-86CA-8C7CB7E5544E}" type="presParOf" srcId="{08B22401-A052-447E-911D-0E8B3DF6BD6D}" destId="{91F0ABAB-E52F-4BF0-9436-CA4D048CD4B4}" srcOrd="0" destOrd="0" presId="urn:microsoft.com/office/officeart/2005/8/layout/hierarchy3"/>
    <dgm:cxn modelId="{5EAF040B-55F9-4921-A31C-1F5F8FB62611}" type="presParOf" srcId="{91F0ABAB-E52F-4BF0-9436-CA4D048CD4B4}" destId="{C0BE54C0-08EB-463A-8E4E-28A5788ABBAA}" srcOrd="0" destOrd="0" presId="urn:microsoft.com/office/officeart/2005/8/layout/hierarchy3"/>
    <dgm:cxn modelId="{4750F3F5-A2AE-40EB-9BB9-9D7163DA8F3E}" type="presParOf" srcId="{91F0ABAB-E52F-4BF0-9436-CA4D048CD4B4}" destId="{5B8690F6-FEBF-460F-A36A-BAC03118D3EE}" srcOrd="1" destOrd="0" presId="urn:microsoft.com/office/officeart/2005/8/layout/hierarchy3"/>
    <dgm:cxn modelId="{89005719-8F3B-4D71-A782-7405DA94677F}" type="presParOf" srcId="{08B22401-A052-447E-911D-0E8B3DF6BD6D}" destId="{67016CE4-C35A-4B5C-99C2-98CBEAF37A40}" srcOrd="1" destOrd="0" presId="urn:microsoft.com/office/officeart/2005/8/layout/hierarchy3"/>
    <dgm:cxn modelId="{F7366BF2-82E6-478D-A2DF-F706EB6F01B5}" type="presParOf" srcId="{67016CE4-C35A-4B5C-99C2-98CBEAF37A40}" destId="{356211AB-9D14-4692-A161-2FFDC24D3C16}" srcOrd="0" destOrd="0" presId="urn:microsoft.com/office/officeart/2005/8/layout/hierarchy3"/>
    <dgm:cxn modelId="{B428E540-ACAC-47FB-98C0-0E46AAA89659}" type="presParOf" srcId="{67016CE4-C35A-4B5C-99C2-98CBEAF37A40}" destId="{0629996D-3B89-4BEB-A9CE-975D6AF777BF}" srcOrd="1" destOrd="0" presId="urn:microsoft.com/office/officeart/2005/8/layout/hierarchy3"/>
    <dgm:cxn modelId="{067EFA1C-514B-4ADC-BA92-25FB88F56EFE}" type="presParOf" srcId="{67016CE4-C35A-4B5C-99C2-98CBEAF37A40}" destId="{70608E8C-B6A9-49C5-B360-88EB41DC771A}" srcOrd="2" destOrd="0" presId="urn:microsoft.com/office/officeart/2005/8/layout/hierarchy3"/>
    <dgm:cxn modelId="{45B98DE6-5059-4188-B46C-B085D8135D50}" type="presParOf" srcId="{67016CE4-C35A-4B5C-99C2-98CBEAF37A40}" destId="{1A79B832-9D7C-4BC4-B41B-EBBB2C39E512}" srcOrd="3" destOrd="0" presId="urn:microsoft.com/office/officeart/2005/8/layout/hierarchy3"/>
    <dgm:cxn modelId="{530DB598-8EED-41F1-BE58-DA988BFE7868}" type="presParOf" srcId="{67016CE4-C35A-4B5C-99C2-98CBEAF37A40}" destId="{2E9C4465-4E9E-4539-86E2-C2760ADCACF9}" srcOrd="4" destOrd="0" presId="urn:microsoft.com/office/officeart/2005/8/layout/hierarchy3"/>
    <dgm:cxn modelId="{9146CB7E-C8C6-42D6-A06D-F938420B911E}" type="presParOf" srcId="{67016CE4-C35A-4B5C-99C2-98CBEAF37A40}" destId="{83B8271D-4556-4587-8403-B3E019B97032}" srcOrd="5" destOrd="0" presId="urn:microsoft.com/office/officeart/2005/8/layout/hierarchy3"/>
    <dgm:cxn modelId="{506648D7-AE6A-409E-AAE0-EB4C1734B58A}" type="presParOf" srcId="{67016CE4-C35A-4B5C-99C2-98CBEAF37A40}" destId="{98DFAF5B-4D77-4D8C-AAFD-9B33DF848D6C}" srcOrd="6" destOrd="0" presId="urn:microsoft.com/office/officeart/2005/8/layout/hierarchy3"/>
    <dgm:cxn modelId="{2FCB89EB-7C04-4DAC-8E5A-CB0A64B5F3BD}" type="presParOf" srcId="{67016CE4-C35A-4B5C-99C2-98CBEAF37A40}" destId="{A91D0090-F21F-4FDF-B828-FA2F409AD1F5}"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BB9BF22-BCFE-4B5D-B2ED-00DC4DD3ABE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86F63D85-2FFD-4C38-908C-6D857F0D507A}">
      <dgm:prSet phldrT="[Text]" custT="1"/>
      <dgm:spPr>
        <a:solidFill>
          <a:schemeClr val="tx1">
            <a:lumMod val="75000"/>
            <a:lumOff val="25000"/>
          </a:schemeClr>
        </a:solidFill>
      </dgm:spPr>
      <dgm:t>
        <a:bodyPr/>
        <a:lstStyle/>
        <a:p>
          <a:pPr rtl="1"/>
          <a:r>
            <a:rPr lang="ar-SA" sz="3600" dirty="0">
              <a:latin typeface="Calibri" panose="020F0502020204030204" pitchFamily="34" charset="0"/>
              <a:ea typeface="Calibri" panose="020F0502020204030204" pitchFamily="34" charset="0"/>
              <a:cs typeface="Calibri" panose="020F0502020204030204" pitchFamily="34" charset="0"/>
            </a:rPr>
            <a:t>تاريخ</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80BEFE3D-F554-4D3E-8AD6-E0FB75557816}" type="parTrans" cxnId="{75493457-492F-46AA-8021-362C882E41DC}">
      <dgm:prSet/>
      <dgm:spPr/>
      <dgm:t>
        <a:bodyPr/>
        <a:lstStyle/>
        <a:p>
          <a:endParaRPr lang="en-US"/>
        </a:p>
      </dgm:t>
    </dgm:pt>
    <dgm:pt modelId="{7592D6B6-3BCF-4231-8523-C768ADCF2A13}" type="sibTrans" cxnId="{75493457-492F-46AA-8021-362C882E41DC}">
      <dgm:prSet/>
      <dgm:spPr/>
      <dgm:t>
        <a:bodyPr/>
        <a:lstStyle/>
        <a:p>
          <a:endParaRPr lang="en-US"/>
        </a:p>
      </dgm:t>
    </dgm:pt>
    <dgm:pt modelId="{F25CB443-752A-4417-B08E-80CE2B01454E}">
      <dgm:prSet custT="1"/>
      <dgm:spPr>
        <a:ln>
          <a:solidFill>
            <a:schemeClr val="bg1"/>
          </a:solidFill>
        </a:ln>
      </dgm:spPr>
      <dgm:t>
        <a:bodyPr/>
        <a:lstStyle/>
        <a:p>
          <a:pPr rtl="1"/>
          <a:r>
            <a:rPr lang="en-US" sz="2400" b="1" i="0" dirty="0">
              <a:latin typeface="Calibri" panose="020F0502020204030204" pitchFamily="34" charset="0"/>
              <a:ea typeface="Calibri" panose="020F0502020204030204" pitchFamily="34" charset="0"/>
              <a:cs typeface="Calibri" panose="020F0502020204030204" pitchFamily="34" charset="0"/>
            </a:rPr>
            <a:t>DATE</a:t>
          </a:r>
          <a:r>
            <a:rPr lang="ar-SA" sz="2400" b="1" i="0" dirty="0">
              <a:latin typeface="Calibri" panose="020F0502020204030204" pitchFamily="34" charset="0"/>
              <a:ea typeface="Calibri" panose="020F0502020204030204" pitchFamily="34" charset="0"/>
              <a:cs typeface="Calibri" panose="020F0502020204030204" pitchFamily="34" charset="0"/>
            </a:rPr>
            <a:t> عبارة عن تاريخ يسجل اليوم والشهر والسنة</a:t>
          </a:r>
          <a:r>
            <a:rPr lang="en-US" sz="2400" b="1" i="0" dirty="0">
              <a:latin typeface="Calibri" panose="020F0502020204030204" pitchFamily="34" charset="0"/>
              <a:ea typeface="Calibri" panose="020F0502020204030204" pitchFamily="34" charset="0"/>
              <a:cs typeface="Calibri" panose="020F0502020204030204" pitchFamily="34" charset="0"/>
            </a:rPr>
            <a:t>2023-12-13 </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22CACD56-3361-40D9-9110-6B8B480AAD18}" type="parTrans" cxnId="{5830AC71-6757-486E-9DFD-446F10088B32}">
      <dgm:prSet/>
      <dgm:spPr/>
      <dgm:t>
        <a:bodyPr/>
        <a:lstStyle/>
        <a:p>
          <a:pPr rtl="1"/>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84FB41EF-0EBB-48E1-AD20-1F05974C32B8}" type="sibTrans" cxnId="{5830AC71-6757-486E-9DFD-446F10088B32}">
      <dgm:prSet/>
      <dgm:spPr/>
      <dgm:t>
        <a:bodyPr/>
        <a:lstStyle/>
        <a:p>
          <a:endParaRPr lang="en-US"/>
        </a:p>
      </dgm:t>
    </dgm:pt>
    <dgm:pt modelId="{6CAB80F2-D5F0-41BF-AD00-1630D5AB469C}">
      <dgm:prSet custT="1"/>
      <dgm:spPr>
        <a:ln>
          <a:solidFill>
            <a:schemeClr val="bg1"/>
          </a:solidFill>
        </a:ln>
      </dgm:spPr>
      <dgm:t>
        <a:bodyPr/>
        <a:lstStyle/>
        <a:p>
          <a:pPr rtl="1"/>
          <a:r>
            <a:rPr lang="en-US" sz="2400" b="1" i="0" dirty="0">
              <a:latin typeface="Calibri" panose="020F0502020204030204" pitchFamily="34" charset="0"/>
              <a:ea typeface="Calibri" panose="020F0502020204030204" pitchFamily="34" charset="0"/>
              <a:cs typeface="Calibri" panose="020F0502020204030204" pitchFamily="34" charset="0"/>
            </a:rPr>
            <a:t>TIME</a:t>
          </a:r>
          <a:r>
            <a:rPr lang="ar-SA" sz="2400" b="1" i="0" dirty="0">
              <a:latin typeface="Calibri" panose="020F0502020204030204" pitchFamily="34" charset="0"/>
              <a:ea typeface="Calibri" panose="020F0502020204030204" pitchFamily="34" charset="0"/>
              <a:cs typeface="Calibri" panose="020F0502020204030204" pitchFamily="34" charset="0"/>
            </a:rPr>
            <a:t> عبارة عن وقت ويسجل الساعة والدقيقة والثانية </a:t>
          </a:r>
          <a:r>
            <a:rPr lang="en-US" sz="2400" b="1" i="0" dirty="0">
              <a:latin typeface="Calibri" panose="020F0502020204030204" pitchFamily="34" charset="0"/>
              <a:ea typeface="Calibri" panose="020F0502020204030204" pitchFamily="34" charset="0"/>
              <a:cs typeface="Calibri" panose="020F0502020204030204" pitchFamily="34" charset="0"/>
            </a:rPr>
            <a:t>81</a:t>
          </a:r>
          <a:r>
            <a:rPr lang="ar-SA" sz="2400" b="1" i="0" dirty="0">
              <a:latin typeface="Calibri" panose="020F0502020204030204" pitchFamily="34" charset="0"/>
              <a:ea typeface="Calibri" panose="020F0502020204030204" pitchFamily="34" charset="0"/>
              <a:cs typeface="Calibri" panose="020F0502020204030204" pitchFamily="34" charset="0"/>
            </a:rPr>
            <a:t>15:12:5.4</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B3F36472-2DCE-4167-87A0-822B0738A835}" type="parTrans" cxnId="{00465EE7-4E70-4A97-9E72-C5925212D98E}">
      <dgm:prSet/>
      <dgm:spPr/>
      <dgm:t>
        <a:bodyPr/>
        <a:lstStyle/>
        <a:p>
          <a:pPr rtl="1"/>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0044F3FC-5978-4AB2-B466-5946F4682348}" type="sibTrans" cxnId="{00465EE7-4E70-4A97-9E72-C5925212D98E}">
      <dgm:prSet/>
      <dgm:spPr/>
      <dgm:t>
        <a:bodyPr/>
        <a:lstStyle/>
        <a:p>
          <a:endParaRPr lang="en-US"/>
        </a:p>
      </dgm:t>
    </dgm:pt>
    <dgm:pt modelId="{9583D245-2DFB-47B7-AC56-FAC4E6EBFA1B}">
      <dgm:prSet custT="1"/>
      <dgm:spPr>
        <a:ln>
          <a:solidFill>
            <a:schemeClr val="bg1"/>
          </a:solidFill>
        </a:ln>
      </dgm:spPr>
      <dgm:t>
        <a:bodyPr/>
        <a:lstStyle/>
        <a:p>
          <a:pPr rtl="1"/>
          <a:r>
            <a:rPr lang="en-US" sz="2400" b="1" i="0" dirty="0">
              <a:latin typeface="Calibri" panose="020F0502020204030204" pitchFamily="34" charset="0"/>
              <a:ea typeface="Calibri" panose="020F0502020204030204" pitchFamily="34" charset="0"/>
              <a:cs typeface="Calibri" panose="020F0502020204030204" pitchFamily="34" charset="0"/>
            </a:rPr>
            <a:t>DATETIME</a:t>
          </a:r>
          <a:r>
            <a:rPr lang="ar-SA" sz="2400" b="1" i="0" dirty="0">
              <a:latin typeface="Calibri" panose="020F0502020204030204" pitchFamily="34" charset="0"/>
              <a:ea typeface="Calibri" panose="020F0502020204030204" pitchFamily="34" charset="0"/>
              <a:cs typeface="Calibri" panose="020F0502020204030204" pitchFamily="34" charset="0"/>
            </a:rPr>
            <a:t> عبارة عن التاريخ والوقت</a:t>
          </a:r>
          <a:r>
            <a:rPr lang="en-US" sz="2400" b="1" i="0" dirty="0">
              <a:latin typeface="Calibri" panose="020F0502020204030204" pitchFamily="34" charset="0"/>
              <a:ea typeface="Calibri" panose="020F0502020204030204" pitchFamily="34" charset="0"/>
              <a:cs typeface="Calibri" panose="020F0502020204030204" pitchFamily="34" charset="0"/>
            </a:rPr>
            <a:t>2023-12-13 15:12:5.481 </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0C5A8E1C-F2AE-4A35-A245-C8390567E746}" type="parTrans" cxnId="{EE65AF6E-5AB0-4061-9EE7-0515D7485245}">
      <dgm:prSet/>
      <dgm:spPr>
        <a:solidFill>
          <a:schemeClr val="bg1"/>
        </a:solidFill>
      </dgm:spPr>
      <dgm:t>
        <a:bodyPr/>
        <a:lstStyle/>
        <a:p>
          <a:pPr rtl="1"/>
          <a:endParaRPr lang="en-US">
            <a:latin typeface="Calibri" panose="020F0502020204030204" pitchFamily="34" charset="0"/>
            <a:ea typeface="Calibri" panose="020F0502020204030204" pitchFamily="34" charset="0"/>
            <a:cs typeface="Calibri" panose="020F0502020204030204" pitchFamily="34" charset="0"/>
          </a:endParaRPr>
        </a:p>
      </dgm:t>
    </dgm:pt>
    <dgm:pt modelId="{4451383B-092B-4632-BA65-CD997E65DAAA}" type="sibTrans" cxnId="{EE65AF6E-5AB0-4061-9EE7-0515D7485245}">
      <dgm:prSet/>
      <dgm:spPr/>
      <dgm:t>
        <a:bodyPr/>
        <a:lstStyle/>
        <a:p>
          <a:endParaRPr lang="en-US"/>
        </a:p>
      </dgm:t>
    </dgm:pt>
    <dgm:pt modelId="{55551039-90F2-4AE8-B713-0ED911541082}" type="pres">
      <dgm:prSet presAssocID="{DBB9BF22-BCFE-4B5D-B2ED-00DC4DD3ABE3}" presName="diagram" presStyleCnt="0">
        <dgm:presLayoutVars>
          <dgm:chPref val="1"/>
          <dgm:dir/>
          <dgm:animOne val="branch"/>
          <dgm:animLvl val="lvl"/>
          <dgm:resizeHandles/>
        </dgm:presLayoutVars>
      </dgm:prSet>
      <dgm:spPr/>
    </dgm:pt>
    <dgm:pt modelId="{7262067F-AE8B-461F-82FE-D97050977F28}" type="pres">
      <dgm:prSet presAssocID="{86F63D85-2FFD-4C38-908C-6D857F0D507A}" presName="root" presStyleCnt="0"/>
      <dgm:spPr/>
    </dgm:pt>
    <dgm:pt modelId="{2F0E9ABE-B696-40CA-B1C5-B42190E2E189}" type="pres">
      <dgm:prSet presAssocID="{86F63D85-2FFD-4C38-908C-6D857F0D507A}" presName="rootComposite" presStyleCnt="0"/>
      <dgm:spPr/>
    </dgm:pt>
    <dgm:pt modelId="{38BB552F-7C10-4019-963B-66FF2498EF23}" type="pres">
      <dgm:prSet presAssocID="{86F63D85-2FFD-4C38-908C-6D857F0D507A}" presName="rootText" presStyleLbl="node1" presStyleIdx="0" presStyleCnt="1" custScaleX="178691"/>
      <dgm:spPr/>
    </dgm:pt>
    <dgm:pt modelId="{31BB6805-FA2F-483E-B031-F4DBEB7CC4A3}" type="pres">
      <dgm:prSet presAssocID="{86F63D85-2FFD-4C38-908C-6D857F0D507A}" presName="rootConnector" presStyleLbl="node1" presStyleIdx="0" presStyleCnt="1"/>
      <dgm:spPr/>
    </dgm:pt>
    <dgm:pt modelId="{F696EB8B-E58D-409B-8CE5-703172A08F15}" type="pres">
      <dgm:prSet presAssocID="{86F63D85-2FFD-4C38-908C-6D857F0D507A}" presName="childShape" presStyleCnt="0"/>
      <dgm:spPr/>
    </dgm:pt>
    <dgm:pt modelId="{73CA7122-826B-410B-A203-7EACA6EDD9EB}" type="pres">
      <dgm:prSet presAssocID="{22CACD56-3361-40D9-9110-6B8B480AAD18}" presName="Name13" presStyleLbl="parChTrans1D2" presStyleIdx="0" presStyleCnt="3" custSzX="382881"/>
      <dgm:spPr/>
    </dgm:pt>
    <dgm:pt modelId="{55E649B9-AEA5-43F0-A76E-1C663BB94E88}" type="pres">
      <dgm:prSet presAssocID="{F25CB443-752A-4417-B08E-80CE2B01454E}" presName="childText" presStyleLbl="bgAcc1" presStyleIdx="0" presStyleCnt="3" custScaleX="591193">
        <dgm:presLayoutVars>
          <dgm:bulletEnabled val="1"/>
        </dgm:presLayoutVars>
      </dgm:prSet>
      <dgm:spPr/>
    </dgm:pt>
    <dgm:pt modelId="{852CC905-EFB4-4CAF-9DE2-F9CCE1223EF9}" type="pres">
      <dgm:prSet presAssocID="{B3F36472-2DCE-4167-87A0-822B0738A835}" presName="Name13" presStyleLbl="parChTrans1D2" presStyleIdx="1" presStyleCnt="3" custSzX="382881"/>
      <dgm:spPr/>
    </dgm:pt>
    <dgm:pt modelId="{D68177A9-A69E-4807-AADD-8B10E99FFEC8}" type="pres">
      <dgm:prSet presAssocID="{6CAB80F2-D5F0-41BF-AD00-1630D5AB469C}" presName="childText" presStyleLbl="bgAcc1" presStyleIdx="1" presStyleCnt="3" custScaleX="591193">
        <dgm:presLayoutVars>
          <dgm:bulletEnabled val="1"/>
        </dgm:presLayoutVars>
      </dgm:prSet>
      <dgm:spPr/>
    </dgm:pt>
    <dgm:pt modelId="{8FAA06D5-5AE0-41AB-A35B-DF7B871736E9}" type="pres">
      <dgm:prSet presAssocID="{0C5A8E1C-F2AE-4A35-A245-C8390567E746}" presName="Name13" presStyleLbl="parChTrans1D2" presStyleIdx="2" presStyleCnt="3" custSzX="382881"/>
      <dgm:spPr/>
    </dgm:pt>
    <dgm:pt modelId="{D06EFF41-B373-4E44-8E87-1D2BDF034C07}" type="pres">
      <dgm:prSet presAssocID="{9583D245-2DFB-47B7-AC56-FAC4E6EBFA1B}" presName="childText" presStyleLbl="bgAcc1" presStyleIdx="2" presStyleCnt="3" custScaleX="591193">
        <dgm:presLayoutVars>
          <dgm:bulletEnabled val="1"/>
        </dgm:presLayoutVars>
      </dgm:prSet>
      <dgm:spPr/>
    </dgm:pt>
  </dgm:ptLst>
  <dgm:cxnLst>
    <dgm:cxn modelId="{AEE7FC02-CBC6-4DC5-A136-E89D725A8623}" type="presOf" srcId="{22CACD56-3361-40D9-9110-6B8B480AAD18}" destId="{73CA7122-826B-410B-A203-7EACA6EDD9EB}" srcOrd="0" destOrd="0" presId="urn:microsoft.com/office/officeart/2005/8/layout/hierarchy3"/>
    <dgm:cxn modelId="{B1C72F1E-3123-4C47-8516-90B19D50DD9D}" type="presOf" srcId="{86F63D85-2FFD-4C38-908C-6D857F0D507A}" destId="{31BB6805-FA2F-483E-B031-F4DBEB7CC4A3}" srcOrd="1" destOrd="0" presId="urn:microsoft.com/office/officeart/2005/8/layout/hierarchy3"/>
    <dgm:cxn modelId="{AC76B822-9976-4881-9344-85CF63675356}" type="presOf" srcId="{0C5A8E1C-F2AE-4A35-A245-C8390567E746}" destId="{8FAA06D5-5AE0-41AB-A35B-DF7B871736E9}" srcOrd="0" destOrd="0" presId="urn:microsoft.com/office/officeart/2005/8/layout/hierarchy3"/>
    <dgm:cxn modelId="{CA7A453D-3DCF-41DE-9843-9AB041A92960}" type="presOf" srcId="{B3F36472-2DCE-4167-87A0-822B0738A835}" destId="{852CC905-EFB4-4CAF-9DE2-F9CCE1223EF9}" srcOrd="0" destOrd="0" presId="urn:microsoft.com/office/officeart/2005/8/layout/hierarchy3"/>
    <dgm:cxn modelId="{6AD41C5B-3589-43A1-AA94-DA6DFC70300F}" type="presOf" srcId="{DBB9BF22-BCFE-4B5D-B2ED-00DC4DD3ABE3}" destId="{55551039-90F2-4AE8-B713-0ED911541082}" srcOrd="0" destOrd="0" presId="urn:microsoft.com/office/officeart/2005/8/layout/hierarchy3"/>
    <dgm:cxn modelId="{EE65AF6E-5AB0-4061-9EE7-0515D7485245}" srcId="{86F63D85-2FFD-4C38-908C-6D857F0D507A}" destId="{9583D245-2DFB-47B7-AC56-FAC4E6EBFA1B}" srcOrd="2" destOrd="0" parTransId="{0C5A8E1C-F2AE-4A35-A245-C8390567E746}" sibTransId="{4451383B-092B-4632-BA65-CD997E65DAAA}"/>
    <dgm:cxn modelId="{5830AC71-6757-486E-9DFD-446F10088B32}" srcId="{86F63D85-2FFD-4C38-908C-6D857F0D507A}" destId="{F25CB443-752A-4417-B08E-80CE2B01454E}" srcOrd="0" destOrd="0" parTransId="{22CACD56-3361-40D9-9110-6B8B480AAD18}" sibTransId="{84FB41EF-0EBB-48E1-AD20-1F05974C32B8}"/>
    <dgm:cxn modelId="{75493457-492F-46AA-8021-362C882E41DC}" srcId="{DBB9BF22-BCFE-4B5D-B2ED-00DC4DD3ABE3}" destId="{86F63D85-2FFD-4C38-908C-6D857F0D507A}" srcOrd="0" destOrd="0" parTransId="{80BEFE3D-F554-4D3E-8AD6-E0FB75557816}" sibTransId="{7592D6B6-3BCF-4231-8523-C768ADCF2A13}"/>
    <dgm:cxn modelId="{3DC1D79A-27FF-4962-8A2F-1E34511927F7}" type="presOf" srcId="{9583D245-2DFB-47B7-AC56-FAC4E6EBFA1B}" destId="{D06EFF41-B373-4E44-8E87-1D2BDF034C07}" srcOrd="0" destOrd="0" presId="urn:microsoft.com/office/officeart/2005/8/layout/hierarchy3"/>
    <dgm:cxn modelId="{C98C8EB6-ED00-4395-B566-9E2B753DFE35}" type="presOf" srcId="{6CAB80F2-D5F0-41BF-AD00-1630D5AB469C}" destId="{D68177A9-A69E-4807-AADD-8B10E99FFEC8}" srcOrd="0" destOrd="0" presId="urn:microsoft.com/office/officeart/2005/8/layout/hierarchy3"/>
    <dgm:cxn modelId="{DBA6CDCF-8F85-48B5-A458-8CD36BCA8E5C}" type="presOf" srcId="{F25CB443-752A-4417-B08E-80CE2B01454E}" destId="{55E649B9-AEA5-43F0-A76E-1C663BB94E88}" srcOrd="0" destOrd="0" presId="urn:microsoft.com/office/officeart/2005/8/layout/hierarchy3"/>
    <dgm:cxn modelId="{00465EE7-4E70-4A97-9E72-C5925212D98E}" srcId="{86F63D85-2FFD-4C38-908C-6D857F0D507A}" destId="{6CAB80F2-D5F0-41BF-AD00-1630D5AB469C}" srcOrd="1" destOrd="0" parTransId="{B3F36472-2DCE-4167-87A0-822B0738A835}" sibTransId="{0044F3FC-5978-4AB2-B466-5946F4682348}"/>
    <dgm:cxn modelId="{CDCAADEE-12B6-4769-B873-EA33F5D19E16}" type="presOf" srcId="{86F63D85-2FFD-4C38-908C-6D857F0D507A}" destId="{38BB552F-7C10-4019-963B-66FF2498EF23}" srcOrd="0" destOrd="0" presId="urn:microsoft.com/office/officeart/2005/8/layout/hierarchy3"/>
    <dgm:cxn modelId="{BAD94282-5D6D-480A-A7DB-CE92BA5ACE67}" type="presParOf" srcId="{55551039-90F2-4AE8-B713-0ED911541082}" destId="{7262067F-AE8B-461F-82FE-D97050977F28}" srcOrd="0" destOrd="0" presId="urn:microsoft.com/office/officeart/2005/8/layout/hierarchy3"/>
    <dgm:cxn modelId="{35B8B40F-6B2B-4CBC-89C8-C00C87B41EA5}" type="presParOf" srcId="{7262067F-AE8B-461F-82FE-D97050977F28}" destId="{2F0E9ABE-B696-40CA-B1C5-B42190E2E189}" srcOrd="0" destOrd="0" presId="urn:microsoft.com/office/officeart/2005/8/layout/hierarchy3"/>
    <dgm:cxn modelId="{E8B1AD3B-6989-450E-8B3A-36E84194F042}" type="presParOf" srcId="{2F0E9ABE-B696-40CA-B1C5-B42190E2E189}" destId="{38BB552F-7C10-4019-963B-66FF2498EF23}" srcOrd="0" destOrd="0" presId="urn:microsoft.com/office/officeart/2005/8/layout/hierarchy3"/>
    <dgm:cxn modelId="{86137A7F-C479-4423-BFBA-E96EF8596D14}" type="presParOf" srcId="{2F0E9ABE-B696-40CA-B1C5-B42190E2E189}" destId="{31BB6805-FA2F-483E-B031-F4DBEB7CC4A3}" srcOrd="1" destOrd="0" presId="urn:microsoft.com/office/officeart/2005/8/layout/hierarchy3"/>
    <dgm:cxn modelId="{8C54C961-7D6F-4FB8-9D34-E80B292F2094}" type="presParOf" srcId="{7262067F-AE8B-461F-82FE-D97050977F28}" destId="{F696EB8B-E58D-409B-8CE5-703172A08F15}" srcOrd="1" destOrd="0" presId="urn:microsoft.com/office/officeart/2005/8/layout/hierarchy3"/>
    <dgm:cxn modelId="{E7BC5A75-3CB2-4A6C-AC9E-534D1961B6F9}" type="presParOf" srcId="{F696EB8B-E58D-409B-8CE5-703172A08F15}" destId="{73CA7122-826B-410B-A203-7EACA6EDD9EB}" srcOrd="0" destOrd="0" presId="urn:microsoft.com/office/officeart/2005/8/layout/hierarchy3"/>
    <dgm:cxn modelId="{9C6E9604-75C1-49C1-A4BD-094E8262E6A1}" type="presParOf" srcId="{F696EB8B-E58D-409B-8CE5-703172A08F15}" destId="{55E649B9-AEA5-43F0-A76E-1C663BB94E88}" srcOrd="1" destOrd="0" presId="urn:microsoft.com/office/officeart/2005/8/layout/hierarchy3"/>
    <dgm:cxn modelId="{9FAA5022-0364-4E31-8A73-76BA218211DB}" type="presParOf" srcId="{F696EB8B-E58D-409B-8CE5-703172A08F15}" destId="{852CC905-EFB4-4CAF-9DE2-F9CCE1223EF9}" srcOrd="2" destOrd="0" presId="urn:microsoft.com/office/officeart/2005/8/layout/hierarchy3"/>
    <dgm:cxn modelId="{950BD4E7-6EAD-4DF4-80DF-BE46446469C0}" type="presParOf" srcId="{F696EB8B-E58D-409B-8CE5-703172A08F15}" destId="{D68177A9-A69E-4807-AADD-8B10E99FFEC8}" srcOrd="3" destOrd="0" presId="urn:microsoft.com/office/officeart/2005/8/layout/hierarchy3"/>
    <dgm:cxn modelId="{C33EC707-2567-44C3-90CB-8DEF066DA51C}" type="presParOf" srcId="{F696EB8B-E58D-409B-8CE5-703172A08F15}" destId="{8FAA06D5-5AE0-41AB-A35B-DF7B871736E9}" srcOrd="4" destOrd="0" presId="urn:microsoft.com/office/officeart/2005/8/layout/hierarchy3"/>
    <dgm:cxn modelId="{225F9E18-D53A-441A-8971-CA3A68C18BA7}" type="presParOf" srcId="{F696EB8B-E58D-409B-8CE5-703172A08F15}" destId="{D06EFF41-B373-4E44-8E87-1D2BDF034C07}"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BB9BF22-BCFE-4B5D-B2ED-00DC4DD3ABE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617A9EEF-5F50-4975-9766-83D55559EBB7}">
      <dgm:prSet phldrT="[Text]" custT="1"/>
      <dgm:spPr>
        <a:solidFill>
          <a:schemeClr val="tx1">
            <a:lumMod val="75000"/>
            <a:lumOff val="25000"/>
          </a:schemeClr>
        </a:solidFill>
      </dgm:spPr>
      <dgm:t>
        <a:bodyPr/>
        <a:lstStyle/>
        <a:p>
          <a:r>
            <a:rPr lang="ar-SA" sz="3600" dirty="0">
              <a:latin typeface="Calibri" panose="020F0502020204030204" pitchFamily="34" charset="0"/>
              <a:ea typeface="Calibri" panose="020F0502020204030204" pitchFamily="34" charset="0"/>
              <a:cs typeface="Calibri" panose="020F0502020204030204" pitchFamily="34" charset="0"/>
            </a:rPr>
            <a:t>منطقية</a:t>
          </a:r>
          <a:endParaRPr lang="en-US" sz="3600" dirty="0">
            <a:latin typeface="Calibri" panose="020F0502020204030204" pitchFamily="34" charset="0"/>
            <a:ea typeface="Calibri" panose="020F0502020204030204" pitchFamily="34" charset="0"/>
            <a:cs typeface="Calibri" panose="020F0502020204030204" pitchFamily="34" charset="0"/>
          </a:endParaRPr>
        </a:p>
      </dgm:t>
    </dgm:pt>
    <dgm:pt modelId="{7E6ADF6F-A69B-4055-B261-D32CBACAE33E}" type="parTrans" cxnId="{8660524F-4B6E-4B78-9D31-77DF0996993E}">
      <dgm:prSet/>
      <dgm:spPr/>
      <dgm:t>
        <a:bodyPr/>
        <a:lstStyle/>
        <a:p>
          <a:endParaRPr lang="en-US"/>
        </a:p>
      </dgm:t>
    </dgm:pt>
    <dgm:pt modelId="{8EFC46BD-2C69-44C0-AD54-46E1C1B306D8}" type="sibTrans" cxnId="{8660524F-4B6E-4B78-9D31-77DF0996993E}">
      <dgm:prSet/>
      <dgm:spPr/>
      <dgm:t>
        <a:bodyPr/>
        <a:lstStyle/>
        <a:p>
          <a:endParaRPr lang="en-US"/>
        </a:p>
      </dgm:t>
    </dgm:pt>
    <dgm:pt modelId="{AAF39FCA-58FD-4E6D-B514-B45C8FCE471B}">
      <dgm:prSet custT="1"/>
      <dgm:spPr>
        <a:ln>
          <a:solidFill>
            <a:schemeClr val="bg1"/>
          </a:solidFill>
        </a:ln>
      </dgm:spPr>
      <dgm:t>
        <a:bodyPr/>
        <a:lstStyle/>
        <a:p>
          <a:pPr rtl="1"/>
          <a:r>
            <a:rPr lang="en-US" sz="2400" b="1" dirty="0">
              <a:latin typeface="Calibri" panose="020F0502020204030204" pitchFamily="34" charset="0"/>
              <a:ea typeface="Calibri" panose="020F0502020204030204" pitchFamily="34" charset="0"/>
              <a:cs typeface="Calibri" panose="020F0502020204030204" pitchFamily="34" charset="0"/>
            </a:rPr>
            <a:t> </a:t>
          </a:r>
          <a:r>
            <a:rPr lang="en-US" sz="2400" b="1" i="0" dirty="0">
              <a:latin typeface="Calibri" panose="020F0502020204030204" pitchFamily="34" charset="0"/>
              <a:ea typeface="Calibri" panose="020F0502020204030204" pitchFamily="34" charset="0"/>
              <a:cs typeface="Calibri" panose="020F0502020204030204" pitchFamily="34" charset="0"/>
            </a:rPr>
            <a:t>BOOLEAN</a:t>
          </a:r>
          <a:r>
            <a:rPr lang="ar-SA" sz="2400" b="1" i="0" dirty="0">
              <a:latin typeface="Calibri" panose="020F0502020204030204" pitchFamily="34" charset="0"/>
              <a:ea typeface="Calibri" panose="020F0502020204030204" pitchFamily="34" charset="0"/>
              <a:cs typeface="Calibri" panose="020F0502020204030204" pitchFamily="34" charset="0"/>
            </a:rPr>
            <a:t>هي قيمة منطقية تكون اما </a:t>
          </a:r>
          <a:r>
            <a:rPr lang="en-US" sz="2400" b="1" i="0" dirty="0">
              <a:latin typeface="Calibri" panose="020F0502020204030204" pitchFamily="34" charset="0"/>
              <a:ea typeface="Calibri" panose="020F0502020204030204" pitchFamily="34" charset="0"/>
              <a:cs typeface="Calibri" panose="020F0502020204030204" pitchFamily="34" charset="0"/>
            </a:rPr>
            <a:t>True</a:t>
          </a:r>
          <a:r>
            <a:rPr lang="ar-SA" sz="2400" b="1" i="0" dirty="0">
              <a:latin typeface="Calibri" panose="020F0502020204030204" pitchFamily="34" charset="0"/>
              <a:ea typeface="Calibri" panose="020F0502020204030204" pitchFamily="34" charset="0"/>
              <a:cs typeface="Calibri" panose="020F0502020204030204" pitchFamily="34" charset="0"/>
            </a:rPr>
            <a:t> (صح) او </a:t>
          </a:r>
          <a:r>
            <a:rPr lang="en-US" sz="2400" b="1" i="0" dirty="0">
              <a:latin typeface="Calibri" panose="020F0502020204030204" pitchFamily="34" charset="0"/>
              <a:ea typeface="Calibri" panose="020F0502020204030204" pitchFamily="34" charset="0"/>
              <a:cs typeface="Calibri" panose="020F0502020204030204" pitchFamily="34" charset="0"/>
            </a:rPr>
            <a:t>False</a:t>
          </a:r>
          <a:r>
            <a:rPr lang="ar-SA" sz="2400" b="1" i="0" dirty="0">
              <a:latin typeface="Calibri" panose="020F0502020204030204" pitchFamily="34" charset="0"/>
              <a:ea typeface="Calibri" panose="020F0502020204030204" pitchFamily="34" charset="0"/>
              <a:cs typeface="Calibri" panose="020F0502020204030204" pitchFamily="34" charset="0"/>
            </a:rPr>
            <a:t> (خطاء)</a:t>
          </a:r>
          <a:endParaRPr lang="en-US" sz="2400" b="1" dirty="0">
            <a:latin typeface="Calibri" panose="020F0502020204030204" pitchFamily="34" charset="0"/>
            <a:ea typeface="Calibri" panose="020F0502020204030204" pitchFamily="34" charset="0"/>
            <a:cs typeface="Calibri" panose="020F0502020204030204" pitchFamily="34" charset="0"/>
          </a:endParaRPr>
        </a:p>
      </dgm:t>
    </dgm:pt>
    <dgm:pt modelId="{091B8771-EEA6-41FE-AAB1-9587FB5765E4}" type="parTrans" cxnId="{95B3527C-9475-497F-AD00-26BB9EB82ABE}">
      <dgm:prSet/>
      <dgm:spPr>
        <a:solidFill>
          <a:schemeClr val="bg1"/>
        </a:solidFill>
      </dgm:spPr>
      <dgm:t>
        <a:bodyPr/>
        <a:lstStyle/>
        <a:p>
          <a:endParaRPr lang="en-US" sz="2800">
            <a:latin typeface="Calibri" panose="020F0502020204030204" pitchFamily="34" charset="0"/>
            <a:ea typeface="Calibri" panose="020F0502020204030204" pitchFamily="34" charset="0"/>
            <a:cs typeface="Calibri" panose="020F0502020204030204" pitchFamily="34" charset="0"/>
          </a:endParaRPr>
        </a:p>
      </dgm:t>
    </dgm:pt>
    <dgm:pt modelId="{A5861C81-D6FE-48E9-9E88-1DC8A0AE5F70}" type="sibTrans" cxnId="{95B3527C-9475-497F-AD00-26BB9EB82ABE}">
      <dgm:prSet/>
      <dgm:spPr/>
      <dgm:t>
        <a:bodyPr/>
        <a:lstStyle/>
        <a:p>
          <a:endParaRPr lang="en-US"/>
        </a:p>
      </dgm:t>
    </dgm:pt>
    <dgm:pt modelId="{55551039-90F2-4AE8-B713-0ED911541082}" type="pres">
      <dgm:prSet presAssocID="{DBB9BF22-BCFE-4B5D-B2ED-00DC4DD3ABE3}" presName="diagram" presStyleCnt="0">
        <dgm:presLayoutVars>
          <dgm:chPref val="1"/>
          <dgm:dir/>
          <dgm:animOne val="branch"/>
          <dgm:animLvl val="lvl"/>
          <dgm:resizeHandles/>
        </dgm:presLayoutVars>
      </dgm:prSet>
      <dgm:spPr/>
    </dgm:pt>
    <dgm:pt modelId="{B6CA50B7-59E0-4133-8FE9-E2FAB2E669A0}" type="pres">
      <dgm:prSet presAssocID="{617A9EEF-5F50-4975-9766-83D55559EBB7}" presName="root" presStyleCnt="0"/>
      <dgm:spPr/>
    </dgm:pt>
    <dgm:pt modelId="{0CAC1E9E-2B7C-4A39-9467-78590E4C9458}" type="pres">
      <dgm:prSet presAssocID="{617A9EEF-5F50-4975-9766-83D55559EBB7}" presName="rootComposite" presStyleCnt="0"/>
      <dgm:spPr/>
    </dgm:pt>
    <dgm:pt modelId="{477FA87B-B590-44D9-8BFC-EED10D78E52D}" type="pres">
      <dgm:prSet presAssocID="{617A9EEF-5F50-4975-9766-83D55559EBB7}" presName="rootText" presStyleLbl="node1" presStyleIdx="0" presStyleCnt="1" custScaleX="32714" custScaleY="18308"/>
      <dgm:spPr/>
    </dgm:pt>
    <dgm:pt modelId="{30557BDE-22B0-4229-A7F7-E9CBFAA86FDB}" type="pres">
      <dgm:prSet presAssocID="{617A9EEF-5F50-4975-9766-83D55559EBB7}" presName="rootConnector" presStyleLbl="node1" presStyleIdx="0" presStyleCnt="1"/>
      <dgm:spPr/>
    </dgm:pt>
    <dgm:pt modelId="{D79E1EB4-6922-4A48-9525-B07EE2007A1F}" type="pres">
      <dgm:prSet presAssocID="{617A9EEF-5F50-4975-9766-83D55559EBB7}" presName="childShape" presStyleCnt="0"/>
      <dgm:spPr/>
    </dgm:pt>
    <dgm:pt modelId="{8A7D8019-59D2-4662-9E5A-750EFA09AD16}" type="pres">
      <dgm:prSet presAssocID="{091B8771-EEA6-41FE-AAB1-9587FB5765E4}" presName="Name13" presStyleLbl="parChTrans1D2" presStyleIdx="0" presStyleCnt="1" custSzX="382881"/>
      <dgm:spPr/>
    </dgm:pt>
    <dgm:pt modelId="{958AACA1-142B-4C79-BE17-FD295864CCE5}" type="pres">
      <dgm:prSet presAssocID="{AAF39FCA-58FD-4E6D-B514-B45C8FCE471B}" presName="childText" presStyleLbl="bgAcc1" presStyleIdx="0" presStyleCnt="1" custScaleX="83239" custScaleY="18308" custLinFactNeighborY="-20521">
        <dgm:presLayoutVars>
          <dgm:bulletEnabled val="1"/>
        </dgm:presLayoutVars>
      </dgm:prSet>
      <dgm:spPr/>
    </dgm:pt>
  </dgm:ptLst>
  <dgm:cxnLst>
    <dgm:cxn modelId="{6805CB08-5D0F-4898-834B-1642D7696A1A}" type="presOf" srcId="{AAF39FCA-58FD-4E6D-B514-B45C8FCE471B}" destId="{958AACA1-142B-4C79-BE17-FD295864CCE5}" srcOrd="0" destOrd="0" presId="urn:microsoft.com/office/officeart/2005/8/layout/hierarchy3"/>
    <dgm:cxn modelId="{6AD41C5B-3589-43A1-AA94-DA6DFC70300F}" type="presOf" srcId="{DBB9BF22-BCFE-4B5D-B2ED-00DC4DD3ABE3}" destId="{55551039-90F2-4AE8-B713-0ED911541082}" srcOrd="0" destOrd="0" presId="urn:microsoft.com/office/officeart/2005/8/layout/hierarchy3"/>
    <dgm:cxn modelId="{1C5B3D4B-DD4B-4CD5-B2BA-4CE1F5C40B05}" type="presOf" srcId="{091B8771-EEA6-41FE-AAB1-9587FB5765E4}" destId="{8A7D8019-59D2-4662-9E5A-750EFA09AD16}" srcOrd="0" destOrd="0" presId="urn:microsoft.com/office/officeart/2005/8/layout/hierarchy3"/>
    <dgm:cxn modelId="{0F62F56D-3FAE-4CE4-94D5-527361DDBA9C}" type="presOf" srcId="{617A9EEF-5F50-4975-9766-83D55559EBB7}" destId="{30557BDE-22B0-4229-A7F7-E9CBFAA86FDB}" srcOrd="1" destOrd="0" presId="urn:microsoft.com/office/officeart/2005/8/layout/hierarchy3"/>
    <dgm:cxn modelId="{8660524F-4B6E-4B78-9D31-77DF0996993E}" srcId="{DBB9BF22-BCFE-4B5D-B2ED-00DC4DD3ABE3}" destId="{617A9EEF-5F50-4975-9766-83D55559EBB7}" srcOrd="0" destOrd="0" parTransId="{7E6ADF6F-A69B-4055-B261-D32CBACAE33E}" sibTransId="{8EFC46BD-2C69-44C0-AD54-46E1C1B306D8}"/>
    <dgm:cxn modelId="{95B3527C-9475-497F-AD00-26BB9EB82ABE}" srcId="{617A9EEF-5F50-4975-9766-83D55559EBB7}" destId="{AAF39FCA-58FD-4E6D-B514-B45C8FCE471B}" srcOrd="0" destOrd="0" parTransId="{091B8771-EEA6-41FE-AAB1-9587FB5765E4}" sibTransId="{A5861C81-D6FE-48E9-9E88-1DC8A0AE5F70}"/>
    <dgm:cxn modelId="{060AAD95-8DD5-4BA5-A2AA-0BCCEAF2668D}" type="presOf" srcId="{617A9EEF-5F50-4975-9766-83D55559EBB7}" destId="{477FA87B-B590-44D9-8BFC-EED10D78E52D}" srcOrd="0" destOrd="0" presId="urn:microsoft.com/office/officeart/2005/8/layout/hierarchy3"/>
    <dgm:cxn modelId="{1D7EA38D-65D0-4637-AB51-5586E81E68E6}" type="presParOf" srcId="{55551039-90F2-4AE8-B713-0ED911541082}" destId="{B6CA50B7-59E0-4133-8FE9-E2FAB2E669A0}" srcOrd="0" destOrd="0" presId="urn:microsoft.com/office/officeart/2005/8/layout/hierarchy3"/>
    <dgm:cxn modelId="{D2F8CE52-127B-4D45-8E63-15F63DCDEB82}" type="presParOf" srcId="{B6CA50B7-59E0-4133-8FE9-E2FAB2E669A0}" destId="{0CAC1E9E-2B7C-4A39-9467-78590E4C9458}" srcOrd="0" destOrd="0" presId="urn:microsoft.com/office/officeart/2005/8/layout/hierarchy3"/>
    <dgm:cxn modelId="{29ADEAC2-6ABF-451C-B1B5-D1B4B2B14AFE}" type="presParOf" srcId="{0CAC1E9E-2B7C-4A39-9467-78590E4C9458}" destId="{477FA87B-B590-44D9-8BFC-EED10D78E52D}" srcOrd="0" destOrd="0" presId="urn:microsoft.com/office/officeart/2005/8/layout/hierarchy3"/>
    <dgm:cxn modelId="{66BB3D1E-EE6D-45A7-A016-1108874AF19B}" type="presParOf" srcId="{0CAC1E9E-2B7C-4A39-9467-78590E4C9458}" destId="{30557BDE-22B0-4229-A7F7-E9CBFAA86FDB}" srcOrd="1" destOrd="0" presId="urn:microsoft.com/office/officeart/2005/8/layout/hierarchy3"/>
    <dgm:cxn modelId="{82F6A3ED-0C0B-4BA2-BB59-5721DC0B82B2}" type="presParOf" srcId="{B6CA50B7-59E0-4133-8FE9-E2FAB2E669A0}" destId="{D79E1EB4-6922-4A48-9525-B07EE2007A1F}" srcOrd="1" destOrd="0" presId="urn:microsoft.com/office/officeart/2005/8/layout/hierarchy3"/>
    <dgm:cxn modelId="{E72E6643-DDF1-4C3B-AE35-301E7566DC8C}" type="presParOf" srcId="{D79E1EB4-6922-4A48-9525-B07EE2007A1F}" destId="{8A7D8019-59D2-4662-9E5A-750EFA09AD16}" srcOrd="0" destOrd="0" presId="urn:microsoft.com/office/officeart/2005/8/layout/hierarchy3"/>
    <dgm:cxn modelId="{DDFFDE08-CAE3-4879-B56F-113E1F232AB6}" type="presParOf" srcId="{D79E1EB4-6922-4A48-9525-B07EE2007A1F}" destId="{958AACA1-142B-4C79-BE17-FD295864CCE5}"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F7590-AD8D-4D6B-B006-9BBFDC483322}">
      <dsp:nvSpPr>
        <dsp:cNvPr id="0" name=""/>
        <dsp:cNvSpPr/>
      </dsp:nvSpPr>
      <dsp:spPr>
        <a:xfrm>
          <a:off x="79382" y="4228648"/>
          <a:ext cx="11290301"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FC32F9-AE79-437D-8847-E9CB418F6E98}">
      <dsp:nvSpPr>
        <dsp:cNvPr id="0" name=""/>
        <dsp:cNvSpPr/>
      </dsp:nvSpPr>
      <dsp:spPr>
        <a:xfrm>
          <a:off x="79382" y="2427811"/>
          <a:ext cx="11290301" cy="0"/>
        </a:xfrm>
        <a:prstGeom prst="line">
          <a:avLst/>
        </a:prstGeom>
        <a:solidFill>
          <a:schemeClr val="accent2"/>
        </a:solid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6C6B0A-644A-4A9D-A438-CE5927EF30DB}">
      <dsp:nvSpPr>
        <dsp:cNvPr id="0" name=""/>
        <dsp:cNvSpPr/>
      </dsp:nvSpPr>
      <dsp:spPr>
        <a:xfrm>
          <a:off x="79382" y="626974"/>
          <a:ext cx="11290301"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857AA6-1B5D-46DA-A74C-74DABA18AACA}">
      <dsp:nvSpPr>
        <dsp:cNvPr id="0" name=""/>
        <dsp:cNvSpPr/>
      </dsp:nvSpPr>
      <dsp:spPr>
        <a:xfrm>
          <a:off x="2686934" y="1469636"/>
          <a:ext cx="8354822" cy="474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1155700" rtl="1">
            <a:lnSpc>
              <a:spcPct val="90000"/>
            </a:lnSpc>
            <a:spcBef>
              <a:spcPct val="0"/>
            </a:spcBef>
            <a:spcAft>
              <a:spcPct val="35000"/>
            </a:spcAft>
            <a:buNone/>
          </a:pPr>
          <a:r>
            <a:rPr lang="ar-SA" sz="2600" kern="1200" dirty="0"/>
            <a:t> </a:t>
          </a:r>
          <a:endParaRPr lang="en-US" sz="2600" kern="1200" dirty="0"/>
        </a:p>
      </dsp:txBody>
      <dsp:txXfrm>
        <a:off x="2686934" y="1469636"/>
        <a:ext cx="8354822" cy="474350"/>
      </dsp:txXfrm>
    </dsp:sp>
    <dsp:sp modelId="{E17E3189-2EFA-4D05-BE2F-30346E7AC17B}">
      <dsp:nvSpPr>
        <dsp:cNvPr id="0" name=""/>
        <dsp:cNvSpPr/>
      </dsp:nvSpPr>
      <dsp:spPr>
        <a:xfrm>
          <a:off x="8037292" y="0"/>
          <a:ext cx="3253008" cy="828276"/>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ar-SA" sz="28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مستقل: </a:t>
          </a:r>
          <a:endParaRPr lang="en-US" sz="2800" kern="1200" dirty="0"/>
        </a:p>
      </dsp:txBody>
      <dsp:txXfrm>
        <a:off x="8077732" y="40440"/>
        <a:ext cx="3172128" cy="787836"/>
      </dsp:txXfrm>
    </dsp:sp>
    <dsp:sp modelId="{0DF4A025-FA62-4E49-A7D2-8F467B396D59}">
      <dsp:nvSpPr>
        <dsp:cNvPr id="0" name=""/>
        <dsp:cNvSpPr/>
      </dsp:nvSpPr>
      <dsp:spPr>
        <a:xfrm>
          <a:off x="0" y="809777"/>
          <a:ext cx="11290301" cy="948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r" defTabSz="1066800" rtl="1">
            <a:lnSpc>
              <a:spcPct val="90000"/>
            </a:lnSpc>
            <a:spcBef>
              <a:spcPct val="0"/>
            </a:spcBef>
            <a:spcAft>
              <a:spcPct val="15000"/>
            </a:spcAft>
            <a:buChar char="•"/>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لا يقوم بتخزين البيانات في أي مكان, لا في ملفات نصية ولا في قواعد بيانات ولا يرتبط بأي برنامج اخر او سيرفرات او انظمه أخرى، </a:t>
          </a:r>
          <a:r>
            <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مثال:</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برنامج الالة حاسبة.</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0" y="809777"/>
        <a:ext cx="11290301" cy="948842"/>
      </dsp:txXfrm>
    </dsp:sp>
    <dsp:sp modelId="{63C4918B-2708-4191-BD23-0739BF36D438}">
      <dsp:nvSpPr>
        <dsp:cNvPr id="0" name=""/>
        <dsp:cNvSpPr/>
      </dsp:nvSpPr>
      <dsp:spPr>
        <a:xfrm>
          <a:off x="309736" y="1469636"/>
          <a:ext cx="8354822" cy="474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1155700" rtl="1">
            <a:lnSpc>
              <a:spcPct val="90000"/>
            </a:lnSpc>
            <a:spcBef>
              <a:spcPct val="0"/>
            </a:spcBef>
            <a:spcAft>
              <a:spcPct val="35000"/>
            </a:spcAft>
            <a:buNone/>
          </a:pPr>
          <a:r>
            <a:rPr lang="ar-SA" sz="2600" kern="1200" dirty="0"/>
            <a:t> </a:t>
          </a:r>
          <a:endParaRPr lang="en-US" sz="2600" kern="1200" dirty="0"/>
        </a:p>
      </dsp:txBody>
      <dsp:txXfrm>
        <a:off x="309736" y="1469636"/>
        <a:ext cx="8354822" cy="474350"/>
      </dsp:txXfrm>
    </dsp:sp>
    <dsp:sp modelId="{E9303039-27BC-4B82-B02F-E8F721BC5079}">
      <dsp:nvSpPr>
        <dsp:cNvPr id="0" name=""/>
        <dsp:cNvSpPr/>
      </dsp:nvSpPr>
      <dsp:spPr>
        <a:xfrm>
          <a:off x="8037292" y="1782335"/>
          <a:ext cx="3253008" cy="828276"/>
        </a:xfrm>
        <a:prstGeom prst="round2SameRect">
          <a:avLst>
            <a:gd name="adj1" fmla="val 16670"/>
            <a:gd name="adj2" fmla="val 0"/>
          </a:avLst>
        </a:prstGeom>
        <a:solidFill>
          <a:schemeClr val="accent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ar-SA" sz="28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مرتبط ببيانات محلية: </a:t>
          </a:r>
          <a:endParaRPr lang="en-US" sz="2800" kern="1200" dirty="0"/>
        </a:p>
      </dsp:txBody>
      <dsp:txXfrm>
        <a:off x="8077732" y="1822775"/>
        <a:ext cx="3172128" cy="787836"/>
      </dsp:txXfrm>
    </dsp:sp>
    <dsp:sp modelId="{339269C4-80C0-4B7B-B7EB-A451B19C1AC9}">
      <dsp:nvSpPr>
        <dsp:cNvPr id="0" name=""/>
        <dsp:cNvSpPr/>
      </dsp:nvSpPr>
      <dsp:spPr>
        <a:xfrm>
          <a:off x="0" y="2610614"/>
          <a:ext cx="11290301" cy="948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r" defTabSz="1066800" rtl="1">
            <a:lnSpc>
              <a:spcPct val="90000"/>
            </a:lnSpc>
            <a:spcBef>
              <a:spcPct val="0"/>
            </a:spcBef>
            <a:spcAft>
              <a:spcPct val="15000"/>
            </a:spcAft>
            <a:buChar char="•"/>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وهو برنامج يقوم بتخزين البيانات على نفس سواء في ملفات نصية او قواعد بيانات. مثل اغلب البرامج المحاسبية او غيرها التي تحتاج حفظ البيانات  وكذلك الاكسل والورد الجهازوالبوربوينت .. الخ</a:t>
          </a:r>
          <a:endParaRPr lang="en-US" sz="2400" kern="1200" dirty="0"/>
        </a:p>
      </dsp:txBody>
      <dsp:txXfrm>
        <a:off x="0" y="2610614"/>
        <a:ext cx="11290301" cy="948842"/>
      </dsp:txXfrm>
    </dsp:sp>
    <dsp:sp modelId="{87287708-DB36-437E-BCB8-ABFEF9BF190F}">
      <dsp:nvSpPr>
        <dsp:cNvPr id="0" name=""/>
        <dsp:cNvSpPr/>
      </dsp:nvSpPr>
      <dsp:spPr>
        <a:xfrm>
          <a:off x="1008283" y="1469636"/>
          <a:ext cx="8354822" cy="474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1155700" rtl="1">
            <a:lnSpc>
              <a:spcPct val="90000"/>
            </a:lnSpc>
            <a:spcBef>
              <a:spcPct val="0"/>
            </a:spcBef>
            <a:spcAft>
              <a:spcPct val="35000"/>
            </a:spcAft>
            <a:buNone/>
          </a:pPr>
          <a:r>
            <a:rPr lang="ar-SA" sz="2600" kern="1200" dirty="0"/>
            <a:t> </a:t>
          </a:r>
          <a:endParaRPr lang="en-US" sz="2600" kern="1200" dirty="0"/>
        </a:p>
      </dsp:txBody>
      <dsp:txXfrm>
        <a:off x="1008283" y="1469636"/>
        <a:ext cx="8354822" cy="474350"/>
      </dsp:txXfrm>
    </dsp:sp>
    <dsp:sp modelId="{B40705C0-988B-4125-9D9F-2E1EFB4AC752}">
      <dsp:nvSpPr>
        <dsp:cNvPr id="0" name=""/>
        <dsp:cNvSpPr/>
      </dsp:nvSpPr>
      <dsp:spPr>
        <a:xfrm>
          <a:off x="8037292" y="3583172"/>
          <a:ext cx="3253008" cy="828276"/>
        </a:xfrm>
        <a:prstGeom prst="round2SameRect">
          <a:avLst>
            <a:gd name="adj1" fmla="val 16670"/>
            <a:gd name="adj2" fmla="val 0"/>
          </a:avLst>
        </a:prstGeom>
        <a:solidFill>
          <a:srgbClr val="5EAA8D"/>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ar-SA" sz="28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برنامج مرتبط ببرامج أخرى: </a:t>
          </a:r>
          <a:endParaRPr lang="en-US" sz="2800" kern="1200" dirty="0"/>
        </a:p>
      </dsp:txBody>
      <dsp:txXfrm>
        <a:off x="8077732" y="3623612"/>
        <a:ext cx="3172128" cy="787836"/>
      </dsp:txXfrm>
    </dsp:sp>
    <dsp:sp modelId="{21578334-5624-48B8-86FC-74E2CDB39525}">
      <dsp:nvSpPr>
        <dsp:cNvPr id="0" name=""/>
        <dsp:cNvSpPr/>
      </dsp:nvSpPr>
      <dsp:spPr>
        <a:xfrm>
          <a:off x="0" y="4394354"/>
          <a:ext cx="11290301" cy="9488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228600" lvl="1" indent="-228600" algn="r" defTabSz="1066800" rtl="1">
            <a:lnSpc>
              <a:spcPct val="90000"/>
            </a:lnSpc>
            <a:spcBef>
              <a:spcPct val="0"/>
            </a:spcBef>
            <a:spcAft>
              <a:spcPct val="15000"/>
            </a:spcAft>
            <a:buChar char="•"/>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يقوم بالارتباط مع أنظمة أخرى ويتبادل معها البيانات مثل كثير من تطبيقات الجوال او برامج الويندوز التي ترتبط بأنظمة أخرى مثل </a:t>
          </a:r>
          <a:r>
            <a:rPr lang="en-US"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VS Code</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Discord</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وغيرها</a:t>
          </a:r>
          <a:endParaRPr lang="en-US" sz="2400" kern="1200" dirty="0"/>
        </a:p>
      </dsp:txBody>
      <dsp:txXfrm>
        <a:off x="0" y="4394354"/>
        <a:ext cx="11290301" cy="9488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F705C-C575-4C48-B731-1D22739ACCE3}">
      <dsp:nvSpPr>
        <dsp:cNvPr id="0" name=""/>
        <dsp:cNvSpPr/>
      </dsp:nvSpPr>
      <dsp:spPr>
        <a:xfrm>
          <a:off x="780886" y="2041"/>
          <a:ext cx="9411027" cy="1517332"/>
        </a:xfrm>
        <a:prstGeom prst="roundRect">
          <a:avLst/>
        </a:prstGeom>
        <a:solidFill>
          <a:srgbClr val="5EAA8D"/>
        </a:solidFill>
        <a:ln w="12700" cap="flat" cmpd="sng" algn="ctr">
          <a:solidFill>
            <a:schemeClr val="lt1">
              <a:hueOff val="0"/>
              <a:satOff val="0"/>
              <a:lumOff val="0"/>
              <a:alphaOff val="0"/>
            </a:schemeClr>
          </a:solidFill>
          <a:prstDash val="solid"/>
          <a:miter lim="800000"/>
        </a:ln>
        <a:effectLst>
          <a:innerShdw blurRad="1270000" dist="1041400" dir="3780000">
            <a:prstClr val="black">
              <a:alpha val="63000"/>
            </a:prstClr>
          </a:innerShdw>
          <a:softEdge rad="1270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b" anchorCtr="0">
          <a:noAutofit/>
        </a:bodyPr>
        <a:lstStyle/>
        <a:p>
          <a:pPr marL="0" lvl="0" indent="0" algn="r" defTabSz="1066800" rtl="1">
            <a:lnSpc>
              <a:spcPct val="90000"/>
            </a:lnSpc>
            <a:spcBef>
              <a:spcPct val="0"/>
            </a:spcBef>
            <a:spcAft>
              <a:spcPct val="35000"/>
            </a:spcAft>
            <a:buNone/>
          </a:pPr>
          <a:endPar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lvl="0" indent="0" algn="r" defTabSz="1066800" rtl="1">
            <a:lnSpc>
              <a:spcPct val="90000"/>
            </a:lnSpc>
            <a:spcBef>
              <a:spcPct val="0"/>
            </a:spcBef>
            <a:spcAft>
              <a:spcPct val="35000"/>
            </a:spcAft>
            <a:buNone/>
          </a:pPr>
          <a:r>
            <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أنواع المتغيرات؟</a:t>
          </a:r>
        </a:p>
        <a:p>
          <a:pPr marL="0" lvl="0" indent="0" algn="r" defTabSz="1066800" rtl="1">
            <a:lnSpc>
              <a:spcPct val="90000"/>
            </a:lnSpc>
            <a:spcBef>
              <a:spcPct val="0"/>
            </a:spcBef>
            <a:spcAft>
              <a:spcPct val="35000"/>
            </a:spcAft>
            <a:buNone/>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في لغات البرمجة هناك أنواع مختلفة من المتغيرات مثل ارقام صحيحة (</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Integer</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ونص (</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string</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وتاريخ </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date</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وغيرها</a:t>
          </a:r>
          <a:endParaRPr lang="en-US" sz="2400" kern="1200" dirty="0"/>
        </a:p>
      </dsp:txBody>
      <dsp:txXfrm>
        <a:off x="854956" y="76111"/>
        <a:ext cx="9262887" cy="1369192"/>
      </dsp:txXfrm>
    </dsp:sp>
    <dsp:sp modelId="{2712BCD7-2210-46DA-9949-F353A3BBEBE3}">
      <dsp:nvSpPr>
        <dsp:cNvPr id="0" name=""/>
        <dsp:cNvSpPr/>
      </dsp:nvSpPr>
      <dsp:spPr>
        <a:xfrm>
          <a:off x="780886" y="1772262"/>
          <a:ext cx="9411027" cy="1517332"/>
        </a:xfrm>
        <a:prstGeom prst="roundRect">
          <a:avLst/>
        </a:prstGeom>
        <a:solidFill>
          <a:srgbClr val="C07546"/>
        </a:solidFill>
        <a:ln w="12700" cap="flat" cmpd="sng" algn="ctr">
          <a:solidFill>
            <a:schemeClr val="lt1">
              <a:hueOff val="0"/>
              <a:satOff val="0"/>
              <a:lumOff val="0"/>
              <a:alphaOff val="0"/>
            </a:schemeClr>
          </a:solidFill>
          <a:prstDash val="solid"/>
          <a:miter lim="800000"/>
        </a:ln>
        <a:effectLst>
          <a:innerShdw blurRad="1270000" dist="1041400" dir="3780000">
            <a:prstClr val="black">
              <a:alpha val="63000"/>
            </a:prstClr>
          </a:innerShdw>
          <a:softEdge rad="1270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b" anchorCtr="0">
          <a:noAutofit/>
        </a:bodyPr>
        <a:lstStyle/>
        <a:p>
          <a:pPr marL="0" lvl="0" indent="0" algn="r" defTabSz="1066800" rtl="1">
            <a:lnSpc>
              <a:spcPct val="90000"/>
            </a:lnSpc>
            <a:spcBef>
              <a:spcPct val="0"/>
            </a:spcBef>
            <a:spcAft>
              <a:spcPct val="35000"/>
            </a:spcAft>
            <a:buNone/>
          </a:pPr>
          <a:endPar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lvl="0" indent="0" algn="r" defTabSz="1066800" rtl="1">
            <a:lnSpc>
              <a:spcPct val="90000"/>
            </a:lnSpc>
            <a:spcBef>
              <a:spcPct val="0"/>
            </a:spcBef>
            <a:spcAft>
              <a:spcPct val="35000"/>
            </a:spcAft>
            <a:buNone/>
          </a:pPr>
          <a:r>
            <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أنواع المتغيرات؟</a:t>
          </a:r>
        </a:p>
        <a:p>
          <a:pPr marL="0" lvl="0" indent="0" algn="r" defTabSz="1066800" rtl="1">
            <a:lnSpc>
              <a:spcPct val="90000"/>
            </a:lnSpc>
            <a:spcBef>
              <a:spcPct val="0"/>
            </a:spcBef>
            <a:spcAft>
              <a:spcPct val="35000"/>
            </a:spcAft>
            <a:buNone/>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في لغات البرمجة هناك كثير من الأنواع المختلفة من المتغيرات مثل ارقام صحيحة والعشرية والنصوص والمصفوفات والبايت وغيرها...</a:t>
          </a:r>
          <a:endParaRPr lang="en-US" sz="2400" kern="1200" dirty="0"/>
        </a:p>
      </dsp:txBody>
      <dsp:txXfrm>
        <a:off x="854956" y="1846332"/>
        <a:ext cx="9262887" cy="1369192"/>
      </dsp:txXfrm>
    </dsp:sp>
    <dsp:sp modelId="{1AC93760-BC6D-4E7F-9054-D27F4CBAACB8}">
      <dsp:nvSpPr>
        <dsp:cNvPr id="0" name=""/>
        <dsp:cNvSpPr/>
      </dsp:nvSpPr>
      <dsp:spPr>
        <a:xfrm>
          <a:off x="780886" y="3542483"/>
          <a:ext cx="9411027" cy="1517332"/>
        </a:xfrm>
        <a:prstGeom prst="roundRect">
          <a:avLst/>
        </a:prstGeom>
        <a:solidFill>
          <a:srgbClr val="D8B460"/>
        </a:solidFill>
        <a:ln w="12700" cap="flat" cmpd="sng" algn="ctr">
          <a:solidFill>
            <a:schemeClr val="lt1">
              <a:hueOff val="0"/>
              <a:satOff val="0"/>
              <a:lumOff val="0"/>
              <a:alphaOff val="0"/>
            </a:schemeClr>
          </a:solidFill>
          <a:prstDash val="solid"/>
          <a:miter lim="800000"/>
        </a:ln>
        <a:effectLst>
          <a:innerShdw blurRad="1270000" dist="1041400" dir="3780000">
            <a:prstClr val="black">
              <a:alpha val="63000"/>
            </a:prstClr>
          </a:innerShdw>
          <a:softEdge rad="12700"/>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b" anchorCtr="0">
          <a:noAutofit/>
        </a:bodyPr>
        <a:lstStyle/>
        <a:p>
          <a:pPr marL="0" lvl="0" indent="0" algn="r" defTabSz="1066800" rtl="1">
            <a:lnSpc>
              <a:spcPct val="90000"/>
            </a:lnSpc>
            <a:spcBef>
              <a:spcPct val="0"/>
            </a:spcBef>
            <a:spcAft>
              <a:spcPct val="35000"/>
            </a:spcAft>
            <a:buNone/>
          </a:pPr>
          <a:endPar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lvl="0" indent="0" algn="r" defTabSz="1066800" rtl="1">
            <a:lnSpc>
              <a:spcPct val="90000"/>
            </a:lnSpc>
            <a:spcBef>
              <a:spcPct val="0"/>
            </a:spcBef>
            <a:spcAft>
              <a:spcPct val="35000"/>
            </a:spcAft>
            <a:buNone/>
          </a:pPr>
          <a:r>
            <a:rPr lang="ar-SA" sz="24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لماذا احتاج المتغير؟</a:t>
          </a:r>
        </a:p>
        <a:p>
          <a:pPr marL="0" lvl="0" indent="0" algn="r" defTabSz="1066800" rtl="1">
            <a:lnSpc>
              <a:spcPct val="90000"/>
            </a:lnSpc>
            <a:spcBef>
              <a:spcPct val="0"/>
            </a:spcBef>
            <a:spcAft>
              <a:spcPct val="35000"/>
            </a:spcAft>
            <a:buNone/>
          </a:pP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أثناء عمل البرنامج يتم حفظ الخطوات التي يقوم بتنفيذها البرنامج في ذاكرة الجهاز، فنقوم بإسناد البيانات التي قمنا بإدخالها (تسمى المدخلات </a:t>
          </a:r>
          <a:r>
            <a:rPr lang="en-US"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Input</a:t>
          </a:r>
          <a:r>
            <a:rPr lang="ar-SA" sz="2400" kern="1200" dirty="0">
              <a:solidFill>
                <a:schemeClr val="bg1"/>
              </a:solidFill>
              <a:latin typeface="Calibri" panose="020F0502020204030204" pitchFamily="34" charset="0"/>
              <a:ea typeface="Calibri" panose="020F0502020204030204" pitchFamily="34" charset="0"/>
              <a:cs typeface="Calibri" panose="020F0502020204030204" pitchFamily="34" charset="0"/>
            </a:rPr>
            <a:t>) الى ما يسمى المتغيرات . </a:t>
          </a:r>
          <a:endParaRPr lang="en-US" sz="2400" kern="1200" dirty="0"/>
        </a:p>
      </dsp:txBody>
      <dsp:txXfrm>
        <a:off x="854956" y="3616553"/>
        <a:ext cx="9262887" cy="13691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61A60-7B51-4222-8B18-4FF4F0CF2827}">
      <dsp:nvSpPr>
        <dsp:cNvPr id="0" name=""/>
        <dsp:cNvSpPr/>
      </dsp:nvSpPr>
      <dsp:spPr>
        <a:xfrm>
          <a:off x="503489" y="605"/>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يجب الا يكون في الاسم مسافات</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575078" y="72194"/>
        <a:ext cx="2300989" cy="1323322"/>
      </dsp:txXfrm>
    </dsp:sp>
    <dsp:sp modelId="{D9D5B59E-1493-452C-9FBF-D92359B3AA04}">
      <dsp:nvSpPr>
        <dsp:cNvPr id="0" name=""/>
        <dsp:cNvSpPr/>
      </dsp:nvSpPr>
      <dsp:spPr>
        <a:xfrm>
          <a:off x="3192073" y="605"/>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يجب الا يبدا الاسم برقم</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3263662" y="72194"/>
        <a:ext cx="2300989" cy="1323322"/>
      </dsp:txXfrm>
    </dsp:sp>
    <dsp:sp modelId="{D1F0B846-91DA-4F4C-A542-475EAB26CA8F}">
      <dsp:nvSpPr>
        <dsp:cNvPr id="0" name=""/>
        <dsp:cNvSpPr/>
      </dsp:nvSpPr>
      <dsp:spPr>
        <a:xfrm>
          <a:off x="5880657" y="605"/>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يجب ان يتكون الاسم  </a:t>
          </a:r>
          <a:r>
            <a:rPr lang="en-US" sz="2400" kern="1200" dirty="0">
              <a:latin typeface="Calibri" panose="020F0502020204030204" pitchFamily="34" charset="0"/>
              <a:ea typeface="Calibri" panose="020F0502020204030204" pitchFamily="34" charset="0"/>
              <a:cs typeface="Calibri" panose="020F0502020204030204" pitchFamily="34" charset="0"/>
            </a:rPr>
            <a:t>(A-Z) (a-z)</a:t>
          </a:r>
          <a:r>
            <a:rPr lang="ar-SA" sz="2400" kern="1200" dirty="0">
              <a:latin typeface="Calibri" panose="020F0502020204030204" pitchFamily="34" charset="0"/>
              <a:ea typeface="Calibri" panose="020F0502020204030204" pitchFamily="34" charset="0"/>
              <a:cs typeface="Calibri" panose="020F0502020204030204" pitchFamily="34" charset="0"/>
            </a:rPr>
            <a:t> والارقام بالاضافه الى "_"</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5952246" y="72194"/>
        <a:ext cx="2300989" cy="1323322"/>
      </dsp:txXfrm>
    </dsp:sp>
    <dsp:sp modelId="{41EBBF5A-6C19-49FC-834C-99974898B42E}">
      <dsp:nvSpPr>
        <dsp:cNvPr id="0" name=""/>
        <dsp:cNvSpPr/>
      </dsp:nvSpPr>
      <dsp:spPr>
        <a:xfrm>
          <a:off x="503489" y="1711522"/>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يمكن للاسم ان يكون فيه اي عدد من الاحرف</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575078" y="1783111"/>
        <a:ext cx="2300989" cy="1323322"/>
      </dsp:txXfrm>
    </dsp:sp>
    <dsp:sp modelId="{98F31765-659C-4589-B05C-7CD02786EF6D}">
      <dsp:nvSpPr>
        <dsp:cNvPr id="0" name=""/>
        <dsp:cNvSpPr/>
      </dsp:nvSpPr>
      <dsp:spPr>
        <a:xfrm>
          <a:off x="3192073" y="1711522"/>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اسم المتغير </a:t>
          </a:r>
          <a:r>
            <a:rPr lang="en-US" sz="2400" kern="1200" dirty="0">
              <a:latin typeface="Calibri" panose="020F0502020204030204" pitchFamily="34" charset="0"/>
              <a:ea typeface="Calibri" panose="020F0502020204030204" pitchFamily="34" charset="0"/>
              <a:cs typeface="Calibri" panose="020F0502020204030204" pitchFamily="34" charset="0"/>
            </a:rPr>
            <a:t> name</a:t>
          </a:r>
          <a:r>
            <a:rPr lang="ar-SA" sz="2400" kern="1200" dirty="0">
              <a:latin typeface="Calibri" panose="020F0502020204030204" pitchFamily="34" charset="0"/>
              <a:ea typeface="Calibri" panose="020F0502020204030204" pitchFamily="34" charset="0"/>
              <a:cs typeface="Calibri" panose="020F0502020204030204" pitchFamily="34" charset="0"/>
            </a:rPr>
            <a:t> يختلف عن </a:t>
          </a:r>
          <a:r>
            <a:rPr lang="en-US" sz="2400" kern="1200" dirty="0">
              <a:latin typeface="Calibri" panose="020F0502020204030204" pitchFamily="34" charset="0"/>
              <a:ea typeface="Calibri" panose="020F0502020204030204" pitchFamily="34" charset="0"/>
              <a:cs typeface="Calibri" panose="020F0502020204030204" pitchFamily="34" charset="0"/>
            </a:rPr>
            <a:t> Name</a:t>
          </a:r>
          <a:r>
            <a:rPr lang="ar-SA" sz="2400" kern="1200" dirty="0">
              <a:latin typeface="Calibri" panose="020F0502020204030204" pitchFamily="34" charset="0"/>
              <a:ea typeface="Calibri" panose="020F0502020204030204" pitchFamily="34" charset="0"/>
              <a:cs typeface="Calibri" panose="020F0502020204030204" pitchFamily="34" charset="0"/>
            </a:rPr>
            <a:t> لانها متشددة في الاحرف الكبيرة</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3263662" y="1783111"/>
        <a:ext cx="2300989" cy="1323322"/>
      </dsp:txXfrm>
    </dsp:sp>
    <dsp:sp modelId="{6902F3D8-4689-4450-B905-00E9B770DA49}">
      <dsp:nvSpPr>
        <dsp:cNvPr id="0" name=""/>
        <dsp:cNvSpPr/>
      </dsp:nvSpPr>
      <dsp:spPr>
        <a:xfrm>
          <a:off x="5880657" y="1711522"/>
          <a:ext cx="2444167" cy="1466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a:innerShdw blurRad="1270000" dist="482600" dir="1140000">
            <a:prstClr val="black">
              <a:alpha val="70000"/>
            </a:prstClr>
          </a:innerShdw>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1">
            <a:lnSpc>
              <a:spcPct val="90000"/>
            </a:lnSpc>
            <a:spcBef>
              <a:spcPct val="0"/>
            </a:spcBef>
            <a:spcAft>
              <a:spcPct val="35000"/>
            </a:spcAft>
            <a:buNone/>
          </a:pPr>
          <a:r>
            <a:rPr lang="ar-SA" sz="2400" kern="1200" dirty="0">
              <a:latin typeface="Calibri" panose="020F0502020204030204" pitchFamily="34" charset="0"/>
              <a:ea typeface="Calibri" panose="020F0502020204030204" pitchFamily="34" charset="0"/>
              <a:cs typeface="Calibri" panose="020F0502020204030204" pitchFamily="34" charset="0"/>
            </a:rPr>
            <a:t>هناك بعض الكلمات اللتي لا يمكن ان تسمي متغير بها لان البايثون يستعملها</a:t>
          </a:r>
          <a:endParaRPr lang="en-US" sz="2400" kern="1200" dirty="0">
            <a:latin typeface="Calibri" panose="020F0502020204030204" pitchFamily="34" charset="0"/>
            <a:ea typeface="Calibri" panose="020F0502020204030204" pitchFamily="34" charset="0"/>
            <a:cs typeface="Calibri" panose="020F0502020204030204" pitchFamily="34" charset="0"/>
          </a:endParaRPr>
        </a:p>
      </dsp:txBody>
      <dsp:txXfrm>
        <a:off x="5952246" y="1783111"/>
        <a:ext cx="2300989" cy="13233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70416-7235-473F-8C19-A21C524CD101}">
      <dsp:nvSpPr>
        <dsp:cNvPr id="0" name=""/>
        <dsp:cNvSpPr/>
      </dsp:nvSpPr>
      <dsp:spPr>
        <a:xfrm>
          <a:off x="5315" y="102984"/>
          <a:ext cx="2578540" cy="721508"/>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عددية</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26447" y="124116"/>
        <a:ext cx="2536276" cy="679244"/>
      </dsp:txXfrm>
    </dsp:sp>
    <dsp:sp modelId="{DBFB0780-499B-44F3-9964-ED02D9122D8D}">
      <dsp:nvSpPr>
        <dsp:cNvPr id="0" name=""/>
        <dsp:cNvSpPr/>
      </dsp:nvSpPr>
      <dsp:spPr>
        <a:xfrm>
          <a:off x="263169" y="824492"/>
          <a:ext cx="257854" cy="541131"/>
        </a:xfrm>
        <a:custGeom>
          <a:avLst/>
          <a:gdLst/>
          <a:ahLst/>
          <a:cxnLst/>
          <a:rect l="0" t="0" r="0" b="0"/>
          <a:pathLst>
            <a:path>
              <a:moveTo>
                <a:pt x="0" y="0"/>
              </a:moveTo>
              <a:lnTo>
                <a:pt x="0" y="541131"/>
              </a:lnTo>
              <a:lnTo>
                <a:pt x="257854" y="5411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61969E-38F4-47AE-8D7A-B0DF92B14780}">
      <dsp:nvSpPr>
        <dsp:cNvPr id="0" name=""/>
        <dsp:cNvSpPr/>
      </dsp:nvSpPr>
      <dsp:spPr>
        <a:xfrm>
          <a:off x="521023" y="100486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Calibri" panose="020F0502020204030204" pitchFamily="34" charset="0"/>
              <a:ea typeface="Calibri" panose="020F0502020204030204" pitchFamily="34" charset="0"/>
              <a:cs typeface="Calibri" panose="020F0502020204030204" pitchFamily="34" charset="0"/>
            </a:rPr>
            <a:t>INT</a:t>
          </a:r>
        </a:p>
      </dsp:txBody>
      <dsp:txXfrm>
        <a:off x="542155" y="1026001"/>
        <a:ext cx="2283000" cy="679244"/>
      </dsp:txXfrm>
    </dsp:sp>
    <dsp:sp modelId="{7FB1B758-7AAC-4C43-92BF-4AB342C46E6D}">
      <dsp:nvSpPr>
        <dsp:cNvPr id="0" name=""/>
        <dsp:cNvSpPr/>
      </dsp:nvSpPr>
      <dsp:spPr>
        <a:xfrm>
          <a:off x="263169" y="824492"/>
          <a:ext cx="257854" cy="1443016"/>
        </a:xfrm>
        <a:custGeom>
          <a:avLst/>
          <a:gdLst/>
          <a:ahLst/>
          <a:cxnLst/>
          <a:rect l="0" t="0" r="0" b="0"/>
          <a:pathLst>
            <a:path>
              <a:moveTo>
                <a:pt x="0" y="0"/>
              </a:moveTo>
              <a:lnTo>
                <a:pt x="0" y="1443016"/>
              </a:lnTo>
              <a:lnTo>
                <a:pt x="257854" y="14430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2CBBE6-493D-478B-84D1-303C9493E9FC}">
      <dsp:nvSpPr>
        <dsp:cNvPr id="0" name=""/>
        <dsp:cNvSpPr/>
      </dsp:nvSpPr>
      <dsp:spPr>
        <a:xfrm>
          <a:off x="521023" y="1906754"/>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BIGINT</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542155" y="1927886"/>
        <a:ext cx="2283000" cy="679244"/>
      </dsp:txXfrm>
    </dsp:sp>
    <dsp:sp modelId="{615D4B1F-4456-44BC-BCED-5743B779B59B}">
      <dsp:nvSpPr>
        <dsp:cNvPr id="0" name=""/>
        <dsp:cNvSpPr/>
      </dsp:nvSpPr>
      <dsp:spPr>
        <a:xfrm>
          <a:off x="263169" y="824492"/>
          <a:ext cx="257854" cy="2344901"/>
        </a:xfrm>
        <a:custGeom>
          <a:avLst/>
          <a:gdLst/>
          <a:ahLst/>
          <a:cxnLst/>
          <a:rect l="0" t="0" r="0" b="0"/>
          <a:pathLst>
            <a:path>
              <a:moveTo>
                <a:pt x="0" y="0"/>
              </a:moveTo>
              <a:lnTo>
                <a:pt x="0" y="2344901"/>
              </a:lnTo>
              <a:lnTo>
                <a:pt x="257854" y="23449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F5F344-1F26-461B-AF22-D69D29A22925}">
      <dsp:nvSpPr>
        <dsp:cNvPr id="0" name=""/>
        <dsp:cNvSpPr/>
      </dsp:nvSpPr>
      <dsp:spPr>
        <a:xfrm>
          <a:off x="521023" y="280863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DECIMAL</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542155" y="2829771"/>
        <a:ext cx="2283000" cy="679244"/>
      </dsp:txXfrm>
    </dsp:sp>
    <dsp:sp modelId="{B6A157F3-17DD-43E4-B8EC-4C6B66B23856}">
      <dsp:nvSpPr>
        <dsp:cNvPr id="0" name=""/>
        <dsp:cNvSpPr/>
      </dsp:nvSpPr>
      <dsp:spPr>
        <a:xfrm>
          <a:off x="263169" y="824492"/>
          <a:ext cx="257854" cy="3246786"/>
        </a:xfrm>
        <a:custGeom>
          <a:avLst/>
          <a:gdLst/>
          <a:ahLst/>
          <a:cxnLst/>
          <a:rect l="0" t="0" r="0" b="0"/>
          <a:pathLst>
            <a:path>
              <a:moveTo>
                <a:pt x="0" y="0"/>
              </a:moveTo>
              <a:lnTo>
                <a:pt x="0" y="3246786"/>
              </a:lnTo>
              <a:lnTo>
                <a:pt x="257854" y="32467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6367B0-5BC6-4F96-8F3B-DC52DF285884}">
      <dsp:nvSpPr>
        <dsp:cNvPr id="0" name=""/>
        <dsp:cNvSpPr/>
      </dsp:nvSpPr>
      <dsp:spPr>
        <a:xfrm>
          <a:off x="521023" y="3710524"/>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FLOAT</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542155" y="3731656"/>
        <a:ext cx="2283000" cy="679244"/>
      </dsp:txXfrm>
    </dsp:sp>
    <dsp:sp modelId="{C0BE54C0-08EB-463A-8E4E-28A5788ABBAA}">
      <dsp:nvSpPr>
        <dsp:cNvPr id="0" name=""/>
        <dsp:cNvSpPr/>
      </dsp:nvSpPr>
      <dsp:spPr>
        <a:xfrm>
          <a:off x="2944609" y="102984"/>
          <a:ext cx="2578540" cy="721508"/>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نصية</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2965741" y="124116"/>
        <a:ext cx="2536276" cy="679244"/>
      </dsp:txXfrm>
    </dsp:sp>
    <dsp:sp modelId="{356211AB-9D14-4692-A161-2FFDC24D3C16}">
      <dsp:nvSpPr>
        <dsp:cNvPr id="0" name=""/>
        <dsp:cNvSpPr/>
      </dsp:nvSpPr>
      <dsp:spPr>
        <a:xfrm>
          <a:off x="3202463" y="824492"/>
          <a:ext cx="257854" cy="541131"/>
        </a:xfrm>
        <a:custGeom>
          <a:avLst/>
          <a:gdLst/>
          <a:ahLst/>
          <a:cxnLst/>
          <a:rect l="0" t="0" r="0" b="0"/>
          <a:pathLst>
            <a:path>
              <a:moveTo>
                <a:pt x="0" y="0"/>
              </a:moveTo>
              <a:lnTo>
                <a:pt x="0" y="541131"/>
              </a:lnTo>
              <a:lnTo>
                <a:pt x="257854" y="5411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29996D-3B89-4BEB-A9CE-975D6AF777BF}">
      <dsp:nvSpPr>
        <dsp:cNvPr id="0" name=""/>
        <dsp:cNvSpPr/>
      </dsp:nvSpPr>
      <dsp:spPr>
        <a:xfrm>
          <a:off x="3460317" y="100486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VARCHAR</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3481449" y="1026001"/>
        <a:ext cx="2283000" cy="679244"/>
      </dsp:txXfrm>
    </dsp:sp>
    <dsp:sp modelId="{70608E8C-B6A9-49C5-B360-88EB41DC771A}">
      <dsp:nvSpPr>
        <dsp:cNvPr id="0" name=""/>
        <dsp:cNvSpPr/>
      </dsp:nvSpPr>
      <dsp:spPr>
        <a:xfrm>
          <a:off x="3202463" y="824492"/>
          <a:ext cx="257854" cy="1443016"/>
        </a:xfrm>
        <a:custGeom>
          <a:avLst/>
          <a:gdLst/>
          <a:ahLst/>
          <a:cxnLst/>
          <a:rect l="0" t="0" r="0" b="0"/>
          <a:pathLst>
            <a:path>
              <a:moveTo>
                <a:pt x="0" y="0"/>
              </a:moveTo>
              <a:lnTo>
                <a:pt x="0" y="1443016"/>
              </a:lnTo>
              <a:lnTo>
                <a:pt x="257854" y="14430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79B832-9D7C-4BC4-B41B-EBBB2C39E512}">
      <dsp:nvSpPr>
        <dsp:cNvPr id="0" name=""/>
        <dsp:cNvSpPr/>
      </dsp:nvSpPr>
      <dsp:spPr>
        <a:xfrm>
          <a:off x="3460317" y="1906754"/>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CHAR</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3481449" y="1927886"/>
        <a:ext cx="2283000" cy="679244"/>
      </dsp:txXfrm>
    </dsp:sp>
    <dsp:sp modelId="{98DFAF5B-4D77-4D8C-AAFD-9B33DF848D6C}">
      <dsp:nvSpPr>
        <dsp:cNvPr id="0" name=""/>
        <dsp:cNvSpPr/>
      </dsp:nvSpPr>
      <dsp:spPr>
        <a:xfrm>
          <a:off x="3202463" y="824492"/>
          <a:ext cx="257854" cy="2344901"/>
        </a:xfrm>
        <a:custGeom>
          <a:avLst/>
          <a:gdLst/>
          <a:ahLst/>
          <a:cxnLst/>
          <a:rect l="0" t="0" r="0" b="0"/>
          <a:pathLst>
            <a:path>
              <a:moveTo>
                <a:pt x="0" y="0"/>
              </a:moveTo>
              <a:lnTo>
                <a:pt x="0" y="2344901"/>
              </a:lnTo>
              <a:lnTo>
                <a:pt x="257854" y="23449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1D0090-F21F-4FDF-B828-FA2F409AD1F5}">
      <dsp:nvSpPr>
        <dsp:cNvPr id="0" name=""/>
        <dsp:cNvSpPr/>
      </dsp:nvSpPr>
      <dsp:spPr>
        <a:xfrm>
          <a:off x="3460317" y="280863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TEXT</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3481449" y="2829771"/>
        <a:ext cx="2283000" cy="679244"/>
      </dsp:txXfrm>
    </dsp:sp>
    <dsp:sp modelId="{6EE42814-5738-4089-9EE3-3A64B0B3006C}">
      <dsp:nvSpPr>
        <dsp:cNvPr id="0" name=""/>
        <dsp:cNvSpPr/>
      </dsp:nvSpPr>
      <dsp:spPr>
        <a:xfrm>
          <a:off x="3202463" y="824492"/>
          <a:ext cx="257854" cy="3246786"/>
        </a:xfrm>
        <a:custGeom>
          <a:avLst/>
          <a:gdLst/>
          <a:ahLst/>
          <a:cxnLst/>
          <a:rect l="0" t="0" r="0" b="0"/>
          <a:pathLst>
            <a:path>
              <a:moveTo>
                <a:pt x="0" y="0"/>
              </a:moveTo>
              <a:lnTo>
                <a:pt x="0" y="3246786"/>
              </a:lnTo>
              <a:lnTo>
                <a:pt x="257854" y="324678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ACC70C-BCBD-43C4-864D-049DFDC6548A}">
      <dsp:nvSpPr>
        <dsp:cNvPr id="0" name=""/>
        <dsp:cNvSpPr/>
      </dsp:nvSpPr>
      <dsp:spPr>
        <a:xfrm>
          <a:off x="3460317" y="3710524"/>
          <a:ext cx="2375239" cy="7215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t>NVARCHAR</a:t>
          </a:r>
        </a:p>
      </dsp:txBody>
      <dsp:txXfrm>
        <a:off x="3481449" y="3731656"/>
        <a:ext cx="2332975" cy="679244"/>
      </dsp:txXfrm>
    </dsp:sp>
    <dsp:sp modelId="{38BB552F-7C10-4019-963B-66FF2498EF23}">
      <dsp:nvSpPr>
        <dsp:cNvPr id="0" name=""/>
        <dsp:cNvSpPr/>
      </dsp:nvSpPr>
      <dsp:spPr>
        <a:xfrm>
          <a:off x="5883903" y="102984"/>
          <a:ext cx="2578540" cy="721508"/>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تاريخ</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5905035" y="124116"/>
        <a:ext cx="2536276" cy="679244"/>
      </dsp:txXfrm>
    </dsp:sp>
    <dsp:sp modelId="{73CA7122-826B-410B-A203-7EACA6EDD9EB}">
      <dsp:nvSpPr>
        <dsp:cNvPr id="0" name=""/>
        <dsp:cNvSpPr/>
      </dsp:nvSpPr>
      <dsp:spPr>
        <a:xfrm>
          <a:off x="6141757" y="824492"/>
          <a:ext cx="257854" cy="541131"/>
        </a:xfrm>
        <a:custGeom>
          <a:avLst/>
          <a:gdLst/>
          <a:ahLst/>
          <a:cxnLst/>
          <a:rect l="0" t="0" r="0" b="0"/>
          <a:pathLst>
            <a:path>
              <a:moveTo>
                <a:pt x="0" y="0"/>
              </a:moveTo>
              <a:lnTo>
                <a:pt x="0" y="541131"/>
              </a:lnTo>
              <a:lnTo>
                <a:pt x="257854" y="5411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649B9-AEA5-43F0-A76E-1C663BB94E88}">
      <dsp:nvSpPr>
        <dsp:cNvPr id="0" name=""/>
        <dsp:cNvSpPr/>
      </dsp:nvSpPr>
      <dsp:spPr>
        <a:xfrm>
          <a:off x="6399611" y="100486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DATE</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6420743" y="1026001"/>
        <a:ext cx="2283000" cy="679244"/>
      </dsp:txXfrm>
    </dsp:sp>
    <dsp:sp modelId="{852CC905-EFB4-4CAF-9DE2-F9CCE1223EF9}">
      <dsp:nvSpPr>
        <dsp:cNvPr id="0" name=""/>
        <dsp:cNvSpPr/>
      </dsp:nvSpPr>
      <dsp:spPr>
        <a:xfrm>
          <a:off x="6141757" y="824492"/>
          <a:ext cx="257854" cy="1443016"/>
        </a:xfrm>
        <a:custGeom>
          <a:avLst/>
          <a:gdLst/>
          <a:ahLst/>
          <a:cxnLst/>
          <a:rect l="0" t="0" r="0" b="0"/>
          <a:pathLst>
            <a:path>
              <a:moveTo>
                <a:pt x="0" y="0"/>
              </a:moveTo>
              <a:lnTo>
                <a:pt x="0" y="1443016"/>
              </a:lnTo>
              <a:lnTo>
                <a:pt x="257854" y="144301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8177A9-A69E-4807-AADD-8B10E99FFEC8}">
      <dsp:nvSpPr>
        <dsp:cNvPr id="0" name=""/>
        <dsp:cNvSpPr/>
      </dsp:nvSpPr>
      <dsp:spPr>
        <a:xfrm>
          <a:off x="6399611" y="1906754"/>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TIME</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6420743" y="1927886"/>
        <a:ext cx="2283000" cy="679244"/>
      </dsp:txXfrm>
    </dsp:sp>
    <dsp:sp modelId="{8FAA06D5-5AE0-41AB-A35B-DF7B871736E9}">
      <dsp:nvSpPr>
        <dsp:cNvPr id="0" name=""/>
        <dsp:cNvSpPr/>
      </dsp:nvSpPr>
      <dsp:spPr>
        <a:xfrm>
          <a:off x="6141757" y="824492"/>
          <a:ext cx="257854" cy="2344901"/>
        </a:xfrm>
        <a:custGeom>
          <a:avLst/>
          <a:gdLst/>
          <a:ahLst/>
          <a:cxnLst/>
          <a:rect l="0" t="0" r="0" b="0"/>
          <a:pathLst>
            <a:path>
              <a:moveTo>
                <a:pt x="0" y="0"/>
              </a:moveTo>
              <a:lnTo>
                <a:pt x="0" y="2344901"/>
              </a:lnTo>
              <a:lnTo>
                <a:pt x="257854" y="23449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6EFF41-B373-4E44-8E87-1D2BDF034C07}">
      <dsp:nvSpPr>
        <dsp:cNvPr id="0" name=""/>
        <dsp:cNvSpPr/>
      </dsp:nvSpPr>
      <dsp:spPr>
        <a:xfrm>
          <a:off x="6399611" y="280863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DATETIME</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6420743" y="2829771"/>
        <a:ext cx="2283000" cy="679244"/>
      </dsp:txXfrm>
    </dsp:sp>
    <dsp:sp modelId="{477FA87B-B590-44D9-8BFC-EED10D78E52D}">
      <dsp:nvSpPr>
        <dsp:cNvPr id="0" name=""/>
        <dsp:cNvSpPr/>
      </dsp:nvSpPr>
      <dsp:spPr>
        <a:xfrm>
          <a:off x="8823197" y="102984"/>
          <a:ext cx="2578540" cy="721508"/>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منطقية</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8844329" y="124116"/>
        <a:ext cx="2536276" cy="679244"/>
      </dsp:txXfrm>
    </dsp:sp>
    <dsp:sp modelId="{8A7D8019-59D2-4662-9E5A-750EFA09AD16}">
      <dsp:nvSpPr>
        <dsp:cNvPr id="0" name=""/>
        <dsp:cNvSpPr/>
      </dsp:nvSpPr>
      <dsp:spPr>
        <a:xfrm>
          <a:off x="9081051" y="824492"/>
          <a:ext cx="257854" cy="541131"/>
        </a:xfrm>
        <a:custGeom>
          <a:avLst/>
          <a:gdLst/>
          <a:ahLst/>
          <a:cxnLst/>
          <a:rect l="0" t="0" r="0" b="0"/>
          <a:pathLst>
            <a:path>
              <a:moveTo>
                <a:pt x="0" y="0"/>
              </a:moveTo>
              <a:lnTo>
                <a:pt x="0" y="541131"/>
              </a:lnTo>
              <a:lnTo>
                <a:pt x="257854" y="5411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8AACA1-142B-4C79-BE17-FD295864CCE5}">
      <dsp:nvSpPr>
        <dsp:cNvPr id="0" name=""/>
        <dsp:cNvSpPr/>
      </dsp:nvSpPr>
      <dsp:spPr>
        <a:xfrm>
          <a:off x="9338905" y="1004869"/>
          <a:ext cx="2325264" cy="721508"/>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b="1" kern="1200" dirty="0">
              <a:latin typeface="Calibri" panose="020F0502020204030204" pitchFamily="34" charset="0"/>
              <a:ea typeface="Calibri" panose="020F0502020204030204" pitchFamily="34" charset="0"/>
              <a:cs typeface="Calibri" panose="020F0502020204030204" pitchFamily="34" charset="0"/>
            </a:rPr>
            <a:t> </a:t>
          </a:r>
          <a:r>
            <a:rPr lang="en-US" sz="2400" b="1" i="0" kern="1200" dirty="0">
              <a:latin typeface="Calibri" panose="020F0502020204030204" pitchFamily="34" charset="0"/>
              <a:ea typeface="Calibri" panose="020F0502020204030204" pitchFamily="34" charset="0"/>
              <a:cs typeface="Calibri" panose="020F0502020204030204" pitchFamily="34" charset="0"/>
            </a:rPr>
            <a:t>BOOLEAN</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9360037" y="1026001"/>
        <a:ext cx="2283000" cy="6792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970416-7235-473F-8C19-A21C524CD101}">
      <dsp:nvSpPr>
        <dsp:cNvPr id="0" name=""/>
        <dsp:cNvSpPr/>
      </dsp:nvSpPr>
      <dsp:spPr>
        <a:xfrm>
          <a:off x="664029" y="2556"/>
          <a:ext cx="2698176" cy="754983"/>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1">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عددية</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686142" y="24669"/>
        <a:ext cx="2653950" cy="710757"/>
      </dsp:txXfrm>
    </dsp:sp>
    <dsp:sp modelId="{DBFB0780-499B-44F3-9964-ED02D9122D8D}">
      <dsp:nvSpPr>
        <dsp:cNvPr id="0" name=""/>
        <dsp:cNvSpPr/>
      </dsp:nvSpPr>
      <dsp:spPr>
        <a:xfrm>
          <a:off x="933846" y="757540"/>
          <a:ext cx="269817" cy="566237"/>
        </a:xfrm>
        <a:custGeom>
          <a:avLst/>
          <a:gdLst/>
          <a:ahLst/>
          <a:cxnLst/>
          <a:rect l="0" t="0" r="0" b="0"/>
          <a:pathLst>
            <a:path>
              <a:moveTo>
                <a:pt x="0" y="0"/>
              </a:moveTo>
              <a:lnTo>
                <a:pt x="0" y="566237"/>
              </a:lnTo>
              <a:lnTo>
                <a:pt x="269817" y="56623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61969E-38F4-47AE-8D7A-B0DF92B14780}">
      <dsp:nvSpPr>
        <dsp:cNvPr id="0" name=""/>
        <dsp:cNvSpPr/>
      </dsp:nvSpPr>
      <dsp:spPr>
        <a:xfrm>
          <a:off x="1203664" y="946286"/>
          <a:ext cx="9801792" cy="75498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kern="1200" dirty="0">
              <a:latin typeface="Calibri" panose="020F0502020204030204" pitchFamily="34" charset="0"/>
              <a:ea typeface="Calibri" panose="020F0502020204030204" pitchFamily="34" charset="0"/>
              <a:cs typeface="Calibri" panose="020F0502020204030204" pitchFamily="34" charset="0"/>
            </a:rPr>
            <a:t>INT</a:t>
          </a:r>
          <a:r>
            <a:rPr lang="ar-SA" sz="2400" b="1" kern="1200" dirty="0">
              <a:latin typeface="Calibri" panose="020F0502020204030204" pitchFamily="34" charset="0"/>
              <a:ea typeface="Calibri" panose="020F0502020204030204" pitchFamily="34" charset="0"/>
              <a:cs typeface="Calibri" panose="020F0502020204030204" pitchFamily="34" charset="0"/>
            </a:rPr>
            <a:t> يستعمل للارقام غير عشرية ويكون الرقم بين (</a:t>
          </a:r>
          <a:r>
            <a:rPr lang="en-US" sz="2400" b="1" i="0" kern="1200" dirty="0">
              <a:latin typeface="Calibri" panose="020F0502020204030204" pitchFamily="34" charset="0"/>
              <a:ea typeface="Calibri" panose="020F0502020204030204" pitchFamily="34" charset="0"/>
              <a:cs typeface="Calibri" panose="020F0502020204030204" pitchFamily="34" charset="0"/>
            </a:rPr>
            <a:t>-2.1 billion</a:t>
          </a:r>
          <a:r>
            <a:rPr lang="ar-SA" sz="2400" b="1" i="0" kern="1200" dirty="0">
              <a:latin typeface="Calibri" panose="020F0502020204030204" pitchFamily="34" charset="0"/>
              <a:ea typeface="Calibri" panose="020F0502020204030204" pitchFamily="34" charset="0"/>
              <a:cs typeface="Calibri" panose="020F0502020204030204" pitchFamily="34" charset="0"/>
            </a:rPr>
            <a:t> : </a:t>
          </a:r>
          <a:r>
            <a:rPr lang="en-US" sz="2400" b="1" i="0" kern="1200" dirty="0">
              <a:latin typeface="Calibri" panose="020F0502020204030204" pitchFamily="34" charset="0"/>
              <a:ea typeface="Calibri" panose="020F0502020204030204" pitchFamily="34" charset="0"/>
              <a:cs typeface="Calibri" panose="020F0502020204030204" pitchFamily="34" charset="0"/>
            </a:rPr>
            <a:t>2.1 billion</a:t>
          </a:r>
          <a:r>
            <a:rPr lang="ar-SA" sz="2400" b="1" kern="1200" dirty="0">
              <a:latin typeface="Calibri" panose="020F0502020204030204" pitchFamily="34" charset="0"/>
              <a:ea typeface="Calibri" panose="020F0502020204030204" pitchFamily="34" charset="0"/>
              <a:cs typeface="Calibri" panose="020F0502020204030204" pitchFamily="34" charset="0"/>
            </a:rPr>
            <a:t>)</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225777" y="968399"/>
        <a:ext cx="9757566" cy="710757"/>
      </dsp:txXfrm>
    </dsp:sp>
    <dsp:sp modelId="{7FB1B758-7AAC-4C43-92BF-4AB342C46E6D}">
      <dsp:nvSpPr>
        <dsp:cNvPr id="0" name=""/>
        <dsp:cNvSpPr/>
      </dsp:nvSpPr>
      <dsp:spPr>
        <a:xfrm>
          <a:off x="933846" y="757540"/>
          <a:ext cx="269817" cy="1509967"/>
        </a:xfrm>
        <a:custGeom>
          <a:avLst/>
          <a:gdLst/>
          <a:ahLst/>
          <a:cxnLst/>
          <a:rect l="0" t="0" r="0" b="0"/>
          <a:pathLst>
            <a:path>
              <a:moveTo>
                <a:pt x="0" y="0"/>
              </a:moveTo>
              <a:lnTo>
                <a:pt x="0" y="1509967"/>
              </a:lnTo>
              <a:lnTo>
                <a:pt x="269817" y="150996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2CBBE6-493D-478B-84D1-303C9493E9FC}">
      <dsp:nvSpPr>
        <dsp:cNvPr id="0" name=""/>
        <dsp:cNvSpPr/>
      </dsp:nvSpPr>
      <dsp:spPr>
        <a:xfrm>
          <a:off x="1203664" y="1890016"/>
          <a:ext cx="9801792" cy="75498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BIGINT</a:t>
          </a:r>
          <a:r>
            <a:rPr lang="ar-SA" sz="2400" b="1" i="0" kern="1200" dirty="0">
              <a:latin typeface="Calibri" panose="020F0502020204030204" pitchFamily="34" charset="0"/>
              <a:ea typeface="Calibri" panose="020F0502020204030204" pitchFamily="34" charset="0"/>
              <a:cs typeface="Calibri" panose="020F0502020204030204" pitchFamily="34" charset="0"/>
            </a:rPr>
            <a:t> يستعمل للارقم غير العشرية وتكون الرقم بين</a:t>
          </a:r>
          <a:r>
            <a:rPr lang="en-US" sz="2400" b="1" i="0" kern="1200" dirty="0">
              <a:latin typeface="Calibri" panose="020F0502020204030204" pitchFamily="34" charset="0"/>
              <a:ea typeface="Calibri" panose="020F0502020204030204" pitchFamily="34" charset="0"/>
              <a:cs typeface="Calibri" panose="020F0502020204030204" pitchFamily="34" charset="0"/>
            </a:rPr>
            <a:t>(-9 quintillion : 9 quintillion ) </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225777" y="1912129"/>
        <a:ext cx="9757566" cy="710757"/>
      </dsp:txXfrm>
    </dsp:sp>
    <dsp:sp modelId="{615D4B1F-4456-44BC-BCED-5743B779B59B}">
      <dsp:nvSpPr>
        <dsp:cNvPr id="0" name=""/>
        <dsp:cNvSpPr/>
      </dsp:nvSpPr>
      <dsp:spPr>
        <a:xfrm>
          <a:off x="933846" y="757540"/>
          <a:ext cx="269817" cy="2453697"/>
        </a:xfrm>
        <a:custGeom>
          <a:avLst/>
          <a:gdLst/>
          <a:ahLst/>
          <a:cxnLst/>
          <a:rect l="0" t="0" r="0" b="0"/>
          <a:pathLst>
            <a:path>
              <a:moveTo>
                <a:pt x="0" y="0"/>
              </a:moveTo>
              <a:lnTo>
                <a:pt x="0" y="2453697"/>
              </a:lnTo>
              <a:lnTo>
                <a:pt x="269817" y="245369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F5F344-1F26-461B-AF22-D69D29A22925}">
      <dsp:nvSpPr>
        <dsp:cNvPr id="0" name=""/>
        <dsp:cNvSpPr/>
      </dsp:nvSpPr>
      <dsp:spPr>
        <a:xfrm>
          <a:off x="1203664" y="2833746"/>
          <a:ext cx="9801792" cy="75498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DECIMAL</a:t>
          </a:r>
          <a:r>
            <a:rPr lang="ar-SA" sz="2400" b="1" i="0" kern="1200" dirty="0">
              <a:latin typeface="Calibri" panose="020F0502020204030204" pitchFamily="34" charset="0"/>
              <a:ea typeface="Calibri" panose="020F0502020204030204" pitchFamily="34" charset="0"/>
              <a:cs typeface="Calibri" panose="020F0502020204030204" pitchFamily="34" charset="0"/>
            </a:rPr>
            <a:t> يستعمل للارقام العشرية ويحتاج إلى عاملين اجمالي عدد الخانات وعدد الخانات بعد الفاصلة</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225777" y="2855859"/>
        <a:ext cx="9757566" cy="710757"/>
      </dsp:txXfrm>
    </dsp:sp>
    <dsp:sp modelId="{B6A157F3-17DD-43E4-B8EC-4C6B66B23856}">
      <dsp:nvSpPr>
        <dsp:cNvPr id="0" name=""/>
        <dsp:cNvSpPr/>
      </dsp:nvSpPr>
      <dsp:spPr>
        <a:xfrm>
          <a:off x="933846" y="757540"/>
          <a:ext cx="269817" cy="3397427"/>
        </a:xfrm>
        <a:custGeom>
          <a:avLst/>
          <a:gdLst/>
          <a:ahLst/>
          <a:cxnLst/>
          <a:rect l="0" t="0" r="0" b="0"/>
          <a:pathLst>
            <a:path>
              <a:moveTo>
                <a:pt x="0" y="0"/>
              </a:moveTo>
              <a:lnTo>
                <a:pt x="0" y="3397427"/>
              </a:lnTo>
              <a:lnTo>
                <a:pt x="269817" y="33974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6367B0-5BC6-4F96-8F3B-DC52DF285884}">
      <dsp:nvSpPr>
        <dsp:cNvPr id="0" name=""/>
        <dsp:cNvSpPr/>
      </dsp:nvSpPr>
      <dsp:spPr>
        <a:xfrm>
          <a:off x="1203664" y="3777476"/>
          <a:ext cx="9801792" cy="75498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FLOAT</a:t>
          </a:r>
          <a:r>
            <a:rPr lang="ar-SA" sz="2400" b="1" i="0" kern="1200" dirty="0">
              <a:latin typeface="Calibri" panose="020F0502020204030204" pitchFamily="34" charset="0"/>
              <a:ea typeface="Calibri" panose="020F0502020204030204" pitchFamily="34" charset="0"/>
              <a:cs typeface="Calibri" panose="020F0502020204030204" pitchFamily="34" charset="0"/>
            </a:rPr>
            <a:t> نفس استعمال </a:t>
          </a:r>
          <a:r>
            <a:rPr lang="en-US" sz="2400" b="1" i="0" kern="1200" dirty="0">
              <a:latin typeface="Calibri" panose="020F0502020204030204" pitchFamily="34" charset="0"/>
              <a:ea typeface="Calibri" panose="020F0502020204030204" pitchFamily="34" charset="0"/>
              <a:cs typeface="Calibri" panose="020F0502020204030204" pitchFamily="34" charset="0"/>
            </a:rPr>
            <a:t>DECIMAL</a:t>
          </a:r>
          <a:r>
            <a:rPr lang="ar-SA" sz="2400" b="1" i="0" kern="1200" dirty="0">
              <a:latin typeface="Calibri" panose="020F0502020204030204" pitchFamily="34" charset="0"/>
              <a:ea typeface="Calibri" panose="020F0502020204030204" pitchFamily="34" charset="0"/>
              <a:cs typeface="Calibri" panose="020F0502020204030204" pitchFamily="34" charset="0"/>
            </a:rPr>
            <a:t> لكن بمدى اكبر وتحتاج إلى عامل واحد وهو اجمالي عدد الخانات</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225777" y="3799589"/>
        <a:ext cx="9757566" cy="7107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BE54C0-08EB-463A-8E4E-28A5788ABBAA}">
      <dsp:nvSpPr>
        <dsp:cNvPr id="0" name=""/>
        <dsp:cNvSpPr/>
      </dsp:nvSpPr>
      <dsp:spPr>
        <a:xfrm>
          <a:off x="1769756" y="83"/>
          <a:ext cx="2637085" cy="737889"/>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1">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نصية</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1791368" y="21695"/>
        <a:ext cx="2593861" cy="694665"/>
      </dsp:txXfrm>
    </dsp:sp>
    <dsp:sp modelId="{356211AB-9D14-4692-A161-2FFDC24D3C16}">
      <dsp:nvSpPr>
        <dsp:cNvPr id="0" name=""/>
        <dsp:cNvSpPr/>
      </dsp:nvSpPr>
      <dsp:spPr>
        <a:xfrm>
          <a:off x="2033465" y="737973"/>
          <a:ext cx="263708" cy="553417"/>
        </a:xfrm>
        <a:custGeom>
          <a:avLst/>
          <a:gdLst/>
          <a:ahLst/>
          <a:cxnLst/>
          <a:rect l="0" t="0" r="0" b="0"/>
          <a:pathLst>
            <a:path>
              <a:moveTo>
                <a:pt x="0" y="0"/>
              </a:moveTo>
              <a:lnTo>
                <a:pt x="0" y="553417"/>
              </a:lnTo>
              <a:lnTo>
                <a:pt x="263708" y="55341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29996D-3B89-4BEB-A9CE-975D6AF777BF}">
      <dsp:nvSpPr>
        <dsp:cNvPr id="0" name=""/>
        <dsp:cNvSpPr/>
      </dsp:nvSpPr>
      <dsp:spPr>
        <a:xfrm>
          <a:off x="2297173" y="922445"/>
          <a:ext cx="7602555" cy="737889"/>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VARCHAR</a:t>
          </a:r>
          <a:r>
            <a:rPr lang="ar-SA" sz="2400" b="1" i="0" kern="1200" dirty="0">
              <a:latin typeface="Calibri" panose="020F0502020204030204" pitchFamily="34" charset="0"/>
              <a:ea typeface="Calibri" panose="020F0502020204030204" pitchFamily="34" charset="0"/>
              <a:cs typeface="Calibri" panose="020F0502020204030204" pitchFamily="34" charset="0"/>
            </a:rPr>
            <a:t> عبارة عن نص ويحتاج عامل واحد وهو عدد الاحرف</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2318785" y="944057"/>
        <a:ext cx="7559331" cy="694665"/>
      </dsp:txXfrm>
    </dsp:sp>
    <dsp:sp modelId="{70608E8C-B6A9-49C5-B360-88EB41DC771A}">
      <dsp:nvSpPr>
        <dsp:cNvPr id="0" name=""/>
        <dsp:cNvSpPr/>
      </dsp:nvSpPr>
      <dsp:spPr>
        <a:xfrm>
          <a:off x="2033465" y="737973"/>
          <a:ext cx="263708" cy="1529535"/>
        </a:xfrm>
        <a:custGeom>
          <a:avLst/>
          <a:gdLst/>
          <a:ahLst/>
          <a:cxnLst/>
          <a:rect l="0" t="0" r="0" b="0"/>
          <a:pathLst>
            <a:path>
              <a:moveTo>
                <a:pt x="0" y="0"/>
              </a:moveTo>
              <a:lnTo>
                <a:pt x="0" y="1529535"/>
              </a:lnTo>
              <a:lnTo>
                <a:pt x="263708" y="15295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79B832-9D7C-4BC4-B41B-EBBB2C39E512}">
      <dsp:nvSpPr>
        <dsp:cNvPr id="0" name=""/>
        <dsp:cNvSpPr/>
      </dsp:nvSpPr>
      <dsp:spPr>
        <a:xfrm>
          <a:off x="2297173" y="1844808"/>
          <a:ext cx="7602555" cy="845400"/>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CHAR</a:t>
          </a:r>
          <a:r>
            <a:rPr lang="ar-SA" sz="2400" b="1" i="0" kern="1200" dirty="0">
              <a:latin typeface="Calibri" panose="020F0502020204030204" pitchFamily="34" charset="0"/>
              <a:ea typeface="Calibri" panose="020F0502020204030204" pitchFamily="34" charset="0"/>
              <a:cs typeface="Calibri" panose="020F0502020204030204" pitchFamily="34" charset="0"/>
            </a:rPr>
            <a:t> عبارة عن نص ويحتاج إلى عدد الاحرف فقط واذا كان النص اقل من عدد الاحرف حينها سيملاء النص بالمسافات حتى يصل لعدد الاحرف</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2321934" y="1869569"/>
        <a:ext cx="7553033" cy="795878"/>
      </dsp:txXfrm>
    </dsp:sp>
    <dsp:sp modelId="{2E9C4465-4E9E-4539-86E2-C2760ADCACF9}">
      <dsp:nvSpPr>
        <dsp:cNvPr id="0" name=""/>
        <dsp:cNvSpPr/>
      </dsp:nvSpPr>
      <dsp:spPr>
        <a:xfrm>
          <a:off x="2033465" y="737973"/>
          <a:ext cx="263708" cy="2505652"/>
        </a:xfrm>
        <a:custGeom>
          <a:avLst/>
          <a:gdLst/>
          <a:ahLst/>
          <a:cxnLst/>
          <a:rect l="0" t="0" r="0" b="0"/>
          <a:pathLst>
            <a:path>
              <a:moveTo>
                <a:pt x="0" y="0"/>
              </a:moveTo>
              <a:lnTo>
                <a:pt x="0" y="2505652"/>
              </a:lnTo>
              <a:lnTo>
                <a:pt x="263708" y="250565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B8271D-4556-4587-8403-B3E019B97032}">
      <dsp:nvSpPr>
        <dsp:cNvPr id="0" name=""/>
        <dsp:cNvSpPr/>
      </dsp:nvSpPr>
      <dsp:spPr>
        <a:xfrm>
          <a:off x="2297173" y="2874681"/>
          <a:ext cx="7469121" cy="7378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kern="1200" dirty="0">
              <a:latin typeface="Calibri" panose="020F0502020204030204" pitchFamily="34" charset="0"/>
              <a:ea typeface="Calibri" panose="020F0502020204030204" pitchFamily="34" charset="0"/>
              <a:cs typeface="Calibri" panose="020F0502020204030204" pitchFamily="34" charset="0"/>
            </a:rPr>
            <a:t>NVARCHAR</a:t>
          </a:r>
          <a:r>
            <a:rPr lang="ar-SA" sz="2400" b="1" kern="1200" dirty="0">
              <a:latin typeface="Calibri" panose="020F0502020204030204" pitchFamily="34" charset="0"/>
              <a:ea typeface="Calibri" panose="020F0502020204030204" pitchFamily="34" charset="0"/>
              <a:cs typeface="Calibri" panose="020F0502020204030204" pitchFamily="34" charset="0"/>
            </a:rPr>
            <a:t> متخصص في جميع انواع اللغات ويحتاج إلى عدد الاحرف فقط</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2318785" y="2896293"/>
        <a:ext cx="7425897" cy="694665"/>
      </dsp:txXfrm>
    </dsp:sp>
    <dsp:sp modelId="{98DFAF5B-4D77-4D8C-AAFD-9B33DF848D6C}">
      <dsp:nvSpPr>
        <dsp:cNvPr id="0" name=""/>
        <dsp:cNvSpPr/>
      </dsp:nvSpPr>
      <dsp:spPr>
        <a:xfrm>
          <a:off x="2033465" y="737973"/>
          <a:ext cx="263708" cy="3428014"/>
        </a:xfrm>
        <a:custGeom>
          <a:avLst/>
          <a:gdLst/>
          <a:ahLst/>
          <a:cxnLst/>
          <a:rect l="0" t="0" r="0" b="0"/>
          <a:pathLst>
            <a:path>
              <a:moveTo>
                <a:pt x="0" y="0"/>
              </a:moveTo>
              <a:lnTo>
                <a:pt x="0" y="3428014"/>
              </a:lnTo>
              <a:lnTo>
                <a:pt x="263708" y="34280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1D0090-F21F-4FDF-B828-FA2F409AD1F5}">
      <dsp:nvSpPr>
        <dsp:cNvPr id="0" name=""/>
        <dsp:cNvSpPr/>
      </dsp:nvSpPr>
      <dsp:spPr>
        <a:xfrm>
          <a:off x="2297173" y="3797043"/>
          <a:ext cx="7602555" cy="737889"/>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TEXT</a:t>
          </a:r>
          <a:r>
            <a:rPr lang="ar-SA" sz="2400" b="1" i="0" kern="1200" dirty="0">
              <a:latin typeface="Calibri" panose="020F0502020204030204" pitchFamily="34" charset="0"/>
              <a:ea typeface="Calibri" panose="020F0502020204030204" pitchFamily="34" charset="0"/>
              <a:cs typeface="Calibri" panose="020F0502020204030204" pitchFamily="34" charset="0"/>
            </a:rPr>
            <a:t> عبارة عن نص كبير يحتوي على </a:t>
          </a:r>
          <a:r>
            <a:rPr lang="en-US" sz="2400" b="1" i="0" kern="1200" dirty="0">
              <a:latin typeface="Calibri" panose="020F0502020204030204" pitchFamily="34" charset="0"/>
              <a:ea typeface="Calibri" panose="020F0502020204030204" pitchFamily="34" charset="0"/>
              <a:cs typeface="Calibri" panose="020F0502020204030204" pitchFamily="34" charset="0"/>
            </a:rPr>
            <a:t>65,535</a:t>
          </a:r>
          <a:r>
            <a:rPr lang="ar-SA" sz="2400" b="1" i="0" kern="1200" dirty="0">
              <a:latin typeface="Calibri" panose="020F0502020204030204" pitchFamily="34" charset="0"/>
              <a:ea typeface="Calibri" panose="020F0502020204030204" pitchFamily="34" charset="0"/>
              <a:cs typeface="Calibri" panose="020F0502020204030204" pitchFamily="34" charset="0"/>
            </a:rPr>
            <a:t> حرف</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2318785" y="3818655"/>
        <a:ext cx="7559331" cy="6946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B552F-7C10-4019-963B-66FF2498EF23}">
      <dsp:nvSpPr>
        <dsp:cNvPr id="0" name=""/>
        <dsp:cNvSpPr/>
      </dsp:nvSpPr>
      <dsp:spPr>
        <a:xfrm>
          <a:off x="979712" y="776"/>
          <a:ext cx="3410902" cy="954413"/>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1">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تاريخ</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1007666" y="28730"/>
        <a:ext cx="3354994" cy="898505"/>
      </dsp:txXfrm>
    </dsp:sp>
    <dsp:sp modelId="{73CA7122-826B-410B-A203-7EACA6EDD9EB}">
      <dsp:nvSpPr>
        <dsp:cNvPr id="0" name=""/>
        <dsp:cNvSpPr/>
      </dsp:nvSpPr>
      <dsp:spPr>
        <a:xfrm>
          <a:off x="1320802" y="955189"/>
          <a:ext cx="341090" cy="715810"/>
        </a:xfrm>
        <a:custGeom>
          <a:avLst/>
          <a:gdLst/>
          <a:ahLst/>
          <a:cxnLst/>
          <a:rect l="0" t="0" r="0" b="0"/>
          <a:pathLst>
            <a:path>
              <a:moveTo>
                <a:pt x="0" y="0"/>
              </a:moveTo>
              <a:lnTo>
                <a:pt x="0" y="715810"/>
              </a:lnTo>
              <a:lnTo>
                <a:pt x="341090" y="71581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649B9-AEA5-43F0-A76E-1C663BB94E88}">
      <dsp:nvSpPr>
        <dsp:cNvPr id="0" name=""/>
        <dsp:cNvSpPr/>
      </dsp:nvSpPr>
      <dsp:spPr>
        <a:xfrm>
          <a:off x="1661892" y="1193793"/>
          <a:ext cx="9027881" cy="95441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DATE</a:t>
          </a:r>
          <a:r>
            <a:rPr lang="ar-SA" sz="2400" b="1" i="0" kern="1200" dirty="0">
              <a:latin typeface="Calibri" panose="020F0502020204030204" pitchFamily="34" charset="0"/>
              <a:ea typeface="Calibri" panose="020F0502020204030204" pitchFamily="34" charset="0"/>
              <a:cs typeface="Calibri" panose="020F0502020204030204" pitchFamily="34" charset="0"/>
            </a:rPr>
            <a:t> عبارة عن تاريخ يسجل اليوم والشهر والسنة</a:t>
          </a:r>
          <a:r>
            <a:rPr lang="en-US" sz="2400" b="1" i="0" kern="1200" dirty="0">
              <a:latin typeface="Calibri" panose="020F0502020204030204" pitchFamily="34" charset="0"/>
              <a:ea typeface="Calibri" panose="020F0502020204030204" pitchFamily="34" charset="0"/>
              <a:cs typeface="Calibri" panose="020F0502020204030204" pitchFamily="34" charset="0"/>
            </a:rPr>
            <a:t>2023-12-13 </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689846" y="1221747"/>
        <a:ext cx="8971973" cy="898505"/>
      </dsp:txXfrm>
    </dsp:sp>
    <dsp:sp modelId="{852CC905-EFB4-4CAF-9DE2-F9CCE1223EF9}">
      <dsp:nvSpPr>
        <dsp:cNvPr id="0" name=""/>
        <dsp:cNvSpPr/>
      </dsp:nvSpPr>
      <dsp:spPr>
        <a:xfrm>
          <a:off x="1320802" y="955189"/>
          <a:ext cx="341090" cy="1908827"/>
        </a:xfrm>
        <a:custGeom>
          <a:avLst/>
          <a:gdLst/>
          <a:ahLst/>
          <a:cxnLst/>
          <a:rect l="0" t="0" r="0" b="0"/>
          <a:pathLst>
            <a:path>
              <a:moveTo>
                <a:pt x="0" y="0"/>
              </a:moveTo>
              <a:lnTo>
                <a:pt x="0" y="1908827"/>
              </a:lnTo>
              <a:lnTo>
                <a:pt x="341090" y="19088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8177A9-A69E-4807-AADD-8B10E99FFEC8}">
      <dsp:nvSpPr>
        <dsp:cNvPr id="0" name=""/>
        <dsp:cNvSpPr/>
      </dsp:nvSpPr>
      <dsp:spPr>
        <a:xfrm>
          <a:off x="1661892" y="2386810"/>
          <a:ext cx="9027881" cy="95441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TIME</a:t>
          </a:r>
          <a:r>
            <a:rPr lang="ar-SA" sz="2400" b="1" i="0" kern="1200" dirty="0">
              <a:latin typeface="Calibri" panose="020F0502020204030204" pitchFamily="34" charset="0"/>
              <a:ea typeface="Calibri" panose="020F0502020204030204" pitchFamily="34" charset="0"/>
              <a:cs typeface="Calibri" panose="020F0502020204030204" pitchFamily="34" charset="0"/>
            </a:rPr>
            <a:t> عبارة عن وقت ويسجل الساعة والدقيقة والثانية </a:t>
          </a:r>
          <a:r>
            <a:rPr lang="en-US" sz="2400" b="1" i="0" kern="1200" dirty="0">
              <a:latin typeface="Calibri" panose="020F0502020204030204" pitchFamily="34" charset="0"/>
              <a:ea typeface="Calibri" panose="020F0502020204030204" pitchFamily="34" charset="0"/>
              <a:cs typeface="Calibri" panose="020F0502020204030204" pitchFamily="34" charset="0"/>
            </a:rPr>
            <a:t>81</a:t>
          </a:r>
          <a:r>
            <a:rPr lang="ar-SA" sz="2400" b="1" i="0" kern="1200" dirty="0">
              <a:latin typeface="Calibri" panose="020F0502020204030204" pitchFamily="34" charset="0"/>
              <a:ea typeface="Calibri" panose="020F0502020204030204" pitchFamily="34" charset="0"/>
              <a:cs typeface="Calibri" panose="020F0502020204030204" pitchFamily="34" charset="0"/>
            </a:rPr>
            <a:t>15:12:5.4</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689846" y="2414764"/>
        <a:ext cx="8971973" cy="898505"/>
      </dsp:txXfrm>
    </dsp:sp>
    <dsp:sp modelId="{8FAA06D5-5AE0-41AB-A35B-DF7B871736E9}">
      <dsp:nvSpPr>
        <dsp:cNvPr id="0" name=""/>
        <dsp:cNvSpPr/>
      </dsp:nvSpPr>
      <dsp:spPr>
        <a:xfrm>
          <a:off x="1320802" y="955189"/>
          <a:ext cx="341090" cy="3101843"/>
        </a:xfrm>
        <a:custGeom>
          <a:avLst/>
          <a:gdLst/>
          <a:ahLst/>
          <a:cxnLst/>
          <a:rect l="0" t="0" r="0" b="0"/>
          <a:pathLst>
            <a:path>
              <a:moveTo>
                <a:pt x="0" y="0"/>
              </a:moveTo>
              <a:lnTo>
                <a:pt x="0" y="3101843"/>
              </a:lnTo>
              <a:lnTo>
                <a:pt x="341090" y="31018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6EFF41-B373-4E44-8E87-1D2BDF034C07}">
      <dsp:nvSpPr>
        <dsp:cNvPr id="0" name=""/>
        <dsp:cNvSpPr/>
      </dsp:nvSpPr>
      <dsp:spPr>
        <a:xfrm>
          <a:off x="1661892" y="3579827"/>
          <a:ext cx="9027881" cy="954413"/>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DATETIME</a:t>
          </a:r>
          <a:r>
            <a:rPr lang="ar-SA" sz="2400" b="1" i="0" kern="1200" dirty="0">
              <a:latin typeface="Calibri" panose="020F0502020204030204" pitchFamily="34" charset="0"/>
              <a:ea typeface="Calibri" panose="020F0502020204030204" pitchFamily="34" charset="0"/>
              <a:cs typeface="Calibri" panose="020F0502020204030204" pitchFamily="34" charset="0"/>
            </a:rPr>
            <a:t> عبارة عن التاريخ والوقت</a:t>
          </a:r>
          <a:r>
            <a:rPr lang="en-US" sz="2400" b="1" i="0" kern="1200" dirty="0">
              <a:latin typeface="Calibri" panose="020F0502020204030204" pitchFamily="34" charset="0"/>
              <a:ea typeface="Calibri" panose="020F0502020204030204" pitchFamily="34" charset="0"/>
              <a:cs typeface="Calibri" panose="020F0502020204030204" pitchFamily="34" charset="0"/>
            </a:rPr>
            <a:t>2023-12-13 15:12:5.481 </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1689846" y="3607781"/>
        <a:ext cx="8971973" cy="89850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FA87B-B590-44D9-8BFC-EED10D78E52D}">
      <dsp:nvSpPr>
        <dsp:cNvPr id="0" name=""/>
        <dsp:cNvSpPr/>
      </dsp:nvSpPr>
      <dsp:spPr>
        <a:xfrm>
          <a:off x="1567562" y="469940"/>
          <a:ext cx="3817555" cy="10682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ar-SA" sz="3600" kern="1200" dirty="0">
              <a:latin typeface="Calibri" panose="020F0502020204030204" pitchFamily="34" charset="0"/>
              <a:ea typeface="Calibri" panose="020F0502020204030204" pitchFamily="34" charset="0"/>
              <a:cs typeface="Calibri" panose="020F0502020204030204" pitchFamily="34" charset="0"/>
            </a:rPr>
            <a:t>منطقية</a:t>
          </a:r>
          <a:endParaRPr lang="en-US" sz="3600" kern="1200" dirty="0">
            <a:latin typeface="Calibri" panose="020F0502020204030204" pitchFamily="34" charset="0"/>
            <a:ea typeface="Calibri" panose="020F0502020204030204" pitchFamily="34" charset="0"/>
            <a:cs typeface="Calibri" panose="020F0502020204030204" pitchFamily="34" charset="0"/>
          </a:endParaRPr>
        </a:p>
      </dsp:txBody>
      <dsp:txXfrm>
        <a:off x="1598849" y="501227"/>
        <a:ext cx="3754981" cy="1005650"/>
      </dsp:txXfrm>
    </dsp:sp>
    <dsp:sp modelId="{8A7D8019-59D2-4662-9E5A-750EFA09AD16}">
      <dsp:nvSpPr>
        <dsp:cNvPr id="0" name=""/>
        <dsp:cNvSpPr/>
      </dsp:nvSpPr>
      <dsp:spPr>
        <a:xfrm>
          <a:off x="1949317" y="1538165"/>
          <a:ext cx="381755" cy="795450"/>
        </a:xfrm>
        <a:custGeom>
          <a:avLst/>
          <a:gdLst/>
          <a:ahLst/>
          <a:cxnLst/>
          <a:rect l="0" t="0" r="0" b="0"/>
          <a:pathLst>
            <a:path>
              <a:moveTo>
                <a:pt x="0" y="0"/>
              </a:moveTo>
              <a:lnTo>
                <a:pt x="0" y="795450"/>
              </a:lnTo>
              <a:lnTo>
                <a:pt x="381755" y="79545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8AACA1-142B-4C79-BE17-FD295864CCE5}">
      <dsp:nvSpPr>
        <dsp:cNvPr id="0" name=""/>
        <dsp:cNvSpPr/>
      </dsp:nvSpPr>
      <dsp:spPr>
        <a:xfrm>
          <a:off x="2331073" y="1799503"/>
          <a:ext cx="7770850" cy="1068224"/>
        </a:xfrm>
        <a:prstGeom prst="roundRect">
          <a:avLst>
            <a:gd name="adj" fmla="val 10000"/>
          </a:avLst>
        </a:prstGeom>
        <a:solidFill>
          <a:schemeClr val="lt1">
            <a:alpha val="90000"/>
            <a:hueOff val="0"/>
            <a:satOff val="0"/>
            <a:lumOff val="0"/>
            <a:alphaOff val="0"/>
          </a:schemeClr>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rtl="1">
            <a:lnSpc>
              <a:spcPct val="90000"/>
            </a:lnSpc>
            <a:spcBef>
              <a:spcPct val="0"/>
            </a:spcBef>
            <a:spcAft>
              <a:spcPct val="35000"/>
            </a:spcAft>
            <a:buNone/>
          </a:pPr>
          <a:r>
            <a:rPr lang="en-US" sz="2400" b="1" kern="1200" dirty="0">
              <a:latin typeface="Calibri" panose="020F0502020204030204" pitchFamily="34" charset="0"/>
              <a:ea typeface="Calibri" panose="020F0502020204030204" pitchFamily="34" charset="0"/>
              <a:cs typeface="Calibri" panose="020F0502020204030204" pitchFamily="34" charset="0"/>
            </a:rPr>
            <a:t> </a:t>
          </a:r>
          <a:r>
            <a:rPr lang="en-US" sz="2400" b="1" i="0" kern="1200" dirty="0">
              <a:latin typeface="Calibri" panose="020F0502020204030204" pitchFamily="34" charset="0"/>
              <a:ea typeface="Calibri" panose="020F0502020204030204" pitchFamily="34" charset="0"/>
              <a:cs typeface="Calibri" panose="020F0502020204030204" pitchFamily="34" charset="0"/>
            </a:rPr>
            <a:t>BOOLEAN</a:t>
          </a:r>
          <a:r>
            <a:rPr lang="ar-SA" sz="2400" b="1" i="0" kern="1200" dirty="0">
              <a:latin typeface="Calibri" panose="020F0502020204030204" pitchFamily="34" charset="0"/>
              <a:ea typeface="Calibri" panose="020F0502020204030204" pitchFamily="34" charset="0"/>
              <a:cs typeface="Calibri" panose="020F0502020204030204" pitchFamily="34" charset="0"/>
            </a:rPr>
            <a:t>هي قيمة منطقية تكون اما </a:t>
          </a:r>
          <a:r>
            <a:rPr lang="en-US" sz="2400" b="1" i="0" kern="1200" dirty="0">
              <a:latin typeface="Calibri" panose="020F0502020204030204" pitchFamily="34" charset="0"/>
              <a:ea typeface="Calibri" panose="020F0502020204030204" pitchFamily="34" charset="0"/>
              <a:cs typeface="Calibri" panose="020F0502020204030204" pitchFamily="34" charset="0"/>
            </a:rPr>
            <a:t>True</a:t>
          </a:r>
          <a:r>
            <a:rPr lang="ar-SA" sz="2400" b="1" i="0" kern="1200" dirty="0">
              <a:latin typeface="Calibri" panose="020F0502020204030204" pitchFamily="34" charset="0"/>
              <a:ea typeface="Calibri" panose="020F0502020204030204" pitchFamily="34" charset="0"/>
              <a:cs typeface="Calibri" panose="020F0502020204030204" pitchFamily="34" charset="0"/>
            </a:rPr>
            <a:t> (صح) او </a:t>
          </a:r>
          <a:r>
            <a:rPr lang="en-US" sz="2400" b="1" i="0" kern="1200" dirty="0">
              <a:latin typeface="Calibri" panose="020F0502020204030204" pitchFamily="34" charset="0"/>
              <a:ea typeface="Calibri" panose="020F0502020204030204" pitchFamily="34" charset="0"/>
              <a:cs typeface="Calibri" panose="020F0502020204030204" pitchFamily="34" charset="0"/>
            </a:rPr>
            <a:t>False</a:t>
          </a:r>
          <a:r>
            <a:rPr lang="ar-SA" sz="2400" b="1" i="0" kern="1200" dirty="0">
              <a:latin typeface="Calibri" panose="020F0502020204030204" pitchFamily="34" charset="0"/>
              <a:ea typeface="Calibri" panose="020F0502020204030204" pitchFamily="34" charset="0"/>
              <a:cs typeface="Calibri" panose="020F0502020204030204" pitchFamily="34" charset="0"/>
            </a:rPr>
            <a:t> (خطاء)</a:t>
          </a:r>
          <a:endParaRPr lang="en-US" sz="2400" b="1" kern="1200" dirty="0">
            <a:latin typeface="Calibri" panose="020F0502020204030204" pitchFamily="34" charset="0"/>
            <a:ea typeface="Calibri" panose="020F0502020204030204" pitchFamily="34" charset="0"/>
            <a:cs typeface="Calibri" panose="020F0502020204030204" pitchFamily="34" charset="0"/>
          </a:endParaRPr>
        </a:p>
      </dsp:txBody>
      <dsp:txXfrm>
        <a:off x="2362360" y="1830790"/>
        <a:ext cx="7708276" cy="1005650"/>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C5C2C-D6BA-4328-B74A-37F38002F7DD}" type="datetimeFigureOut">
              <a:rPr lang="en-US" smtClean="0"/>
              <a:t>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309AF-DE73-4492-BAAC-BA64117A59F6}" type="slidenum">
              <a:rPr lang="en-US" smtClean="0"/>
              <a:t>‹#›</a:t>
            </a:fld>
            <a:endParaRPr lang="en-US"/>
          </a:p>
        </p:txBody>
      </p:sp>
    </p:spTree>
    <p:extLst>
      <p:ext uri="{BB962C8B-B14F-4D97-AF65-F5344CB8AC3E}">
        <p14:creationId xmlns:p14="http://schemas.microsoft.com/office/powerpoint/2010/main" val="24116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2309AF-DE73-4492-BAAC-BA64117A59F6}" type="slidenum">
              <a:rPr lang="en-US" smtClean="0"/>
              <a:t>21</a:t>
            </a:fld>
            <a:endParaRPr lang="en-US"/>
          </a:p>
        </p:txBody>
      </p:sp>
    </p:spTree>
    <p:extLst>
      <p:ext uri="{BB962C8B-B14F-4D97-AF65-F5344CB8AC3E}">
        <p14:creationId xmlns:p14="http://schemas.microsoft.com/office/powerpoint/2010/main" val="3289066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C35D24-B8FA-4DB0-9359-F1562E4A796A}"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0965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C35D24-B8FA-4DB0-9359-F1562E4A796A}"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84383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C35D24-B8FA-4DB0-9359-F1562E4A796A}"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2689488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C35D24-B8FA-4DB0-9359-F1562E4A796A}"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4143542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C35D24-B8FA-4DB0-9359-F1562E4A796A}"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43460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C35D24-B8FA-4DB0-9359-F1562E4A796A}" type="datetimeFigureOut">
              <a:rPr lang="en-US" smtClean="0"/>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306769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C35D24-B8FA-4DB0-9359-F1562E4A796A}" type="datetimeFigureOut">
              <a:rPr lang="en-US" smtClean="0"/>
              <a:t>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65007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C35D24-B8FA-4DB0-9359-F1562E4A796A}" type="datetimeFigureOut">
              <a:rPr lang="en-US" smtClean="0"/>
              <a:t>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478696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C35D24-B8FA-4DB0-9359-F1562E4A796A}" type="datetimeFigureOut">
              <a:rPr lang="en-US" smtClean="0"/>
              <a:t>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400938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C35D24-B8FA-4DB0-9359-F1562E4A796A}" type="datetimeFigureOut">
              <a:rPr lang="en-US" smtClean="0"/>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186538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C35D24-B8FA-4DB0-9359-F1562E4A796A}" type="datetimeFigureOut">
              <a:rPr lang="en-US" smtClean="0"/>
              <a:t>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001145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35D24-B8FA-4DB0-9359-F1562E4A796A}" type="datetimeFigureOut">
              <a:rPr lang="en-US" smtClean="0"/>
              <a:t>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1ADFD-74BE-40E5-9D36-A279FAF7C6F1}" type="slidenum">
              <a:rPr lang="en-US" smtClean="0"/>
              <a:t>‹#›</a:t>
            </a:fld>
            <a:endParaRPr lang="en-US"/>
          </a:p>
        </p:txBody>
      </p:sp>
    </p:spTree>
    <p:extLst>
      <p:ext uri="{BB962C8B-B14F-4D97-AF65-F5344CB8AC3E}">
        <p14:creationId xmlns:p14="http://schemas.microsoft.com/office/powerpoint/2010/main" val="3241034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hyperlink" Target="https://www.microsoft.com/en-us/download/details.aspx?id=101064" TargetMode="Externa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1CE1F23-171A-F6A3-B46C-86D6186CEA07}"/>
              </a:ext>
            </a:extLst>
          </p:cNvPr>
          <p:cNvSpPr/>
          <p:nvPr/>
        </p:nvSpPr>
        <p:spPr>
          <a:xfrm>
            <a:off x="3664856" y="197757"/>
            <a:ext cx="4107543" cy="9561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sz="4000" b="1" dirty="0">
                <a:solidFill>
                  <a:schemeClr val="bg1"/>
                </a:solidFill>
                <a:latin typeface="Calibri" panose="020F0502020204030204" pitchFamily="34" charset="0"/>
                <a:ea typeface="Calibri" panose="020F0502020204030204" pitchFamily="34" charset="0"/>
                <a:cs typeface="Calibri" panose="020F0502020204030204" pitchFamily="34" charset="0"/>
              </a:rPr>
              <a:t>أنواع البرامج</a:t>
            </a:r>
            <a:endParaRPr lang="en-US" sz="1600"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6" name="Diagram 5">
            <a:extLst>
              <a:ext uri="{FF2B5EF4-FFF2-40B4-BE49-F238E27FC236}">
                <a16:creationId xmlns:a16="http://schemas.microsoft.com/office/drawing/2014/main" id="{16646B1C-BE39-D36A-7966-EDC9439BA180}"/>
              </a:ext>
            </a:extLst>
          </p:cNvPr>
          <p:cNvGraphicFramePr>
            <a:graphicFrameLocks/>
          </p:cNvGraphicFramePr>
          <p:nvPr>
            <p:extLst>
              <p:ext uri="{D42A27DB-BD31-4B8C-83A1-F6EECF244321}">
                <p14:modId xmlns:p14="http://schemas.microsoft.com/office/powerpoint/2010/main" val="491177633"/>
              </p:ext>
            </p:extLst>
          </p:nvPr>
        </p:nvGraphicFramePr>
        <p:xfrm>
          <a:off x="660400" y="1381488"/>
          <a:ext cx="11290301" cy="5387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6931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FE87C1-9FB7-02D3-DAD5-08EFC7B53FD4}"/>
              </a:ext>
            </a:extLst>
          </p:cNvPr>
          <p:cNvPicPr>
            <a:picLocks noChangeAspect="1"/>
          </p:cNvPicPr>
          <p:nvPr/>
        </p:nvPicPr>
        <p:blipFill>
          <a:blip r:embed="rId2"/>
          <a:stretch>
            <a:fillRect/>
          </a:stretch>
        </p:blipFill>
        <p:spPr>
          <a:xfrm>
            <a:off x="106888" y="792393"/>
            <a:ext cx="4842602" cy="3094896"/>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395549" y="268923"/>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استخدام الجمل الشرطية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if statement</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1546860" y="1365977"/>
            <a:ext cx="10212977" cy="3046988"/>
          </a:xfrm>
          <a:prstGeom prst="rect">
            <a:avLst/>
          </a:prstGeom>
          <a:noFill/>
        </p:spPr>
        <p:txBody>
          <a:bodyPr wrap="square" rtlCol="0">
            <a:spAutoFit/>
          </a:bodyPr>
          <a:lstStyle/>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تستخدم الجمل الشرطية للتحقق من شي معين</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en-US" sz="2400" b="1" dirty="0">
                <a:solidFill>
                  <a:srgbClr val="CC8BC8"/>
                </a:solidFill>
                <a:latin typeface="Calibri" panose="020F0502020204030204" pitchFamily="34" charset="0"/>
                <a:ea typeface="Calibri" panose="020F0502020204030204" pitchFamily="34" charset="0"/>
                <a:cs typeface="Calibri" panose="020F0502020204030204" pitchFamily="34" charset="0"/>
              </a:rPr>
              <a:t>If</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-1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تعني (اذا) وهي تستعمل للمقارنة</a:t>
            </a:r>
          </a:p>
          <a:p>
            <a:pPr algn="r" rtl="1"/>
            <a:r>
              <a:rPr lang="en-US" sz="2400" b="1" dirty="0" err="1">
                <a:solidFill>
                  <a:srgbClr val="CC8BC8"/>
                </a:solidFill>
                <a:latin typeface="Calibri" panose="020F0502020204030204" pitchFamily="34" charset="0"/>
                <a:ea typeface="Calibri" panose="020F0502020204030204" pitchFamily="34" charset="0"/>
                <a:cs typeface="Calibri" panose="020F0502020204030204" pitchFamily="34" charset="0"/>
              </a:rPr>
              <a:t>Elif</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-2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وهي اختصار ل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else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if</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تأتي بعد </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if</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ولا تتنفذ إلا اذا لم تتنفذ </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if</a:t>
            </a:r>
          </a:p>
          <a:p>
            <a:pPr algn="r" rtl="1"/>
            <a:r>
              <a:rPr lang="en-US" sz="2400" b="1" dirty="0">
                <a:solidFill>
                  <a:srgbClr val="CC8BC8"/>
                </a:solidFill>
                <a:latin typeface="Calibri" panose="020F0502020204030204" pitchFamily="34" charset="0"/>
                <a:ea typeface="Calibri" panose="020F0502020204030204" pitchFamily="34" charset="0"/>
                <a:cs typeface="Calibri" panose="020F0502020204030204" pitchFamily="34" charset="0"/>
              </a:rPr>
              <a:t>Else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-3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وتعني غير ذالك ولا تتنفذ إلا اذا لم تتنفذ </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if</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 </a:t>
            </a:r>
            <a:r>
              <a:rPr lang="en-US" sz="2400" dirty="0" err="1">
                <a:solidFill>
                  <a:srgbClr val="CC8BC8"/>
                </a:solidFill>
                <a:latin typeface="Calibri" panose="020F0502020204030204" pitchFamily="34" charset="0"/>
                <a:ea typeface="Calibri" panose="020F0502020204030204" pitchFamily="34" charset="0"/>
                <a:cs typeface="Calibri" panose="020F0502020204030204" pitchFamily="34" charset="0"/>
              </a:rPr>
              <a:t>elif</a:t>
            </a:r>
            <a:endPar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الشروط تعود بقيمة </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True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False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فإذا كانت </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True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يتنفذ الامر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ويجب ان تكون هناك مسافة قبل كل امر في ال</a:t>
            </a:r>
            <a:r>
              <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rPr>
              <a:t>if</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ليتعرف النظام انه داخل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if</a:t>
            </a:r>
            <a:endParaRPr lang="en-US" sz="2400" dirty="0">
              <a:solidFill>
                <a:srgbClr val="CC8BC8"/>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Table 4">
            <a:extLst>
              <a:ext uri="{FF2B5EF4-FFF2-40B4-BE49-F238E27FC236}">
                <a16:creationId xmlns:a16="http://schemas.microsoft.com/office/drawing/2014/main" id="{F94E97BF-FE52-F295-9564-6E4C55C3FF2F}"/>
              </a:ext>
            </a:extLst>
          </p:cNvPr>
          <p:cNvGraphicFramePr>
            <a:graphicFrameLocks noGrp="1"/>
          </p:cNvGraphicFramePr>
          <p:nvPr>
            <p:extLst>
              <p:ext uri="{D42A27DB-BD31-4B8C-83A1-F6EECF244321}">
                <p14:modId xmlns:p14="http://schemas.microsoft.com/office/powerpoint/2010/main" val="645374356"/>
              </p:ext>
            </p:extLst>
          </p:nvPr>
        </p:nvGraphicFramePr>
        <p:xfrm>
          <a:off x="6947263" y="4098062"/>
          <a:ext cx="4700451" cy="2595880"/>
        </p:xfrm>
        <a:graphic>
          <a:graphicData uri="http://schemas.openxmlformats.org/drawingml/2006/table">
            <a:tbl>
              <a:tblPr firstRow="1" bandRow="1">
                <a:tableStyleId>{073A0DAA-6AF3-43AB-8588-CEC1D06C72B9}</a:tableStyleId>
              </a:tblPr>
              <a:tblGrid>
                <a:gridCol w="3689434">
                  <a:extLst>
                    <a:ext uri="{9D8B030D-6E8A-4147-A177-3AD203B41FA5}">
                      <a16:colId xmlns:a16="http://schemas.microsoft.com/office/drawing/2014/main" val="1300789802"/>
                    </a:ext>
                  </a:extLst>
                </a:gridCol>
                <a:gridCol w="1011017">
                  <a:extLst>
                    <a:ext uri="{9D8B030D-6E8A-4147-A177-3AD203B41FA5}">
                      <a16:colId xmlns:a16="http://schemas.microsoft.com/office/drawing/2014/main" val="1781632412"/>
                    </a:ext>
                  </a:extLst>
                </a:gridCol>
              </a:tblGrid>
              <a:tr h="370840">
                <a:tc>
                  <a:txBody>
                    <a:bodyPr/>
                    <a:lstStyle/>
                    <a:p>
                      <a:pPr algn="ctr"/>
                      <a:r>
                        <a:rPr lang="ar-SA" dirty="0"/>
                        <a:t>معناه</a:t>
                      </a:r>
                      <a:endParaRPr lang="en-US" dirty="0"/>
                    </a:p>
                  </a:txBody>
                  <a:tcPr/>
                </a:tc>
                <a:tc>
                  <a:txBody>
                    <a:bodyPr/>
                    <a:lstStyle/>
                    <a:p>
                      <a:pPr algn="ctr"/>
                      <a:r>
                        <a:rPr lang="ar-SA" dirty="0"/>
                        <a:t>الرمز</a:t>
                      </a:r>
                      <a:endParaRPr lang="en-US" dirty="0"/>
                    </a:p>
                  </a:txBody>
                  <a:tcPr/>
                </a:tc>
                <a:extLst>
                  <a:ext uri="{0D108BD9-81ED-4DB2-BD59-A6C34878D82A}">
                    <a16:rowId xmlns:a16="http://schemas.microsoft.com/office/drawing/2014/main" val="2492734150"/>
                  </a:ext>
                </a:extLst>
              </a:tr>
              <a:tr h="370840">
                <a:tc>
                  <a:txBody>
                    <a:bodyPr/>
                    <a:lstStyle/>
                    <a:p>
                      <a:pPr algn="ctr"/>
                      <a:r>
                        <a:rPr lang="ar-SA"/>
                        <a:t>يساوي ويجب ان يكون مرتين (لكل القيم)</a:t>
                      </a:r>
                      <a:endParaRPr lang="en-US"/>
                    </a:p>
                  </a:txBody>
                  <a:tcPr/>
                </a:tc>
                <a:tc>
                  <a:txBody>
                    <a:bodyPr/>
                    <a:lstStyle/>
                    <a:p>
                      <a:pPr algn="ctr"/>
                      <a:r>
                        <a:rPr lang="ar-SA"/>
                        <a:t>==</a:t>
                      </a:r>
                      <a:endParaRPr lang="en-US"/>
                    </a:p>
                  </a:txBody>
                  <a:tcPr/>
                </a:tc>
                <a:extLst>
                  <a:ext uri="{0D108BD9-81ED-4DB2-BD59-A6C34878D82A}">
                    <a16:rowId xmlns:a16="http://schemas.microsoft.com/office/drawing/2014/main" val="3786026475"/>
                  </a:ext>
                </a:extLst>
              </a:tr>
              <a:tr h="370840">
                <a:tc>
                  <a:txBody>
                    <a:bodyPr/>
                    <a:lstStyle/>
                    <a:p>
                      <a:pPr algn="ctr"/>
                      <a:r>
                        <a:rPr lang="ar-SA"/>
                        <a:t>لا يساوي (لكل القيم)</a:t>
                      </a:r>
                      <a:endParaRPr lang="en-US"/>
                    </a:p>
                  </a:txBody>
                  <a:tcPr/>
                </a:tc>
                <a:tc>
                  <a:txBody>
                    <a:bodyPr/>
                    <a:lstStyle/>
                    <a:p>
                      <a:pPr algn="ctr"/>
                      <a:r>
                        <a:rPr lang="ar-SA"/>
                        <a:t>=!</a:t>
                      </a:r>
                      <a:endParaRPr lang="en-US"/>
                    </a:p>
                  </a:txBody>
                  <a:tcPr/>
                </a:tc>
                <a:extLst>
                  <a:ext uri="{0D108BD9-81ED-4DB2-BD59-A6C34878D82A}">
                    <a16:rowId xmlns:a16="http://schemas.microsoft.com/office/drawing/2014/main" val="1129752133"/>
                  </a:ext>
                </a:extLst>
              </a:tr>
              <a:tr h="370840">
                <a:tc>
                  <a:txBody>
                    <a:bodyPr/>
                    <a:lstStyle/>
                    <a:p>
                      <a:pPr algn="ctr"/>
                      <a:r>
                        <a:rPr lang="ar-SA"/>
                        <a:t>اكبر من (</a:t>
                      </a:r>
                      <a:r>
                        <a:rPr lang="ar-SA" err="1"/>
                        <a:t>للارقام</a:t>
                      </a:r>
                      <a:r>
                        <a:rPr lang="ar-SA"/>
                        <a:t> فقط)</a:t>
                      </a:r>
                      <a:endParaRPr lang="en-US"/>
                    </a:p>
                  </a:txBody>
                  <a:tcPr/>
                </a:tc>
                <a:tc>
                  <a:txBody>
                    <a:bodyPr/>
                    <a:lstStyle/>
                    <a:p>
                      <a:pPr algn="ctr"/>
                      <a:r>
                        <a:rPr lang="en-US"/>
                        <a:t>&gt;</a:t>
                      </a:r>
                    </a:p>
                  </a:txBody>
                  <a:tcPr/>
                </a:tc>
                <a:extLst>
                  <a:ext uri="{0D108BD9-81ED-4DB2-BD59-A6C34878D82A}">
                    <a16:rowId xmlns:a16="http://schemas.microsoft.com/office/drawing/2014/main" val="1952247870"/>
                  </a:ext>
                </a:extLst>
              </a:tr>
              <a:tr h="370840">
                <a:tc>
                  <a:txBody>
                    <a:bodyPr/>
                    <a:lstStyle/>
                    <a:p>
                      <a:pPr algn="ctr"/>
                      <a:r>
                        <a:rPr lang="ar-SA"/>
                        <a:t>اصغر من (</a:t>
                      </a:r>
                      <a:r>
                        <a:rPr lang="ar-SA" err="1"/>
                        <a:t>للارقام</a:t>
                      </a:r>
                      <a:r>
                        <a:rPr lang="ar-SA"/>
                        <a:t> فقط)</a:t>
                      </a:r>
                      <a:endParaRPr lang="en-US"/>
                    </a:p>
                  </a:txBody>
                  <a:tcPr/>
                </a:tc>
                <a:tc>
                  <a:txBody>
                    <a:bodyPr/>
                    <a:lstStyle/>
                    <a:p>
                      <a:pPr algn="ctr"/>
                      <a:r>
                        <a:rPr lang="ar-SA"/>
                        <a:t>&gt;</a:t>
                      </a:r>
                      <a:endParaRPr lang="en-US"/>
                    </a:p>
                  </a:txBody>
                  <a:tcPr/>
                </a:tc>
                <a:extLst>
                  <a:ext uri="{0D108BD9-81ED-4DB2-BD59-A6C34878D82A}">
                    <a16:rowId xmlns:a16="http://schemas.microsoft.com/office/drawing/2014/main" val="3348010081"/>
                  </a:ext>
                </a:extLst>
              </a:tr>
              <a:tr h="370840">
                <a:tc>
                  <a:txBody>
                    <a:bodyPr/>
                    <a:lstStyle/>
                    <a:p>
                      <a:pPr algn="ctr"/>
                      <a:r>
                        <a:rPr lang="ar-SA"/>
                        <a:t>اكبر من او يساوي (</a:t>
                      </a:r>
                      <a:r>
                        <a:rPr lang="ar-SA" err="1"/>
                        <a:t>للارقام</a:t>
                      </a:r>
                      <a:r>
                        <a:rPr lang="ar-SA"/>
                        <a:t> فقط)</a:t>
                      </a:r>
                      <a:endParaRPr lang="en-US"/>
                    </a:p>
                  </a:txBody>
                  <a:tcPr/>
                </a:tc>
                <a:tc>
                  <a:txBody>
                    <a:bodyPr/>
                    <a:lstStyle/>
                    <a:p>
                      <a:pPr algn="ctr"/>
                      <a:r>
                        <a:rPr lang="ar-SA"/>
                        <a:t>=&lt;</a:t>
                      </a:r>
                      <a:endParaRPr lang="en-US"/>
                    </a:p>
                  </a:txBody>
                  <a:tcPr/>
                </a:tc>
                <a:extLst>
                  <a:ext uri="{0D108BD9-81ED-4DB2-BD59-A6C34878D82A}">
                    <a16:rowId xmlns:a16="http://schemas.microsoft.com/office/drawing/2014/main" val="139108125"/>
                  </a:ext>
                </a:extLst>
              </a:tr>
              <a:tr h="370840">
                <a:tc>
                  <a:txBody>
                    <a:bodyPr/>
                    <a:lstStyle/>
                    <a:p>
                      <a:pPr algn="ctr"/>
                      <a:r>
                        <a:rPr lang="ar-SA"/>
                        <a:t>اصغر من او يساوي (</a:t>
                      </a:r>
                      <a:r>
                        <a:rPr lang="ar-SA" err="1"/>
                        <a:t>للارقام</a:t>
                      </a:r>
                      <a:r>
                        <a:rPr lang="ar-SA"/>
                        <a:t> فقط)</a:t>
                      </a:r>
                      <a:endParaRPr lang="en-US"/>
                    </a:p>
                  </a:txBody>
                  <a:tcPr/>
                </a:tc>
                <a:tc>
                  <a:txBody>
                    <a:bodyPr/>
                    <a:lstStyle/>
                    <a:p>
                      <a:pPr algn="ctr"/>
                      <a:r>
                        <a:rPr lang="ar-SA" dirty="0"/>
                        <a:t>=&gt;</a:t>
                      </a:r>
                      <a:endParaRPr lang="en-US" dirty="0"/>
                    </a:p>
                  </a:txBody>
                  <a:tcPr/>
                </a:tc>
                <a:extLst>
                  <a:ext uri="{0D108BD9-81ED-4DB2-BD59-A6C34878D82A}">
                    <a16:rowId xmlns:a16="http://schemas.microsoft.com/office/drawing/2014/main" val="1872495879"/>
                  </a:ext>
                </a:extLst>
              </a:tr>
            </a:tbl>
          </a:graphicData>
        </a:graphic>
      </p:graphicFrame>
      <p:pic>
        <p:nvPicPr>
          <p:cNvPr id="11" name="Picture 10">
            <a:extLst>
              <a:ext uri="{FF2B5EF4-FFF2-40B4-BE49-F238E27FC236}">
                <a16:creationId xmlns:a16="http://schemas.microsoft.com/office/drawing/2014/main" id="{D5559184-D853-5F86-244E-261527E8B2C7}"/>
              </a:ext>
            </a:extLst>
          </p:cNvPr>
          <p:cNvPicPr>
            <a:picLocks noChangeAspect="1"/>
          </p:cNvPicPr>
          <p:nvPr/>
        </p:nvPicPr>
        <p:blipFill>
          <a:blip r:embed="rId3"/>
          <a:stretch>
            <a:fillRect/>
          </a:stretch>
        </p:blipFill>
        <p:spPr>
          <a:xfrm>
            <a:off x="194105" y="4410759"/>
            <a:ext cx="3914391" cy="875948"/>
          </a:xfrm>
          <a:prstGeom prst="rect">
            <a:avLst/>
          </a:prstGeom>
        </p:spPr>
      </p:pic>
    </p:spTree>
    <p:extLst>
      <p:ext uri="{BB962C8B-B14F-4D97-AF65-F5344CB8AC3E}">
        <p14:creationId xmlns:p14="http://schemas.microsoft.com/office/powerpoint/2010/main" val="684512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395547" y="365789"/>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التكرار المشروط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while loop</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3537857" y="1659285"/>
            <a:ext cx="8189983" cy="3539430"/>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التكرار المشروط يستخدم لتكرار بعض الأوامر بدل كتابتها اكثر من مرة</a:t>
            </a:r>
            <a:b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تكون طريقة كتابة الشرط مثل الجمل الشرطية مثال:</a:t>
            </a:r>
          </a:p>
          <a:p>
            <a:pPr algn="r" rtl="1"/>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تم تعريف المتغير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number = 0</a:t>
            </a:r>
            <a:b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ولان المتغير أصغر من 10 استمر البرنامج بإضافة 1 الى المتغير </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وطباعته وعندما أصبح المتغير يساوي 10 توقف عن العمل</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ولا يجب ان يكون الشرط بالأرقام قد يكون باي نوع من المتغيرات</a:t>
            </a:r>
          </a:p>
        </p:txBody>
      </p:sp>
      <p:pic>
        <p:nvPicPr>
          <p:cNvPr id="5" name="Picture 4">
            <a:extLst>
              <a:ext uri="{FF2B5EF4-FFF2-40B4-BE49-F238E27FC236}">
                <a16:creationId xmlns:a16="http://schemas.microsoft.com/office/drawing/2014/main" id="{D39C412F-15D0-E372-55F4-C83021E9E5F0}"/>
              </a:ext>
            </a:extLst>
          </p:cNvPr>
          <p:cNvPicPr>
            <a:picLocks noChangeAspect="1"/>
          </p:cNvPicPr>
          <p:nvPr/>
        </p:nvPicPr>
        <p:blipFill>
          <a:blip r:embed="rId2"/>
          <a:stretch>
            <a:fillRect/>
          </a:stretch>
        </p:blipFill>
        <p:spPr>
          <a:xfrm>
            <a:off x="280853" y="365789"/>
            <a:ext cx="2766822" cy="1773281"/>
          </a:xfrm>
          <a:prstGeom prst="rect">
            <a:avLst/>
          </a:prstGeom>
        </p:spPr>
      </p:pic>
      <p:pic>
        <p:nvPicPr>
          <p:cNvPr id="7" name="Picture 6">
            <a:extLst>
              <a:ext uri="{FF2B5EF4-FFF2-40B4-BE49-F238E27FC236}">
                <a16:creationId xmlns:a16="http://schemas.microsoft.com/office/drawing/2014/main" id="{229BB8ED-3E8E-6F8A-32CC-E27ECAED903F}"/>
              </a:ext>
            </a:extLst>
          </p:cNvPr>
          <p:cNvPicPr>
            <a:picLocks noChangeAspect="1"/>
          </p:cNvPicPr>
          <p:nvPr/>
        </p:nvPicPr>
        <p:blipFill>
          <a:blip r:embed="rId3"/>
          <a:stretch>
            <a:fillRect/>
          </a:stretch>
        </p:blipFill>
        <p:spPr>
          <a:xfrm>
            <a:off x="664028" y="2448709"/>
            <a:ext cx="501656" cy="3168358"/>
          </a:xfrm>
          <a:prstGeom prst="rect">
            <a:avLst/>
          </a:prstGeom>
        </p:spPr>
      </p:pic>
    </p:spTree>
    <p:extLst>
      <p:ext uri="{BB962C8B-B14F-4D97-AF65-F5344CB8AC3E}">
        <p14:creationId xmlns:p14="http://schemas.microsoft.com/office/powerpoint/2010/main" val="644735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8D7B30-8207-7D48-3E5C-2F2428F6D2C0}"/>
              </a:ext>
            </a:extLst>
          </p:cNvPr>
          <p:cNvPicPr>
            <a:picLocks noChangeAspect="1"/>
          </p:cNvPicPr>
          <p:nvPr/>
        </p:nvPicPr>
        <p:blipFill>
          <a:blip r:embed="rId2"/>
          <a:stretch>
            <a:fillRect/>
          </a:stretch>
        </p:blipFill>
        <p:spPr>
          <a:xfrm>
            <a:off x="0" y="1053738"/>
            <a:ext cx="4611895" cy="902051"/>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502229" y="365126"/>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التكرار بالدوران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for loop</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3397122" y="1504763"/>
            <a:ext cx="8359486" cy="5262979"/>
          </a:xfrm>
          <a:prstGeom prst="rect">
            <a:avLst/>
          </a:prstGeom>
          <a:noFill/>
        </p:spPr>
        <p:txBody>
          <a:bodyPr wrap="square" rtlCol="0">
            <a:spAutoFit/>
          </a:bodyPr>
          <a:lstStyle/>
          <a:p>
            <a:pPr algn="r" rtl="1"/>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For loop</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هو دوران في شي معين مثل مصفوفة او رينج او نص</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ففي المثال تم استعمال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range(0,30,3)</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هذا يعني انه سيدون في الرينج </a:t>
            </a:r>
            <a:b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10 مرات.</a:t>
            </a:r>
          </a:p>
          <a:p>
            <a:pPr algn="r" rtl="1"/>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1- ففي الرينج اذا كتبنا رقم واحد فهذا يعني انه سيبداء من ال0 </a:t>
            </a:r>
            <a:b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ويتوقف قبل الرقم المدخل بخطوة واحدة.</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2- وإذا كتبنا رقمين فسيبدا من الرقم الاول ويتوقف في الرقم الثاني.</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3- وإذا كتبنا ثلاثة ارقام فالرقم الاول والثاني سيكونان البداية والنهايه</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والرقم الثالث يكون مقدار الخطوة وهو المستعمل في المثال.</a:t>
            </a:r>
          </a:p>
        </p:txBody>
      </p:sp>
      <p:pic>
        <p:nvPicPr>
          <p:cNvPr id="8" name="Picture 7">
            <a:extLst>
              <a:ext uri="{FF2B5EF4-FFF2-40B4-BE49-F238E27FC236}">
                <a16:creationId xmlns:a16="http://schemas.microsoft.com/office/drawing/2014/main" id="{FC914DDB-C7FA-79EE-2D58-BF79FA572FA4}"/>
              </a:ext>
            </a:extLst>
          </p:cNvPr>
          <p:cNvPicPr>
            <a:picLocks noChangeAspect="1"/>
          </p:cNvPicPr>
          <p:nvPr/>
        </p:nvPicPr>
        <p:blipFill>
          <a:blip r:embed="rId3"/>
          <a:stretch>
            <a:fillRect/>
          </a:stretch>
        </p:blipFill>
        <p:spPr>
          <a:xfrm>
            <a:off x="435392" y="2644401"/>
            <a:ext cx="492071" cy="2870411"/>
          </a:xfrm>
          <a:prstGeom prst="rect">
            <a:avLst/>
          </a:prstGeom>
        </p:spPr>
      </p:pic>
      <p:sp>
        <p:nvSpPr>
          <p:cNvPr id="11" name="Arrow: Left 10">
            <a:extLst>
              <a:ext uri="{FF2B5EF4-FFF2-40B4-BE49-F238E27FC236}">
                <a16:creationId xmlns:a16="http://schemas.microsoft.com/office/drawing/2014/main" id="{CE9096C6-744D-C8C5-3550-FB3360E9C302}"/>
              </a:ext>
            </a:extLst>
          </p:cNvPr>
          <p:cNvSpPr/>
          <p:nvPr/>
        </p:nvSpPr>
        <p:spPr>
          <a:xfrm>
            <a:off x="1371600" y="3429000"/>
            <a:ext cx="1877438" cy="115388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sz="2800" b="1" dirty="0">
                <a:latin typeface="Calibri" panose="020F0502020204030204" pitchFamily="34" charset="0"/>
                <a:ea typeface="Calibri" panose="020F0502020204030204" pitchFamily="34" charset="0"/>
                <a:cs typeface="Calibri" panose="020F0502020204030204" pitchFamily="34" charset="0"/>
              </a:rPr>
              <a:t>الناتج</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34009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EC3B879-07D3-1475-B980-C467F934FEC0}"/>
              </a:ext>
            </a:extLst>
          </p:cNvPr>
          <p:cNvPicPr>
            <a:picLocks noChangeAspect="1"/>
          </p:cNvPicPr>
          <p:nvPr/>
        </p:nvPicPr>
        <p:blipFill>
          <a:blip r:embed="rId2"/>
          <a:stretch>
            <a:fillRect/>
          </a:stretch>
        </p:blipFill>
        <p:spPr>
          <a:xfrm>
            <a:off x="0" y="838200"/>
            <a:ext cx="8802837" cy="3222171"/>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676400" y="186283"/>
            <a:ext cx="10515600" cy="688612"/>
          </a:xfrm>
        </p:spPr>
        <p:txBody>
          <a:bodyPr>
            <a:noAutofit/>
          </a:bodyPr>
          <a:lstStyle/>
          <a:p>
            <a:pPr algn="r" rtl="1">
              <a:spcBef>
                <a:spcPts val="0"/>
              </a:spcBef>
              <a:spcAft>
                <a:spcPts val="500"/>
              </a:spcAft>
            </a:pPr>
            <a:r>
              <a:rPr lang="ar-SA"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الجمل الشرطية بال (</a:t>
            </a:r>
            <a:r>
              <a:rPr lang="en-US"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Match Case</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1395547" y="1611086"/>
            <a:ext cx="10212977" cy="658835"/>
          </a:xfrm>
          <a:prstGeom prst="rect">
            <a:avLst/>
          </a:prstGeom>
          <a:noFill/>
        </p:spPr>
        <p:txBody>
          <a:bodyPr wrap="square" rtlCol="0">
            <a:spAutoFit/>
          </a:bodyPr>
          <a:lstStyle/>
          <a:p>
            <a:pPr algn="r" rtl="1">
              <a:lnSpc>
                <a:spcPct val="150000"/>
              </a:lnSpc>
            </a:pPr>
            <a:endParaRPr lang="ar-SA" sz="2800"/>
          </a:p>
        </p:txBody>
      </p:sp>
      <p:sp>
        <p:nvSpPr>
          <p:cNvPr id="4" name="AutoShape 2" descr="معلومة 14">
            <a:extLst>
              <a:ext uri="{FF2B5EF4-FFF2-40B4-BE49-F238E27FC236}">
                <a16:creationId xmlns:a16="http://schemas.microsoft.com/office/drawing/2014/main" id="{74D528B9-414A-585A-B8D9-2F8D47F68F70}"/>
              </a:ext>
            </a:extLst>
          </p:cNvPr>
          <p:cNvSpPr>
            <a:spLocks noChangeAspect="1" noChangeArrowheads="1"/>
          </p:cNvSpPr>
          <p:nvPr/>
        </p:nvSpPr>
        <p:spPr bwMode="auto">
          <a:xfrm>
            <a:off x="3814354" y="1147354"/>
            <a:ext cx="2434046" cy="24340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5194CB2B-3955-96F8-BA14-B653A42193FE}"/>
              </a:ext>
            </a:extLst>
          </p:cNvPr>
          <p:cNvSpPr txBox="1"/>
          <p:nvPr/>
        </p:nvSpPr>
        <p:spPr>
          <a:xfrm>
            <a:off x="2242457" y="1349829"/>
            <a:ext cx="9949543" cy="4298613"/>
          </a:xfrm>
          <a:prstGeom prst="rect">
            <a:avLst/>
          </a:prstGeom>
          <a:noFill/>
        </p:spPr>
        <p:txBody>
          <a:bodyPr wrap="square" rtlCol="0">
            <a:spAutoFit/>
          </a:bodyPr>
          <a:lstStyle/>
          <a:p>
            <a:pPr algn="r" rtl="1">
              <a:spcBef>
                <a:spcPts val="0"/>
              </a:spcBef>
              <a:spcAft>
                <a:spcPts val="500"/>
              </a:spcAft>
            </a:pPr>
            <a:r>
              <a:rPr lang="en-US" sz="2400" b="1" i="0" u="none" strike="noStrike" dirty="0">
                <a:solidFill>
                  <a:srgbClr val="CC8BC8"/>
                </a:solidFill>
                <a:effectLst/>
                <a:latin typeface="Calibri" panose="020F0502020204030204" pitchFamily="34" charset="0"/>
                <a:ea typeface="Calibri" panose="020F0502020204030204" pitchFamily="34" charset="0"/>
                <a:cs typeface="Calibri" panose="020F0502020204030204" pitchFamily="34" charset="0"/>
              </a:rPr>
              <a:t>Match</a:t>
            </a:r>
            <a:r>
              <a:rPr lang="en-US" sz="2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2400" b="1" i="0" u="none" strike="noStrike" dirty="0">
                <a:solidFill>
                  <a:srgbClr val="CC8BC8"/>
                </a:solidFill>
                <a:effectLst/>
                <a:latin typeface="Calibri" panose="020F0502020204030204" pitchFamily="34" charset="0"/>
                <a:ea typeface="Calibri" panose="020F0502020204030204" pitchFamily="34" charset="0"/>
                <a:cs typeface="Calibri" panose="020F0502020204030204" pitchFamily="34" charset="0"/>
              </a:rPr>
              <a:t>case</a:t>
            </a:r>
            <a:r>
              <a:rPr lang="en-US" sz="2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ar-SA" sz="24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هي طريقة لاستخدام الجمل الشرطية لكن بطريقة أخرى </a:t>
            </a:r>
          </a:p>
          <a:p>
            <a:pPr algn="r" rtl="1">
              <a:spcBef>
                <a:spcPts val="0"/>
              </a:spcBef>
              <a:spcAft>
                <a:spcPts val="500"/>
              </a:spcAft>
            </a:pP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تعتمد فقط على قيمة المتغير فمثلا:</a:t>
            </a:r>
          </a:p>
          <a:p>
            <a:pPr algn="r" rtl="1">
              <a:spcBef>
                <a:spcPts val="0"/>
              </a:spcBef>
              <a:spcAft>
                <a:spcPts val="500"/>
              </a:spcAft>
            </a:pPr>
            <a:endPar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spcBef>
                <a:spcPts val="0"/>
              </a:spcBef>
              <a:spcAft>
                <a:spcPts val="500"/>
              </a:spcAft>
            </a:pP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لدينا متغير </a:t>
            </a:r>
            <a:r>
              <a:rPr lang="en-US" sz="2400" b="0" i="0" u="none" strike="noStrike" dirty="0" err="1">
                <a:solidFill>
                  <a:srgbClr val="7FD4FE"/>
                </a:solidFill>
                <a:effectLst/>
                <a:latin typeface="Calibri" panose="020F0502020204030204" pitchFamily="34" charset="0"/>
                <a:ea typeface="Calibri" panose="020F0502020204030204" pitchFamily="34" charset="0"/>
                <a:cs typeface="Calibri" panose="020F0502020204030204" pitchFamily="34" charset="0"/>
              </a:rPr>
              <a:t>user_blood_type</a:t>
            </a:r>
            <a:r>
              <a:rPr lang="en-US" sz="2400" b="0" i="0" u="none" strike="noStrike" dirty="0">
                <a:solidFill>
                  <a:srgbClr val="7FD4FE"/>
                </a:solidFill>
                <a:effectLst/>
                <a:latin typeface="Calibri" panose="020F0502020204030204" pitchFamily="34" charset="0"/>
                <a:ea typeface="Calibri" panose="020F0502020204030204" pitchFamily="34" charset="0"/>
                <a:cs typeface="Calibri" panose="020F0502020204030204" pitchFamily="34" charset="0"/>
              </a:rPr>
              <a:t> </a:t>
            </a:r>
            <a:r>
              <a:rPr lang="ar-SA" sz="2400" b="0" i="0" u="none" strike="noStrike" dirty="0">
                <a:solidFill>
                  <a:srgbClr val="7FD4FE"/>
                </a:solidFill>
                <a:effectLst/>
                <a:latin typeface="Calibri" panose="020F0502020204030204" pitchFamily="34" charset="0"/>
                <a:ea typeface="Calibri" panose="020F0502020204030204" pitchFamily="34" charset="0"/>
                <a:cs typeface="Calibri" panose="020F0502020204030204" pitchFamily="34" charset="0"/>
              </a:rPr>
              <a:t> </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ونريد ان ننفذ أوامر مختلفة </a:t>
            </a:r>
          </a:p>
          <a:p>
            <a:pPr algn="r" rtl="1">
              <a:spcBef>
                <a:spcPts val="0"/>
              </a:spcBef>
              <a:spcAft>
                <a:spcPts val="500"/>
              </a:spcAft>
            </a:pP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على حسب نوع دم المستخدم فسيكون كالاتي: </a:t>
            </a:r>
          </a:p>
          <a:p>
            <a:pPr algn="r" rtl="1">
              <a:spcBef>
                <a:spcPts val="0"/>
              </a:spcBef>
              <a:spcAft>
                <a:spcPts val="500"/>
              </a:spcAft>
            </a:pPr>
            <a:endPar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spcBef>
                <a:spcPts val="0"/>
              </a:spcBef>
              <a:spcAft>
                <a:spcPts val="500"/>
              </a:spcAft>
            </a:pP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بحيث انه سيطبع خصائص دم المستخدم وتم استخدام دالة </a:t>
            </a:r>
            <a:r>
              <a:rPr lang="en-US" sz="2400" b="0" i="0" u="none" strike="noStrike" dirty="0">
                <a:solidFill>
                  <a:srgbClr val="DFD492"/>
                </a:solidFill>
                <a:effectLst/>
                <a:latin typeface="Calibri" panose="020F0502020204030204" pitchFamily="34" charset="0"/>
                <a:ea typeface="Calibri" panose="020F0502020204030204" pitchFamily="34" charset="0"/>
                <a:cs typeface="Calibri" panose="020F0502020204030204" pitchFamily="34" charset="0"/>
              </a:rPr>
              <a:t>upper</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لتفادي أي مشاكل مثل ان يكتب</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المستخدم نوع دمه بحروف صغيرة مع اننا قارنا قيمة المتغير باحرف كبيرة.</a:t>
            </a:r>
            <a:endPar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spcBef>
                <a:spcPts val="0"/>
              </a:spcBef>
              <a:spcAft>
                <a:spcPts val="500"/>
              </a:spcAft>
            </a:pPr>
            <a:endPar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spcBef>
                <a:spcPts val="0"/>
              </a:spcBef>
              <a:spcAft>
                <a:spcPts val="500"/>
              </a:spcAft>
            </a:pPr>
            <a:r>
              <a:rPr lang="en-US" sz="2400" b="0" i="0" u="none" strike="noStrike" dirty="0">
                <a:solidFill>
                  <a:srgbClr val="7FD4FE"/>
                </a:solidFill>
                <a:effectLst/>
                <a:latin typeface="Calibri" panose="020F0502020204030204" pitchFamily="34" charset="0"/>
                <a:ea typeface="Calibri" panose="020F0502020204030204" pitchFamily="34" charset="0"/>
                <a:cs typeface="Calibri" panose="020F0502020204030204" pitchFamily="34" charset="0"/>
              </a:rPr>
              <a:t>other</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مجرد اسم ولا</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b="0"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يشترط ان يكون هكذا.</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0045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502229" y="365126"/>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المصفوفات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(Arrays)</a:t>
            </a:r>
          </a:p>
        </p:txBody>
      </p:sp>
      <p:sp>
        <p:nvSpPr>
          <p:cNvPr id="3" name="TextBox 2">
            <a:extLst>
              <a:ext uri="{FF2B5EF4-FFF2-40B4-BE49-F238E27FC236}">
                <a16:creationId xmlns:a16="http://schemas.microsoft.com/office/drawing/2014/main" id="{196A6DF3-9E6C-B572-56DD-9121FAB6D0C1}"/>
              </a:ext>
            </a:extLst>
          </p:cNvPr>
          <p:cNvSpPr txBox="1"/>
          <p:nvPr/>
        </p:nvSpPr>
        <p:spPr>
          <a:xfrm>
            <a:off x="1345475" y="4807028"/>
            <a:ext cx="10371907" cy="1685846"/>
          </a:xfrm>
          <a:prstGeom prst="rect">
            <a:avLst/>
          </a:prstGeom>
          <a:noFill/>
        </p:spPr>
        <p:txBody>
          <a:bodyPr wrap="square" rtlCol="0">
            <a:spAutoFit/>
          </a:bodyPr>
          <a:lstStyle/>
          <a:p>
            <a:pPr algn="r" rtl="1">
              <a:lnSpc>
                <a:spcPct val="150000"/>
              </a:lnSpc>
            </a:pP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المصفوفات هي عبارة عن متغير يحمل عدة متغيرات بداخله ويمكن ان تكون هذه المتغيرات</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من أي نوع سواء نصوص او ارقام او ارقام كسرية او تاريخ او حتى مصفوفات أخرى داخل المصفوفة الأساسية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والمصفوفات في البايثون 4 أنواع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مبينة في الجدول</a:t>
            </a:r>
          </a:p>
        </p:txBody>
      </p:sp>
      <p:graphicFrame>
        <p:nvGraphicFramePr>
          <p:cNvPr id="4" name="Table 4">
            <a:extLst>
              <a:ext uri="{FF2B5EF4-FFF2-40B4-BE49-F238E27FC236}">
                <a16:creationId xmlns:a16="http://schemas.microsoft.com/office/drawing/2014/main" id="{043E4894-3950-ED66-5200-3693C9598BD3}"/>
              </a:ext>
            </a:extLst>
          </p:cNvPr>
          <p:cNvGraphicFramePr>
            <a:graphicFrameLocks noGrp="1"/>
          </p:cNvGraphicFramePr>
          <p:nvPr>
            <p:extLst>
              <p:ext uri="{D42A27DB-BD31-4B8C-83A1-F6EECF244321}">
                <p14:modId xmlns:p14="http://schemas.microsoft.com/office/powerpoint/2010/main" val="2355754613"/>
              </p:ext>
            </p:extLst>
          </p:nvPr>
        </p:nvGraphicFramePr>
        <p:xfrm>
          <a:off x="206829" y="1199797"/>
          <a:ext cx="8448767" cy="3391506"/>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1507241556"/>
                    </a:ext>
                  </a:extLst>
                </a:gridCol>
                <a:gridCol w="2032000">
                  <a:extLst>
                    <a:ext uri="{9D8B030D-6E8A-4147-A177-3AD203B41FA5}">
                      <a16:colId xmlns:a16="http://schemas.microsoft.com/office/drawing/2014/main" val="843471405"/>
                    </a:ext>
                  </a:extLst>
                </a:gridCol>
                <a:gridCol w="2032000">
                  <a:extLst>
                    <a:ext uri="{9D8B030D-6E8A-4147-A177-3AD203B41FA5}">
                      <a16:colId xmlns:a16="http://schemas.microsoft.com/office/drawing/2014/main" val="2418057760"/>
                    </a:ext>
                  </a:extLst>
                </a:gridCol>
                <a:gridCol w="2352767">
                  <a:extLst>
                    <a:ext uri="{9D8B030D-6E8A-4147-A177-3AD203B41FA5}">
                      <a16:colId xmlns:a16="http://schemas.microsoft.com/office/drawing/2014/main" val="2430084783"/>
                    </a:ext>
                  </a:extLst>
                </a:gridCol>
              </a:tblGrid>
              <a:tr h="370840">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List</a:t>
                      </a: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Tuple</a:t>
                      </a: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Set</a:t>
                      </a: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Dictionary</a:t>
                      </a:r>
                    </a:p>
                  </a:txBody>
                  <a:tcPr/>
                </a:tc>
                <a:extLst>
                  <a:ext uri="{0D108BD9-81ED-4DB2-BD59-A6C34878D82A}">
                    <a16:rowId xmlns:a16="http://schemas.microsoft.com/office/drawing/2014/main" val="3908415947"/>
                  </a:ext>
                </a:extLst>
              </a:tr>
              <a:tr h="729586">
                <a:tc>
                  <a:txBody>
                    <a:bodyPr/>
                    <a:lstStyle/>
                    <a:p>
                      <a:pPr algn="r" rtl="1"/>
                      <a:r>
                        <a:rPr lang="ar-SA" b="1" dirty="0">
                          <a:latin typeface="Calibri" panose="020F0502020204030204" pitchFamily="34" charset="0"/>
                          <a:ea typeface="Calibri" panose="020F0502020204030204" pitchFamily="34" charset="0"/>
                          <a:cs typeface="Calibri" panose="020F0502020204030204" pitchFamily="34" charset="0"/>
                        </a:rPr>
                        <a:t>اقواس مربعة</a:t>
                      </a:r>
                      <a:br>
                        <a:rPr lang="ar-SA" b="1" dirty="0">
                          <a:latin typeface="Calibri" panose="020F0502020204030204" pitchFamily="34" charset="0"/>
                          <a:ea typeface="Calibri" panose="020F0502020204030204" pitchFamily="34" charset="0"/>
                          <a:cs typeface="Calibri" panose="020F0502020204030204" pitchFamily="34" charset="0"/>
                        </a:rPr>
                      </a:br>
                      <a:r>
                        <a:rPr lang="en-US" b="0" dirty="0">
                          <a:latin typeface="Calibri" panose="020F0502020204030204" pitchFamily="34" charset="0"/>
                          <a:ea typeface="Calibri" panose="020F0502020204030204" pitchFamily="34" charset="0"/>
                          <a:cs typeface="Calibri" panose="020F0502020204030204" pitchFamily="34" charset="0"/>
                        </a:rPr>
                        <a:t>[“ali”,”hamzh”,15]</a:t>
                      </a:r>
                      <a:endParaRPr lang="en-US"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اقواس عادية</a:t>
                      </a:r>
                      <a:br>
                        <a:rPr lang="en-US" b="1">
                          <a:latin typeface="Calibri" panose="020F0502020204030204" pitchFamily="34" charset="0"/>
                          <a:ea typeface="Calibri" panose="020F0502020204030204" pitchFamily="34" charset="0"/>
                          <a:cs typeface="Calibri" panose="020F0502020204030204" pitchFamily="34" charset="0"/>
                        </a:rPr>
                      </a:br>
                      <a:r>
                        <a:rPr lang="en-US" b="0">
                          <a:latin typeface="Calibri" panose="020F0502020204030204" pitchFamily="34" charset="0"/>
                          <a:ea typeface="Calibri" panose="020F0502020204030204" pitchFamily="34" charset="0"/>
                          <a:cs typeface="Calibri" panose="020F0502020204030204" pitchFamily="34" charset="0"/>
                        </a:rPr>
                        <a:t>(“ali”,”hamza”,15)</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dirty="0">
                          <a:latin typeface="Calibri" panose="020F0502020204030204" pitchFamily="34" charset="0"/>
                          <a:ea typeface="Calibri" panose="020F0502020204030204" pitchFamily="34" charset="0"/>
                          <a:cs typeface="Calibri" panose="020F0502020204030204" pitchFamily="34" charset="0"/>
                        </a:rPr>
                        <a:t>اقواس متعرجة</a:t>
                      </a:r>
                      <a:br>
                        <a:rPr lang="en-US" b="1" dirty="0">
                          <a:latin typeface="Calibri" panose="020F0502020204030204" pitchFamily="34" charset="0"/>
                          <a:ea typeface="Calibri" panose="020F0502020204030204" pitchFamily="34" charset="0"/>
                          <a:cs typeface="Calibri" panose="020F0502020204030204" pitchFamily="34" charset="0"/>
                        </a:rPr>
                      </a:br>
                      <a:r>
                        <a:rPr lang="en-US" b="0" dirty="0">
                          <a:latin typeface="Calibri" panose="020F0502020204030204" pitchFamily="34" charset="0"/>
                          <a:ea typeface="Calibri" panose="020F0502020204030204" pitchFamily="34" charset="0"/>
                          <a:cs typeface="Calibri" panose="020F0502020204030204" pitchFamily="34" charset="0"/>
                        </a:rPr>
                        <a:t>{“ali”,”salem”,15}</a:t>
                      </a:r>
                    </a:p>
                  </a:txBody>
                  <a:tcPr/>
                </a:tc>
                <a:tc>
                  <a:txBody>
                    <a:bodyPr/>
                    <a:lstStyle/>
                    <a:p>
                      <a:pPr algn="r" rtl="1"/>
                      <a:r>
                        <a:rPr lang="ar-SA" b="1" dirty="0">
                          <a:latin typeface="Calibri" panose="020F0502020204030204" pitchFamily="34" charset="0"/>
                          <a:ea typeface="Calibri" panose="020F0502020204030204" pitchFamily="34" charset="0"/>
                          <a:cs typeface="Calibri" panose="020F0502020204030204" pitchFamily="34" charset="0"/>
                        </a:rPr>
                        <a:t>اقواس متعرجة</a:t>
                      </a:r>
                      <a:br>
                        <a:rPr lang="en-US" b="1" dirty="0">
                          <a:latin typeface="Calibri" panose="020F0502020204030204" pitchFamily="34" charset="0"/>
                          <a:ea typeface="Calibri" panose="020F0502020204030204" pitchFamily="34" charset="0"/>
                          <a:cs typeface="Calibri" panose="020F0502020204030204" pitchFamily="34" charset="0"/>
                        </a:rPr>
                      </a:br>
                      <a:r>
                        <a:rPr lang="en-US" b="0" dirty="0">
                          <a:latin typeface="Calibri" panose="020F0502020204030204" pitchFamily="34" charset="0"/>
                          <a:ea typeface="Calibri" panose="020F0502020204030204" pitchFamily="34" charset="0"/>
                          <a:cs typeface="Calibri" panose="020F0502020204030204" pitchFamily="34" charset="0"/>
                        </a:rPr>
                        <a:t>{“name”:”ali”,”age”:18}</a:t>
                      </a:r>
                      <a:endParaRPr lang="en-US"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146746728"/>
                  </a:ext>
                </a:extLst>
              </a:tr>
              <a:tr h="370840">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كل عنصر يحتوي على رقم يسمى </a:t>
                      </a:r>
                      <a:r>
                        <a:rPr lang="en-US" b="1">
                          <a:latin typeface="Calibri" panose="020F0502020204030204" pitchFamily="34" charset="0"/>
                          <a:ea typeface="Calibri" panose="020F0502020204030204" pitchFamily="34" charset="0"/>
                          <a:cs typeface="Calibri" panose="020F0502020204030204" pitchFamily="34" charset="0"/>
                        </a:rPr>
                        <a:t> index</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a:latin typeface="Calibri" panose="020F0502020204030204" pitchFamily="34" charset="0"/>
                          <a:ea typeface="Calibri" panose="020F0502020204030204" pitchFamily="34" charset="0"/>
                          <a:cs typeface="Calibri" panose="020F0502020204030204" pitchFamily="34" charset="0"/>
                        </a:rPr>
                        <a:t>كل عنصر يحتوي على رقم يسمى </a:t>
                      </a:r>
                      <a:r>
                        <a:rPr lang="en-US" b="1">
                          <a:latin typeface="Calibri" panose="020F0502020204030204" pitchFamily="34" charset="0"/>
                          <a:ea typeface="Calibri" panose="020F0502020204030204" pitchFamily="34" charset="0"/>
                          <a:cs typeface="Calibri" panose="020F0502020204030204" pitchFamily="34" charset="0"/>
                        </a:rPr>
                        <a:t> index</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a:latin typeface="Calibri" panose="020F0502020204030204" pitchFamily="34" charset="0"/>
                          <a:ea typeface="Calibri" panose="020F0502020204030204" pitchFamily="34" charset="0"/>
                          <a:cs typeface="Calibri" panose="020F0502020204030204" pitchFamily="34" charset="0"/>
                        </a:rPr>
                        <a:t>لا يحتوي كل العنصر على رقم</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a:latin typeface="Calibri" panose="020F0502020204030204" pitchFamily="34" charset="0"/>
                          <a:ea typeface="Calibri" panose="020F0502020204030204" pitchFamily="34" charset="0"/>
                          <a:cs typeface="Calibri" panose="020F0502020204030204" pitchFamily="34" charset="0"/>
                        </a:rPr>
                        <a:t>لا يحتوي كل العنصر على رقم</a:t>
                      </a:r>
                      <a:endParaRPr lang="en-US" b="1">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767974814"/>
                  </a:ext>
                </a:extLst>
              </a:tr>
              <a:tr h="370840">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قابلة للتغير</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غير قابلة للتغير</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غير قابلة للتغير</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قابلة للتغير</a:t>
                      </a:r>
                      <a:endParaRPr lang="en-US" b="1">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49322111"/>
                  </a:ext>
                </a:extLst>
              </a:tr>
              <a:tr h="639786">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تسمح بالتكرار</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تسمح بالتكرار</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dirty="0">
                          <a:latin typeface="Calibri" panose="020F0502020204030204" pitchFamily="34" charset="0"/>
                          <a:ea typeface="Calibri" panose="020F0502020204030204" pitchFamily="34" charset="0"/>
                          <a:cs typeface="Calibri" panose="020F0502020204030204" pitchFamily="34" charset="0"/>
                        </a:rPr>
                        <a:t>لا تسمح بالتكرار</a:t>
                      </a:r>
                      <a:endParaRPr lang="en-US"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غير قابلة للتغير فقط في المفاتيح</a:t>
                      </a:r>
                      <a:endParaRPr lang="en-US" b="1">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44714414"/>
                  </a:ext>
                </a:extLst>
              </a:tr>
              <a:tr h="504803">
                <a:tc>
                  <a:txBody>
                    <a:bodyPr/>
                    <a:lstStyle/>
                    <a:p>
                      <a:pPr algn="r" rtl="1"/>
                      <a:r>
                        <a:rPr lang="ar-SA" b="1">
                          <a:latin typeface="Calibri" panose="020F0502020204030204" pitchFamily="34" charset="0"/>
                          <a:ea typeface="Calibri" panose="020F0502020204030204" pitchFamily="34" charset="0"/>
                          <a:cs typeface="Calibri" panose="020F0502020204030204" pitchFamily="34" charset="0"/>
                        </a:rPr>
                        <a:t>تقبل كل أنواع </a:t>
                      </a:r>
                      <a:r>
                        <a:rPr lang="ar-SA" b="1" err="1">
                          <a:latin typeface="Calibri" panose="020F0502020204030204" pitchFamily="34" charset="0"/>
                          <a:ea typeface="Calibri" panose="020F0502020204030204" pitchFamily="34" charset="0"/>
                          <a:cs typeface="Calibri" panose="020F0502020204030204" pitchFamily="34" charset="0"/>
                        </a:rPr>
                        <a:t>البايانات</a:t>
                      </a:r>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a:latin typeface="Calibri" panose="020F0502020204030204" pitchFamily="34" charset="0"/>
                          <a:ea typeface="Calibri" panose="020F0502020204030204" pitchFamily="34" charset="0"/>
                          <a:cs typeface="Calibri" panose="020F0502020204030204" pitchFamily="34" charset="0"/>
                        </a:rPr>
                        <a:t>تقبل كل أنواع </a:t>
                      </a:r>
                      <a:r>
                        <a:rPr lang="ar-SA" b="1" err="1">
                          <a:latin typeface="Calibri" panose="020F0502020204030204" pitchFamily="34" charset="0"/>
                          <a:ea typeface="Calibri" panose="020F0502020204030204" pitchFamily="34" charset="0"/>
                          <a:cs typeface="Calibri" panose="020F0502020204030204" pitchFamily="34" charset="0"/>
                        </a:rPr>
                        <a:t>البايانات</a:t>
                      </a:r>
                      <a:endParaRPr lang="en-US" b="1">
                        <a:latin typeface="Calibri" panose="020F0502020204030204" pitchFamily="34" charset="0"/>
                        <a:ea typeface="Calibri" panose="020F0502020204030204" pitchFamily="34" charset="0"/>
                        <a:cs typeface="Calibri" panose="020F0502020204030204" pitchFamily="34" charset="0"/>
                      </a:endParaRPr>
                    </a:p>
                    <a:p>
                      <a:pPr algn="r" rtl="1"/>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a:latin typeface="Calibri" panose="020F0502020204030204" pitchFamily="34" charset="0"/>
                          <a:ea typeface="Calibri" panose="020F0502020204030204" pitchFamily="34" charset="0"/>
                          <a:cs typeface="Calibri" panose="020F0502020204030204" pitchFamily="34" charset="0"/>
                        </a:rPr>
                        <a:t>تقبل كل أنواع </a:t>
                      </a:r>
                      <a:r>
                        <a:rPr lang="ar-SA" b="1" err="1">
                          <a:latin typeface="Calibri" panose="020F0502020204030204" pitchFamily="34" charset="0"/>
                          <a:ea typeface="Calibri" panose="020F0502020204030204" pitchFamily="34" charset="0"/>
                          <a:cs typeface="Calibri" panose="020F0502020204030204" pitchFamily="34" charset="0"/>
                        </a:rPr>
                        <a:t>البايانات</a:t>
                      </a:r>
                      <a:endParaRPr lang="en-US" b="1">
                        <a:latin typeface="Calibri" panose="020F0502020204030204" pitchFamily="34" charset="0"/>
                        <a:ea typeface="Calibri" panose="020F0502020204030204" pitchFamily="34" charset="0"/>
                        <a:cs typeface="Calibri" panose="020F0502020204030204" pitchFamily="34" charset="0"/>
                      </a:endParaRPr>
                    </a:p>
                    <a:p>
                      <a:pPr algn="r" rtl="1"/>
                      <a:endParaRPr lang="en-US"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b="1" dirty="0">
                          <a:latin typeface="Calibri" panose="020F0502020204030204" pitchFamily="34" charset="0"/>
                          <a:ea typeface="Calibri" panose="020F0502020204030204" pitchFamily="34" charset="0"/>
                          <a:cs typeface="Calibri" panose="020F0502020204030204" pitchFamily="34" charset="0"/>
                        </a:rPr>
                        <a:t>تقبل كل أنواع البايانات للقيم</a:t>
                      </a:r>
                      <a:endParaRPr lang="en-US"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745512007"/>
                  </a:ext>
                </a:extLst>
              </a:tr>
            </a:tbl>
          </a:graphicData>
        </a:graphic>
      </p:graphicFrame>
    </p:spTree>
    <p:extLst>
      <p:ext uri="{BB962C8B-B14F-4D97-AF65-F5344CB8AC3E}">
        <p14:creationId xmlns:p14="http://schemas.microsoft.com/office/powerpoint/2010/main" val="4094952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456382" y="390471"/>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شرح المصفوفات</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 (list) </a:t>
            </a:r>
          </a:p>
        </p:txBody>
      </p:sp>
      <p:pic>
        <p:nvPicPr>
          <p:cNvPr id="9" name="Picture 8">
            <a:extLst>
              <a:ext uri="{FF2B5EF4-FFF2-40B4-BE49-F238E27FC236}">
                <a16:creationId xmlns:a16="http://schemas.microsoft.com/office/drawing/2014/main" id="{5EDDD483-1AA1-3BD4-7402-8AEC8784D153}"/>
              </a:ext>
            </a:extLst>
          </p:cNvPr>
          <p:cNvPicPr>
            <a:picLocks noChangeAspect="1"/>
          </p:cNvPicPr>
          <p:nvPr/>
        </p:nvPicPr>
        <p:blipFill>
          <a:blip r:embed="rId2"/>
          <a:stretch>
            <a:fillRect/>
          </a:stretch>
        </p:blipFill>
        <p:spPr>
          <a:xfrm>
            <a:off x="0" y="2385702"/>
            <a:ext cx="4696637" cy="4472298"/>
          </a:xfrm>
          <a:prstGeom prst="rect">
            <a:avLst/>
          </a:prstGeom>
        </p:spPr>
      </p:pic>
      <p:graphicFrame>
        <p:nvGraphicFramePr>
          <p:cNvPr id="10" name="Table 10">
            <a:extLst>
              <a:ext uri="{FF2B5EF4-FFF2-40B4-BE49-F238E27FC236}">
                <a16:creationId xmlns:a16="http://schemas.microsoft.com/office/drawing/2014/main" id="{A9E6FFD0-3504-8C3E-1D75-037C5FD463A8}"/>
              </a:ext>
            </a:extLst>
          </p:cNvPr>
          <p:cNvGraphicFramePr>
            <a:graphicFrameLocks noGrp="1"/>
          </p:cNvGraphicFramePr>
          <p:nvPr>
            <p:extLst>
              <p:ext uri="{D42A27DB-BD31-4B8C-83A1-F6EECF244321}">
                <p14:modId xmlns:p14="http://schemas.microsoft.com/office/powerpoint/2010/main" val="751184320"/>
              </p:ext>
            </p:extLst>
          </p:nvPr>
        </p:nvGraphicFramePr>
        <p:xfrm>
          <a:off x="4864231" y="2737147"/>
          <a:ext cx="7107751" cy="3881120"/>
        </p:xfrm>
        <a:graphic>
          <a:graphicData uri="http://schemas.openxmlformats.org/drawingml/2006/table">
            <a:tbl>
              <a:tblPr firstRow="1" bandRow="1">
                <a:tableStyleId>{073A0DAA-6AF3-43AB-8588-CEC1D06C72B9}</a:tableStyleId>
              </a:tblPr>
              <a:tblGrid>
                <a:gridCol w="6112344">
                  <a:extLst>
                    <a:ext uri="{9D8B030D-6E8A-4147-A177-3AD203B41FA5}">
                      <a16:colId xmlns:a16="http://schemas.microsoft.com/office/drawing/2014/main" val="2872485371"/>
                    </a:ext>
                  </a:extLst>
                </a:gridCol>
                <a:gridCol w="995407">
                  <a:extLst>
                    <a:ext uri="{9D8B030D-6E8A-4147-A177-3AD203B41FA5}">
                      <a16:colId xmlns:a16="http://schemas.microsoft.com/office/drawing/2014/main" val="4252510642"/>
                    </a:ext>
                  </a:extLst>
                </a:gridCol>
              </a:tblGrid>
              <a:tr h="370840">
                <a:tc>
                  <a:txBody>
                    <a:bodyPr/>
                    <a:lstStyle/>
                    <a:p>
                      <a:pPr algn="r"/>
                      <a:r>
                        <a:rPr lang="ar-SA" dirty="0">
                          <a:latin typeface="Calibri" panose="020F0502020204030204" pitchFamily="34" charset="0"/>
                          <a:ea typeface="Calibri" panose="020F0502020204030204" pitchFamily="34" charset="0"/>
                          <a:cs typeface="Calibri" panose="020F0502020204030204" pitchFamily="34" charset="0"/>
                        </a:rPr>
                        <a:t>الوظيفة</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r"/>
                      <a:r>
                        <a:rPr lang="ar-SA">
                          <a:latin typeface="Calibri" panose="020F0502020204030204" pitchFamily="34" charset="0"/>
                          <a:ea typeface="Calibri" panose="020F0502020204030204" pitchFamily="34" charset="0"/>
                          <a:cs typeface="Calibri" panose="020F0502020204030204" pitchFamily="34" charset="0"/>
                        </a:rPr>
                        <a:t>الدالة</a:t>
                      </a:r>
                      <a:endParaRPr lang="en-US">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07904147"/>
                  </a:ext>
                </a:extLst>
              </a:tr>
              <a:tr h="370840">
                <a:tc>
                  <a:txBody>
                    <a:bodyPr/>
                    <a:lstStyle/>
                    <a:p>
                      <a:pPr algn="r" rtl="1"/>
                      <a:r>
                        <a:rPr lang="ar-SA" sz="1800" dirty="0">
                          <a:latin typeface="Calibri" panose="020F0502020204030204" pitchFamily="34" charset="0"/>
                          <a:ea typeface="Calibri" panose="020F0502020204030204" pitchFamily="34" charset="0"/>
                          <a:cs typeface="Calibri" panose="020F0502020204030204" pitchFamily="34" charset="0"/>
                        </a:rPr>
                        <a:t>تقوم بإعادة عدد القيم في المصفوفة</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dirty="0" err="1">
                          <a:latin typeface="Calibri" panose="020F0502020204030204" pitchFamily="34" charset="0"/>
                          <a:ea typeface="Calibri" panose="020F0502020204030204" pitchFamily="34" charset="0"/>
                          <a:cs typeface="Calibri" panose="020F0502020204030204" pitchFamily="34" charset="0"/>
                        </a:rPr>
                        <a:t>len</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27006645"/>
                  </a:ext>
                </a:extLst>
              </a:tr>
              <a:tr h="370840">
                <a:tc>
                  <a:txBody>
                    <a:bodyPr/>
                    <a:lstStyle/>
                    <a:p>
                      <a:pPr algn="r" rtl="1"/>
                      <a:r>
                        <a:rPr lang="ar-SA" sz="1800" dirty="0">
                          <a:latin typeface="Calibri" panose="020F0502020204030204" pitchFamily="34" charset="0"/>
                          <a:ea typeface="Calibri" panose="020F0502020204030204" pitchFamily="34" charset="0"/>
                          <a:cs typeface="Calibri" panose="020F0502020204030204" pitchFamily="34" charset="0"/>
                        </a:rPr>
                        <a:t>تضيف الى نهاية المصفوفة القيمة المدخلة</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append</a:t>
                      </a:r>
                    </a:p>
                  </a:txBody>
                  <a:tcPr/>
                </a:tc>
                <a:extLst>
                  <a:ext uri="{0D108BD9-81ED-4DB2-BD59-A6C34878D82A}">
                    <a16:rowId xmlns:a16="http://schemas.microsoft.com/office/drawing/2014/main" val="3974107348"/>
                  </a:ext>
                </a:extLst>
              </a:tr>
              <a:tr h="370840">
                <a:tc>
                  <a:txBody>
                    <a:bodyPr/>
                    <a:lstStyle/>
                    <a:p>
                      <a:pPr algn="r" rtl="1"/>
                      <a:r>
                        <a:rPr lang="ar-SA" sz="1800">
                          <a:latin typeface="Calibri" panose="020F0502020204030204" pitchFamily="34" charset="0"/>
                          <a:ea typeface="Calibri" panose="020F0502020204030204" pitchFamily="34" charset="0"/>
                          <a:cs typeface="Calibri" panose="020F0502020204030204" pitchFamily="34" charset="0"/>
                        </a:rPr>
                        <a:t>تضيف القيمة المدخلة في الخانة المحددة بالرقم المدخل وفي هذا المثال سوف تكون المصفوفة بهذا الشكل </a:t>
                      </a:r>
                      <a:r>
                        <a:rPr lang="en-US" sz="1800">
                          <a:latin typeface="Calibri" panose="020F0502020204030204" pitchFamily="34" charset="0"/>
                          <a:ea typeface="Calibri" panose="020F0502020204030204" pitchFamily="34" charset="0"/>
                          <a:cs typeface="Calibri" panose="020F0502020204030204" pitchFamily="34" charset="0"/>
                        </a:rPr>
                        <a:t>[“hamzah”,”Ahmed”,”Abdullah”,”Salem”,”Ali”,”Ali”]</a:t>
                      </a: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insert</a:t>
                      </a:r>
                    </a:p>
                  </a:txBody>
                  <a:tcPr/>
                </a:tc>
                <a:extLst>
                  <a:ext uri="{0D108BD9-81ED-4DB2-BD59-A6C34878D82A}">
                    <a16:rowId xmlns:a16="http://schemas.microsoft.com/office/drawing/2014/main" val="3995792720"/>
                  </a:ext>
                </a:extLst>
              </a:tr>
              <a:tr h="370840">
                <a:tc>
                  <a:txBody>
                    <a:bodyPr/>
                    <a:lstStyle/>
                    <a:p>
                      <a:pPr algn="r" rtl="1"/>
                      <a:r>
                        <a:rPr lang="ar-SA" sz="1800">
                          <a:latin typeface="Calibri" panose="020F0502020204030204" pitchFamily="34" charset="0"/>
                          <a:ea typeface="Calibri" panose="020F0502020204030204" pitchFamily="34" charset="0"/>
                          <a:cs typeface="Calibri" panose="020F0502020204030204" pitchFamily="34" charset="0"/>
                        </a:rPr>
                        <a:t>تقوم بحذف القيمة على حسب رقمها</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pop</a:t>
                      </a:r>
                    </a:p>
                  </a:txBody>
                  <a:tcPr/>
                </a:tc>
                <a:extLst>
                  <a:ext uri="{0D108BD9-81ED-4DB2-BD59-A6C34878D82A}">
                    <a16:rowId xmlns:a16="http://schemas.microsoft.com/office/drawing/2014/main" val="1863130654"/>
                  </a:ext>
                </a:extLst>
              </a:tr>
              <a:tr h="370840">
                <a:tc>
                  <a:txBody>
                    <a:bodyPr/>
                    <a:lstStyle/>
                    <a:p>
                      <a:pPr algn="r" rtl="1"/>
                      <a:r>
                        <a:rPr lang="ar-SA" sz="1800">
                          <a:latin typeface="Calibri" panose="020F0502020204030204" pitchFamily="34" charset="0"/>
                          <a:ea typeface="Calibri" panose="020F0502020204030204" pitchFamily="34" charset="0"/>
                          <a:cs typeface="Calibri" panose="020F0502020204030204" pitchFamily="34" charset="0"/>
                        </a:rPr>
                        <a:t>تقوم بحذف القيمة المدخلة</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remove</a:t>
                      </a:r>
                    </a:p>
                  </a:txBody>
                  <a:tcPr/>
                </a:tc>
                <a:extLst>
                  <a:ext uri="{0D108BD9-81ED-4DB2-BD59-A6C34878D82A}">
                    <a16:rowId xmlns:a16="http://schemas.microsoft.com/office/drawing/2014/main" val="1463889073"/>
                  </a:ext>
                </a:extLst>
              </a:tr>
              <a:tr h="370840">
                <a:tc>
                  <a:txBody>
                    <a:bodyPr/>
                    <a:lstStyle/>
                    <a:p>
                      <a:pPr algn="r" rtl="1"/>
                      <a:r>
                        <a:rPr lang="ar-SA" sz="1800">
                          <a:latin typeface="Calibri" panose="020F0502020204030204" pitchFamily="34" charset="0"/>
                          <a:ea typeface="Calibri" panose="020F0502020204030204" pitchFamily="34" charset="0"/>
                          <a:cs typeface="Calibri" panose="020F0502020204030204" pitchFamily="34" charset="0"/>
                        </a:rPr>
                        <a:t>تقوم بترتيب المصفوفة حسب الترتيب الابجدي للحروف والأرقام بالأصغر للأكبر</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sort</a:t>
                      </a:r>
                    </a:p>
                  </a:txBody>
                  <a:tcPr/>
                </a:tc>
                <a:extLst>
                  <a:ext uri="{0D108BD9-81ED-4DB2-BD59-A6C34878D82A}">
                    <a16:rowId xmlns:a16="http://schemas.microsoft.com/office/drawing/2014/main" val="588579550"/>
                  </a:ext>
                </a:extLst>
              </a:tr>
              <a:tr h="370840">
                <a:tc>
                  <a:txBody>
                    <a:bodyPr/>
                    <a:lstStyle/>
                    <a:p>
                      <a:pPr algn="r" rtl="1"/>
                      <a:r>
                        <a:rPr lang="ar-SA">
                          <a:latin typeface="Calibri" panose="020F0502020204030204" pitchFamily="34" charset="0"/>
                          <a:ea typeface="Calibri" panose="020F0502020204030204" pitchFamily="34" charset="0"/>
                          <a:cs typeface="Calibri" panose="020F0502020204030204" pitchFamily="34" charset="0"/>
                        </a:rPr>
                        <a:t>تعيد عدد مرات تكر قيمة محددة في المصفوفة</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count</a:t>
                      </a:r>
                    </a:p>
                  </a:txBody>
                  <a:tcPr/>
                </a:tc>
                <a:extLst>
                  <a:ext uri="{0D108BD9-81ED-4DB2-BD59-A6C34878D82A}">
                    <a16:rowId xmlns:a16="http://schemas.microsoft.com/office/drawing/2014/main" val="3177171746"/>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800">
                          <a:latin typeface="Calibri" panose="020F0502020204030204" pitchFamily="34" charset="0"/>
                          <a:ea typeface="Calibri" panose="020F0502020204030204" pitchFamily="34" charset="0"/>
                          <a:cs typeface="Calibri" panose="020F0502020204030204" pitchFamily="34" charset="0"/>
                        </a:rPr>
                        <a:t>تقوم بإعادة رقم القيمة المدخلة</a:t>
                      </a:r>
                      <a:endParaRPr lang="en-US" sz="180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index</a:t>
                      </a:r>
                    </a:p>
                  </a:txBody>
                  <a:tcPr/>
                </a:tc>
                <a:extLst>
                  <a:ext uri="{0D108BD9-81ED-4DB2-BD59-A6C34878D82A}">
                    <a16:rowId xmlns:a16="http://schemas.microsoft.com/office/drawing/2014/main" val="38419346"/>
                  </a:ext>
                </a:extLst>
              </a:tr>
            </a:tbl>
          </a:graphicData>
        </a:graphic>
      </p:graphicFrame>
      <p:sp>
        <p:nvSpPr>
          <p:cNvPr id="12" name="TextBox 11">
            <a:extLst>
              <a:ext uri="{FF2B5EF4-FFF2-40B4-BE49-F238E27FC236}">
                <a16:creationId xmlns:a16="http://schemas.microsoft.com/office/drawing/2014/main" id="{78C57D74-2797-2111-CCDD-D22A6197C08E}"/>
              </a:ext>
            </a:extLst>
          </p:cNvPr>
          <p:cNvSpPr txBox="1"/>
          <p:nvPr/>
        </p:nvSpPr>
        <p:spPr>
          <a:xfrm>
            <a:off x="2348318" y="1225958"/>
            <a:ext cx="9068526" cy="1015663"/>
          </a:xfrm>
          <a:prstGeom prst="rect">
            <a:avLst/>
          </a:prstGeom>
          <a:noFill/>
        </p:spPr>
        <p:txBody>
          <a:bodyPr wrap="square">
            <a:spAutoFit/>
          </a:bodyPr>
          <a:lstStyle/>
          <a:p>
            <a:pPr algn="r" rtl="1"/>
            <a:r>
              <a:rPr lang="ar-SA" sz="2000" dirty="0">
                <a:solidFill>
                  <a:schemeClr val="bg1"/>
                </a:solidFill>
              </a:rPr>
              <a:t>عند كتابة اسم المصفوفة واقواس مربعة بداخلها رقم يقوم بإعادة القيمة ذات الرقم المدخل وأرقام القيم تبداء من0</a:t>
            </a:r>
            <a:endPar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عند الدوران باستخدام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for</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في المصفوفة يكون متغير </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for</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أحد القيم ففي هذا المثال سوف يطبع كل القيم واحدا تلوا الاخر</a:t>
            </a:r>
          </a:p>
        </p:txBody>
      </p:sp>
    </p:spTree>
    <p:extLst>
      <p:ext uri="{BB962C8B-B14F-4D97-AF65-F5344CB8AC3E}">
        <p14:creationId xmlns:p14="http://schemas.microsoft.com/office/powerpoint/2010/main" val="1116575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480457" y="265099"/>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شرح المصفوفات</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 (tuple) </a:t>
            </a:r>
          </a:p>
        </p:txBody>
      </p:sp>
      <p:pic>
        <p:nvPicPr>
          <p:cNvPr id="7" name="Picture 6">
            <a:extLst>
              <a:ext uri="{FF2B5EF4-FFF2-40B4-BE49-F238E27FC236}">
                <a16:creationId xmlns:a16="http://schemas.microsoft.com/office/drawing/2014/main" id="{5B04666B-4F07-6840-F1E3-38FA59EEA8AA}"/>
              </a:ext>
            </a:extLst>
          </p:cNvPr>
          <p:cNvPicPr>
            <a:picLocks noChangeAspect="1"/>
          </p:cNvPicPr>
          <p:nvPr/>
        </p:nvPicPr>
        <p:blipFill>
          <a:blip r:embed="rId2"/>
          <a:stretch>
            <a:fillRect/>
          </a:stretch>
        </p:blipFill>
        <p:spPr>
          <a:xfrm>
            <a:off x="0" y="1253793"/>
            <a:ext cx="6097435" cy="4140431"/>
          </a:xfrm>
          <a:prstGeom prst="rect">
            <a:avLst/>
          </a:prstGeom>
        </p:spPr>
      </p:pic>
      <p:sp>
        <p:nvSpPr>
          <p:cNvPr id="8" name="TextBox 7">
            <a:extLst>
              <a:ext uri="{FF2B5EF4-FFF2-40B4-BE49-F238E27FC236}">
                <a16:creationId xmlns:a16="http://schemas.microsoft.com/office/drawing/2014/main" id="{D2A61D69-4211-EA4E-957A-453575EA3DBA}"/>
              </a:ext>
            </a:extLst>
          </p:cNvPr>
          <p:cNvSpPr txBox="1"/>
          <p:nvPr/>
        </p:nvSpPr>
        <p:spPr>
          <a:xfrm>
            <a:off x="5889171" y="1300796"/>
            <a:ext cx="5762920" cy="4093428"/>
          </a:xfrm>
          <a:prstGeom prst="rect">
            <a:avLst/>
          </a:prstGeom>
          <a:noFill/>
        </p:spPr>
        <p:txBody>
          <a:bodyPr wrap="square" rtlCol="0">
            <a:spAutoFit/>
          </a:bodyPr>
          <a:lstStyle/>
          <a:p>
            <a:pPr algn="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عند كتابة اسم المصفوفة واقواس مربع ثم رقم ونقطتين فوق بعض و رقم اخر فانه يقوم بطباعة الأرقام من الرقم الأول الى الرقم الثاني</a:t>
            </a:r>
          </a:p>
          <a:p>
            <a:pPr algn="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وهذه الخاصية في اللست والتوبل</a:t>
            </a:r>
          </a:p>
          <a:p>
            <a:pPr algn="r"/>
            <a:endPar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تتشارك التوبل مع اللست عدة أمور موجودة في المثال</a:t>
            </a:r>
          </a:p>
          <a:p>
            <a:pPr algn="r"/>
            <a:endPar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لكن التوبل لا يمكن تغيرها لذا يجب تحويلها الى لست ثم تغيرها ثم اعادتها الى توبل فعندما كتبنا اسم التوبل بين اقواس اللست فقد أصبحت لست ثم اضفنا عبدالله واستخدمنا خاصية أخرى في اللست وهي وضع الاقواس المربع والرقم ثم كتابة يساوي فتتغير القيمة</a:t>
            </a:r>
          </a:p>
          <a:p>
            <a:pPr algn="r"/>
            <a:endPar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وعندما وضعنا اللست بين اقواس التوبل أصبحت توبل وهكذا تتغير التوبل وهذه هي الطريقة الوحيدة</a:t>
            </a:r>
          </a:p>
        </p:txBody>
      </p:sp>
    </p:spTree>
    <p:extLst>
      <p:ext uri="{BB962C8B-B14F-4D97-AF65-F5344CB8AC3E}">
        <p14:creationId xmlns:p14="http://schemas.microsoft.com/office/powerpoint/2010/main" val="1354059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530066" y="279319"/>
            <a:ext cx="10515600" cy="688612"/>
          </a:xfrm>
        </p:spPr>
        <p:txBody>
          <a:bodyPr>
            <a:normAutofit fontScale="90000"/>
          </a:bodyPr>
          <a:lstStyle/>
          <a:p>
            <a:pPr algn="r" rtl="1"/>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شرح المصفوفات</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(dictionary) </a:t>
            </a:r>
          </a:p>
        </p:txBody>
      </p:sp>
      <p:sp>
        <p:nvSpPr>
          <p:cNvPr id="8" name="TextBox 7">
            <a:extLst>
              <a:ext uri="{FF2B5EF4-FFF2-40B4-BE49-F238E27FC236}">
                <a16:creationId xmlns:a16="http://schemas.microsoft.com/office/drawing/2014/main" id="{D2A61D69-4211-EA4E-957A-453575EA3DBA}"/>
              </a:ext>
            </a:extLst>
          </p:cNvPr>
          <p:cNvSpPr txBox="1"/>
          <p:nvPr/>
        </p:nvSpPr>
        <p:spPr>
          <a:xfrm>
            <a:off x="-384032" y="1041225"/>
            <a:ext cx="12192000" cy="5324535"/>
          </a:xfrm>
          <a:prstGeom prst="rect">
            <a:avLst/>
          </a:prstGeom>
          <a:noFill/>
        </p:spPr>
        <p:txBody>
          <a:bodyPr wrap="square" rtlCol="0">
            <a:spAutoFit/>
          </a:bodyPr>
          <a:lstStyle/>
          <a:p>
            <a:pPr algn="r"/>
            <a:r>
              <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rPr>
              <a:t>يمكن ان تكتب الدكشنري على شكلين في عدة اسطر او في سطر واحد</a:t>
            </a: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endPar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sz="2000" b="1" dirty="0">
                <a:solidFill>
                  <a:schemeClr val="bg1"/>
                </a:solidFill>
                <a:latin typeface="Calibri" panose="020F0502020204030204" pitchFamily="34" charset="0"/>
                <a:ea typeface="Calibri" panose="020F0502020204030204" pitchFamily="34" charset="0"/>
                <a:cs typeface="Calibri" panose="020F0502020204030204" pitchFamily="34" charset="0"/>
              </a:rPr>
              <a:t>يفضل تجربة المثال لفهم اكثر</a:t>
            </a:r>
          </a:p>
        </p:txBody>
      </p:sp>
      <p:pic>
        <p:nvPicPr>
          <p:cNvPr id="4" name="Picture 3"/>
          <p:cNvPicPr>
            <a:picLocks noChangeAspect="1"/>
          </p:cNvPicPr>
          <p:nvPr/>
        </p:nvPicPr>
        <p:blipFill>
          <a:blip r:embed="rId2"/>
          <a:stretch>
            <a:fillRect/>
          </a:stretch>
        </p:blipFill>
        <p:spPr>
          <a:xfrm>
            <a:off x="146334" y="967931"/>
            <a:ext cx="6260533" cy="3766804"/>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834273183"/>
              </p:ext>
            </p:extLst>
          </p:nvPr>
        </p:nvGraphicFramePr>
        <p:xfrm>
          <a:off x="6480033" y="1768015"/>
          <a:ext cx="5638800" cy="4048760"/>
        </p:xfrm>
        <a:graphic>
          <a:graphicData uri="http://schemas.openxmlformats.org/drawingml/2006/table">
            <a:tbl>
              <a:tblPr firstRow="1" bandRow="1">
                <a:tableStyleId>{073A0DAA-6AF3-43AB-8588-CEC1D06C72B9}</a:tableStyleId>
              </a:tblPr>
              <a:tblGrid>
                <a:gridCol w="4348925">
                  <a:extLst>
                    <a:ext uri="{9D8B030D-6E8A-4147-A177-3AD203B41FA5}">
                      <a16:colId xmlns:a16="http://schemas.microsoft.com/office/drawing/2014/main" val="543126055"/>
                    </a:ext>
                  </a:extLst>
                </a:gridCol>
                <a:gridCol w="1289875">
                  <a:extLst>
                    <a:ext uri="{9D8B030D-6E8A-4147-A177-3AD203B41FA5}">
                      <a16:colId xmlns:a16="http://schemas.microsoft.com/office/drawing/2014/main" val="1087587635"/>
                    </a:ext>
                  </a:extLst>
                </a:gridCol>
              </a:tblGrid>
              <a:tr h="370840">
                <a:tc>
                  <a:txBody>
                    <a:bodyPr/>
                    <a:lstStyle/>
                    <a:p>
                      <a:pPr algn="ctr"/>
                      <a:r>
                        <a:rPr lang="ar-SA">
                          <a:latin typeface="Calibri" panose="020F0502020204030204" pitchFamily="34" charset="0"/>
                          <a:ea typeface="Calibri" panose="020F0502020204030204" pitchFamily="34" charset="0"/>
                          <a:cs typeface="Calibri" panose="020F0502020204030204" pitchFamily="34" charset="0"/>
                        </a:rPr>
                        <a:t>وظيفتها</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ar-SA">
                          <a:latin typeface="Calibri" panose="020F0502020204030204" pitchFamily="34" charset="0"/>
                          <a:ea typeface="Calibri" panose="020F0502020204030204" pitchFamily="34" charset="0"/>
                          <a:cs typeface="Calibri" panose="020F0502020204030204" pitchFamily="34" charset="0"/>
                        </a:rPr>
                        <a:t>اسم الدالة</a:t>
                      </a:r>
                      <a:endParaRPr lang="en-US">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01189004"/>
                  </a:ext>
                </a:extLst>
              </a:tr>
              <a:tr h="370840">
                <a:tc>
                  <a:txBody>
                    <a:bodyPr/>
                    <a:lstStyle/>
                    <a:p>
                      <a:pPr algn="r" rtl="1"/>
                      <a:r>
                        <a:rPr lang="ar-SA" dirty="0">
                          <a:latin typeface="Calibri" panose="020F0502020204030204" pitchFamily="34" charset="0"/>
                          <a:ea typeface="Calibri" panose="020F0502020204030204" pitchFamily="34" charset="0"/>
                          <a:cs typeface="Calibri" panose="020F0502020204030204" pitchFamily="34" charset="0"/>
                        </a:rPr>
                        <a:t>تقوم تحذف المفتاح (القيمة الاولى) والقيمة (القيمة الثانية)</a:t>
                      </a:r>
                    </a:p>
                  </a:txBody>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pop</a:t>
                      </a:r>
                    </a:p>
                  </a:txBody>
                  <a:tcPr/>
                </a:tc>
                <a:extLst>
                  <a:ext uri="{0D108BD9-81ED-4DB2-BD59-A6C34878D82A}">
                    <a16:rowId xmlns:a16="http://schemas.microsoft.com/office/drawing/2014/main" val="1295345754"/>
                  </a:ext>
                </a:extLst>
              </a:tr>
              <a:tr h="370840">
                <a:tc>
                  <a:txBody>
                    <a:bodyPr/>
                    <a:lstStyle/>
                    <a:p>
                      <a:pPr algn="r" rtl="1"/>
                      <a:r>
                        <a:rPr lang="ar-SA">
                          <a:latin typeface="Calibri" panose="020F0502020204030204" pitchFamily="34" charset="0"/>
                          <a:ea typeface="Calibri" panose="020F0502020204030204" pitchFamily="34" charset="0"/>
                          <a:cs typeface="Calibri" panose="020F0502020204030204" pitchFamily="34" charset="0"/>
                        </a:rPr>
                        <a:t>تقوم بوضع قيمة افتراضية بحيث انها لا تطبق إلا</a:t>
                      </a:r>
                      <a:r>
                        <a:rPr lang="ar-SA" baseline="0">
                          <a:latin typeface="Calibri" panose="020F0502020204030204" pitchFamily="34" charset="0"/>
                          <a:ea typeface="Calibri" panose="020F0502020204030204" pitchFamily="34" charset="0"/>
                          <a:cs typeface="Calibri" panose="020F0502020204030204" pitchFamily="34" charset="0"/>
                        </a:rPr>
                        <a:t> اذا لم يكن هناك مفتاح بهذا الاسم</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err="1">
                          <a:latin typeface="Calibri" panose="020F0502020204030204" pitchFamily="34" charset="0"/>
                          <a:ea typeface="Calibri" panose="020F0502020204030204" pitchFamily="34" charset="0"/>
                          <a:cs typeface="Calibri" panose="020F0502020204030204" pitchFamily="34" charset="0"/>
                        </a:rPr>
                        <a:t>setdefault</a:t>
                      </a:r>
                      <a:endParaRPr lang="en-US">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34547827"/>
                  </a:ext>
                </a:extLst>
              </a:tr>
              <a:tr h="370840">
                <a:tc>
                  <a:txBody>
                    <a:bodyPr/>
                    <a:lstStyle/>
                    <a:p>
                      <a:pPr algn="r" rtl="1"/>
                      <a:r>
                        <a:rPr lang="ar-SA" dirty="0">
                          <a:latin typeface="Calibri" panose="020F0502020204030204" pitchFamily="34" charset="0"/>
                          <a:ea typeface="Calibri" panose="020F0502020204030204" pitchFamily="34" charset="0"/>
                          <a:cs typeface="Calibri" panose="020F0502020204030204" pitchFamily="34" charset="0"/>
                        </a:rPr>
                        <a:t>تحصل على القيمة للمفتاح الذي ادخل واذا لم يكن موجودا فتحصل</a:t>
                      </a:r>
                      <a:r>
                        <a:rPr lang="ar-SA" baseline="0" dirty="0">
                          <a:latin typeface="Calibri" panose="020F0502020204030204" pitchFamily="34" charset="0"/>
                          <a:ea typeface="Calibri" panose="020F0502020204030204" pitchFamily="34" charset="0"/>
                          <a:cs typeface="Calibri" panose="020F0502020204030204" pitchFamily="34" charset="0"/>
                        </a:rPr>
                        <a:t> على القيمة الثانية التي هي نون في هذا المثال</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get</a:t>
                      </a:r>
                    </a:p>
                  </a:txBody>
                  <a:tcPr/>
                </a:tc>
                <a:extLst>
                  <a:ext uri="{0D108BD9-81ED-4DB2-BD59-A6C34878D82A}">
                    <a16:rowId xmlns:a16="http://schemas.microsoft.com/office/drawing/2014/main" val="1780091639"/>
                  </a:ext>
                </a:extLst>
              </a:tr>
              <a:tr h="370840">
                <a:tc>
                  <a:txBody>
                    <a:bodyPr/>
                    <a:lstStyle/>
                    <a:p>
                      <a:pPr algn="r" rtl="1"/>
                      <a:r>
                        <a:rPr lang="ar-SA">
                          <a:latin typeface="Calibri" panose="020F0502020204030204" pitchFamily="34" charset="0"/>
                          <a:ea typeface="Calibri" panose="020F0502020204030204" pitchFamily="34" charset="0"/>
                          <a:cs typeface="Calibri" panose="020F0502020204030204" pitchFamily="34" charset="0"/>
                        </a:rPr>
                        <a:t>اضافة دكشنري على الدكشنري الاساسية</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Update</a:t>
                      </a:r>
                    </a:p>
                  </a:txBody>
                  <a:tcPr/>
                </a:tc>
                <a:extLst>
                  <a:ext uri="{0D108BD9-81ED-4DB2-BD59-A6C34878D82A}">
                    <a16:rowId xmlns:a16="http://schemas.microsoft.com/office/drawing/2014/main" val="3468855217"/>
                  </a:ext>
                </a:extLst>
              </a:tr>
              <a:tr h="370840">
                <a:tc>
                  <a:txBody>
                    <a:bodyPr/>
                    <a:lstStyle/>
                    <a:p>
                      <a:pPr algn="r" rtl="1"/>
                      <a:r>
                        <a:rPr lang="ar-SA">
                          <a:latin typeface="Calibri" panose="020F0502020204030204" pitchFamily="34" charset="0"/>
                          <a:ea typeface="Calibri" panose="020F0502020204030204" pitchFamily="34" charset="0"/>
                          <a:cs typeface="Calibri" panose="020F0502020204030204" pitchFamily="34" charset="0"/>
                        </a:rPr>
                        <a:t>ترجع</a:t>
                      </a:r>
                      <a:r>
                        <a:rPr lang="ar-SA" baseline="0">
                          <a:latin typeface="Calibri" panose="020F0502020204030204" pitchFamily="34" charset="0"/>
                          <a:ea typeface="Calibri" panose="020F0502020204030204" pitchFamily="34" charset="0"/>
                          <a:cs typeface="Calibri" panose="020F0502020204030204" pitchFamily="34" charset="0"/>
                        </a:rPr>
                        <a:t> بمصفوفة من مفاتيح الدكشنري</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keys</a:t>
                      </a:r>
                    </a:p>
                  </a:txBody>
                  <a:tcPr/>
                </a:tc>
                <a:extLst>
                  <a:ext uri="{0D108BD9-81ED-4DB2-BD59-A6C34878D82A}">
                    <a16:rowId xmlns:a16="http://schemas.microsoft.com/office/drawing/2014/main" val="3472710368"/>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a:latin typeface="Calibri" panose="020F0502020204030204" pitchFamily="34" charset="0"/>
                          <a:ea typeface="Calibri" panose="020F0502020204030204" pitchFamily="34" charset="0"/>
                          <a:cs typeface="Calibri" panose="020F0502020204030204" pitchFamily="34" charset="0"/>
                        </a:rPr>
                        <a:t>ترجع</a:t>
                      </a:r>
                      <a:r>
                        <a:rPr lang="ar-SA" baseline="0">
                          <a:latin typeface="Calibri" panose="020F0502020204030204" pitchFamily="34" charset="0"/>
                          <a:ea typeface="Calibri" panose="020F0502020204030204" pitchFamily="34" charset="0"/>
                          <a:cs typeface="Calibri" panose="020F0502020204030204" pitchFamily="34" charset="0"/>
                        </a:rPr>
                        <a:t> بمصفوفة من قيم الدكشنري</a:t>
                      </a:r>
                      <a:endParaRPr lang="en-US">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a:latin typeface="Calibri" panose="020F0502020204030204" pitchFamily="34" charset="0"/>
                          <a:ea typeface="Calibri" panose="020F0502020204030204" pitchFamily="34" charset="0"/>
                          <a:cs typeface="Calibri" panose="020F0502020204030204" pitchFamily="34" charset="0"/>
                        </a:rPr>
                        <a:t>values</a:t>
                      </a:r>
                    </a:p>
                  </a:txBody>
                  <a:tcPr/>
                </a:tc>
                <a:extLst>
                  <a:ext uri="{0D108BD9-81ED-4DB2-BD59-A6C34878D82A}">
                    <a16:rowId xmlns:a16="http://schemas.microsoft.com/office/drawing/2014/main" val="140511627"/>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dirty="0">
                          <a:latin typeface="Calibri" panose="020F0502020204030204" pitchFamily="34" charset="0"/>
                          <a:ea typeface="Calibri" panose="020F0502020204030204" pitchFamily="34" charset="0"/>
                          <a:cs typeface="Calibri" panose="020F0502020204030204" pitchFamily="34" charset="0"/>
                        </a:rPr>
                        <a:t>ترجع</a:t>
                      </a:r>
                      <a:r>
                        <a:rPr lang="ar-SA" baseline="0" dirty="0">
                          <a:latin typeface="Calibri" panose="020F0502020204030204" pitchFamily="34" charset="0"/>
                          <a:ea typeface="Calibri" panose="020F0502020204030204" pitchFamily="34" charset="0"/>
                          <a:cs typeface="Calibri" panose="020F0502020204030204" pitchFamily="34" charset="0"/>
                        </a:rPr>
                        <a:t> بمصفوفة من مفاتيح و القيم داخل توبل الدكشنري</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en-US" dirty="0" err="1">
                          <a:latin typeface="Calibri" panose="020F0502020204030204" pitchFamily="34" charset="0"/>
                          <a:ea typeface="Calibri" panose="020F0502020204030204" pitchFamily="34" charset="0"/>
                          <a:cs typeface="Calibri" panose="020F0502020204030204" pitchFamily="34" charset="0"/>
                        </a:rPr>
                        <a:t>itmes</a:t>
                      </a:r>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01828326"/>
                  </a:ext>
                </a:extLst>
              </a:tr>
            </a:tbl>
          </a:graphicData>
        </a:graphic>
      </p:graphicFrame>
    </p:spTree>
    <p:extLst>
      <p:ext uri="{BB962C8B-B14F-4D97-AF65-F5344CB8AC3E}">
        <p14:creationId xmlns:p14="http://schemas.microsoft.com/office/powerpoint/2010/main" val="738942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415143" y="202039"/>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واجهة المسخدم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(GUI </a:t>
            </a: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tkinter</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sp>
        <p:nvSpPr>
          <p:cNvPr id="8" name="TextBox 7">
            <a:extLst>
              <a:ext uri="{FF2B5EF4-FFF2-40B4-BE49-F238E27FC236}">
                <a16:creationId xmlns:a16="http://schemas.microsoft.com/office/drawing/2014/main" id="{D2A61D69-4211-EA4E-957A-453575EA3DBA}"/>
              </a:ext>
            </a:extLst>
          </p:cNvPr>
          <p:cNvSpPr txBox="1"/>
          <p:nvPr/>
        </p:nvSpPr>
        <p:spPr>
          <a:xfrm>
            <a:off x="6341807" y="1053738"/>
            <a:ext cx="5850194" cy="5078313"/>
          </a:xfrm>
          <a:prstGeom prst="rect">
            <a:avLst/>
          </a:prstGeom>
          <a:noFill/>
        </p:spPr>
        <p:txBody>
          <a:bodyPr wrap="square" rtlCol="0">
            <a:spAutoFit/>
          </a:bodyPr>
          <a:lstStyle/>
          <a:p>
            <a:pPr algn="r"/>
            <a:r>
              <a:rPr lang="en-US" b="1" u="sng" dirty="0">
                <a:solidFill>
                  <a:schemeClr val="bg1"/>
                </a:solidFill>
                <a:latin typeface="Calibri" panose="020F0502020204030204" pitchFamily="34" charset="0"/>
                <a:ea typeface="Calibri" panose="020F0502020204030204" pitchFamily="34" charset="0"/>
                <a:cs typeface="Calibri" panose="020F0502020204030204" pitchFamily="34" charset="0"/>
              </a:rPr>
              <a:t>(Graphical User Interface</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 اختصار ل</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GUI</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 واجهة المستخدم هي عبارة عن تطبيق بعناصر مرئية يمكن للمتسخدم التفاعل</a:t>
            </a:r>
          </a:p>
          <a:p>
            <a:pPr algn="r"/>
            <a:endParaRPr lang="ar-SA"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Tkinter</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1- استدعينا مكتبة</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وهي مكتبه متخصصة فقط في واجهة المستخدم</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وعلامة النجمة تعني كل ما في المكتبة</a:t>
            </a:r>
          </a:p>
          <a:p>
            <a:pPr algn="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2- انشاء النافذة والتحكم في خصائص</a:t>
            </a:r>
          </a:p>
          <a:p>
            <a:pPr algn="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window</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في متغير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Tk</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تم وضع نوع </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عبارة عن نافذة البرنامج</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Tk</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و </a:t>
            </a:r>
          </a:p>
          <a:p>
            <a:pPr algn="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نضع بين الاقوس</a:t>
            </a: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Window.title</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عنوان النافذة البرنامج كنص</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نضع في</a:t>
            </a: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Window.geometry</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داخل الاقواس حجم ومكان النافذة</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اولا يجب ان يكون نص واول رقمبن</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يكونوا العرض والطول وبعدها + مكان</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من اليسار كم خانة بوحدة البكسل + </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مكان من الاعلى</a:t>
            </a:r>
            <a:endParaRPr lang="ar-SA"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530942" y="1240197"/>
            <a:ext cx="4660492" cy="5357714"/>
          </a:xfrm>
          <a:prstGeom prst="rect">
            <a:avLst/>
          </a:prstGeom>
        </p:spPr>
      </p:pic>
      <p:sp>
        <p:nvSpPr>
          <p:cNvPr id="9" name="TextBox 8"/>
          <p:cNvSpPr txBox="1"/>
          <p:nvPr/>
        </p:nvSpPr>
        <p:spPr>
          <a:xfrm>
            <a:off x="5102943" y="3018504"/>
            <a:ext cx="3903407" cy="3416320"/>
          </a:xfrm>
          <a:prstGeom prst="rect">
            <a:avLst/>
          </a:prstGeom>
          <a:noFill/>
        </p:spPr>
        <p:txBody>
          <a:bodyPr wrap="square" rtlCol="0">
            <a:spAutoFit/>
          </a:bodyPr>
          <a:lstStyle/>
          <a:p>
            <a:pPr algn="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3- انشاء صندوق للمدخلات</a:t>
            </a:r>
          </a:p>
          <a:p>
            <a:pPr algn="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tkinter</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نستعمل في ال</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input</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بدلا من ال</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 للحصول على معلومات من المستخدم</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Entry</a:t>
            </a:r>
            <a:endParaRPr lang="ar-SA"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وفي الاقواس اولا ندخل النافذة ثم يمكننا ادخل</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بقية الخواص مثل العرض ونوع الخط وحجمه</a:t>
            </a:r>
          </a:p>
          <a:p>
            <a:pPr algn="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Entry.pack</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تقوم باظهار الصندوق في اعلى منتصف النافذة</a:t>
            </a:r>
          </a:p>
          <a:p>
            <a:pPr algn="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4- تشغيل البرنامج</a:t>
            </a:r>
          </a:p>
          <a:p>
            <a:pPr algn="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Window.mainloop</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هو امر تشغيل البرنامج وعرض النافذة</a:t>
            </a:r>
          </a:p>
          <a:p>
            <a:pPr algn="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7612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solidFill>
                  <a:schemeClr val="bg1"/>
                </a:solidFill>
              </a:rPr>
              <a:t>معلومة </a:t>
            </a:r>
            <a:r>
              <a:rPr lang="en-US" dirty="0">
                <a:solidFill>
                  <a:schemeClr val="bg1"/>
                </a:solidFill>
              </a:rPr>
              <a:t> 16</a:t>
            </a:r>
            <a:r>
              <a:rPr lang="ar-SA" dirty="0">
                <a:solidFill>
                  <a:schemeClr val="bg1"/>
                </a:solidFill>
              </a:rPr>
              <a:t> مثال واجهة المسخدم </a:t>
            </a:r>
            <a:r>
              <a:rPr lang="en-US" dirty="0">
                <a:solidFill>
                  <a:schemeClr val="bg1"/>
                </a:solidFill>
              </a:rPr>
              <a:t>(GUI </a:t>
            </a:r>
            <a:r>
              <a:rPr lang="en-US" dirty="0" err="1">
                <a:solidFill>
                  <a:schemeClr val="bg1"/>
                </a:solidFill>
              </a:rPr>
              <a:t>tkinter</a:t>
            </a:r>
            <a:r>
              <a:rPr lang="en-US" dirty="0">
                <a:solidFill>
                  <a:schemeClr val="bg1"/>
                </a:solidFill>
              </a:rPr>
              <a:t>)</a:t>
            </a:r>
          </a:p>
        </p:txBody>
      </p:sp>
      <p:pic>
        <p:nvPicPr>
          <p:cNvPr id="4" name="Picture 3"/>
          <p:cNvPicPr>
            <a:picLocks noChangeAspect="1"/>
          </p:cNvPicPr>
          <p:nvPr/>
        </p:nvPicPr>
        <p:blipFill>
          <a:blip r:embed="rId2"/>
          <a:stretch>
            <a:fillRect/>
          </a:stretch>
        </p:blipFill>
        <p:spPr>
          <a:xfrm>
            <a:off x="716458" y="1268312"/>
            <a:ext cx="5379542" cy="4953239"/>
          </a:xfrm>
          <a:prstGeom prst="rect">
            <a:avLst/>
          </a:prstGeom>
        </p:spPr>
      </p:pic>
    </p:spTree>
    <p:extLst>
      <p:ext uri="{BB962C8B-B14F-4D97-AF65-F5344CB8AC3E}">
        <p14:creationId xmlns:p14="http://schemas.microsoft.com/office/powerpoint/2010/main" val="3468117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48663272-FDAF-FABF-9DB7-F468647EA26C}"/>
              </a:ext>
            </a:extLst>
          </p:cNvPr>
          <p:cNvSpPr/>
          <p:nvPr/>
        </p:nvSpPr>
        <p:spPr>
          <a:xfrm>
            <a:off x="6705600" y="97972"/>
            <a:ext cx="4920343" cy="1338943"/>
          </a:xfrm>
          <a:prstGeom prst="roundRect">
            <a:avLst>
              <a:gd name="adj" fmla="val 2561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ar-SA" sz="4000" b="1" dirty="0">
                <a:solidFill>
                  <a:schemeClr val="bg1"/>
                </a:solidFill>
                <a:latin typeface="Calibri" panose="020F0502020204030204" pitchFamily="34" charset="0"/>
                <a:ea typeface="Calibri" panose="020F0502020204030204" pitchFamily="34" charset="0"/>
                <a:cs typeface="Calibri" panose="020F0502020204030204" pitchFamily="34" charset="0"/>
              </a:rPr>
              <a:t>المتغيرات </a:t>
            </a: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Variables</a:t>
            </a:r>
            <a:endParaRPr lang="en-US" sz="4000" b="1"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9" name="Diagram 8">
            <a:extLst>
              <a:ext uri="{FF2B5EF4-FFF2-40B4-BE49-F238E27FC236}">
                <a16:creationId xmlns:a16="http://schemas.microsoft.com/office/drawing/2014/main" id="{8B3FBDDF-75F0-BD5B-64C1-E50572F0E9E0}"/>
              </a:ext>
            </a:extLst>
          </p:cNvPr>
          <p:cNvGraphicFramePr/>
          <p:nvPr>
            <p:extLst>
              <p:ext uri="{D42A27DB-BD31-4B8C-83A1-F6EECF244321}">
                <p14:modId xmlns:p14="http://schemas.microsoft.com/office/powerpoint/2010/main" val="1885790963"/>
              </p:ext>
            </p:extLst>
          </p:nvPr>
        </p:nvGraphicFramePr>
        <p:xfrm>
          <a:off x="609600" y="1567543"/>
          <a:ext cx="10972800" cy="50618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0063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00247" y="365126"/>
            <a:ext cx="11791506"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الدوال بدون معاملات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(Functions Without Parameters)</a:t>
            </a:r>
          </a:p>
        </p:txBody>
      </p:sp>
      <p:pic>
        <p:nvPicPr>
          <p:cNvPr id="5" name="Picture 4"/>
          <p:cNvPicPr>
            <a:picLocks noChangeAspect="1"/>
          </p:cNvPicPr>
          <p:nvPr/>
        </p:nvPicPr>
        <p:blipFill>
          <a:blip r:embed="rId2"/>
          <a:stretch>
            <a:fillRect/>
          </a:stretch>
        </p:blipFill>
        <p:spPr>
          <a:xfrm>
            <a:off x="284061" y="1397514"/>
            <a:ext cx="3491526" cy="2515726"/>
          </a:xfrm>
          <a:prstGeom prst="rect">
            <a:avLst/>
          </a:prstGeom>
        </p:spPr>
      </p:pic>
      <p:pic>
        <p:nvPicPr>
          <p:cNvPr id="6" name="Picture 5"/>
          <p:cNvPicPr>
            <a:picLocks noChangeAspect="1"/>
          </p:cNvPicPr>
          <p:nvPr/>
        </p:nvPicPr>
        <p:blipFill>
          <a:blip r:embed="rId3"/>
          <a:stretch>
            <a:fillRect/>
          </a:stretch>
        </p:blipFill>
        <p:spPr>
          <a:xfrm>
            <a:off x="2300749" y="4257016"/>
            <a:ext cx="2054942" cy="2515726"/>
          </a:xfrm>
          <a:prstGeom prst="rect">
            <a:avLst/>
          </a:prstGeom>
        </p:spPr>
      </p:pic>
      <p:sp>
        <p:nvSpPr>
          <p:cNvPr id="7" name="TextBox 6"/>
          <p:cNvSpPr txBox="1"/>
          <p:nvPr/>
        </p:nvSpPr>
        <p:spPr>
          <a:xfrm>
            <a:off x="4444181" y="1275907"/>
            <a:ext cx="7347326" cy="4401205"/>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الدوال هي عبارة عن مجموعة اوامر يقوم النظام</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بتنفيذها في كل مرة يتم فيها استدعاء الدالة.</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وتكون طريقة الكتابة بكتابة </a:t>
            </a: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def</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يليها اسم الدالة متبوعا بـ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مثال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def </a:t>
            </a:r>
            <a:r>
              <a:rPr lang="en-US" sz="2800" dirty="0" err="1">
                <a:solidFill>
                  <a:schemeClr val="bg1"/>
                </a:solidFill>
                <a:latin typeface="Calibri" panose="020F0502020204030204" pitchFamily="34" charset="0"/>
                <a:ea typeface="Calibri" panose="020F0502020204030204" pitchFamily="34" charset="0"/>
                <a:cs typeface="Calibri" panose="020F0502020204030204" pitchFamily="34" charset="0"/>
              </a:rPr>
              <a:t>print_names</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endPar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ثم نبدأ سطر جديد ويجب ترك مسافة قبل كل سطر في الدالة ليعلم النظام ان هذا الامر داخل في الدالة.</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وعند الحاجة لاستدعاء الدالة نكتب </a:t>
            </a:r>
            <a:r>
              <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rPr>
              <a:t>اسم الدالة() </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ويمكن استدعاء الدالة أكثر من مرة.</a:t>
            </a:r>
            <a:endParaRPr lang="ar-SA"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cxnSp>
        <p:nvCxnSpPr>
          <p:cNvPr id="4" name="Elbow Connector 3"/>
          <p:cNvCxnSpPr>
            <a:cxnSpLocks/>
            <a:stCxn id="5" idx="2"/>
            <a:endCxn id="6" idx="1"/>
          </p:cNvCxnSpPr>
          <p:nvPr/>
        </p:nvCxnSpPr>
        <p:spPr>
          <a:xfrm rot="16200000" flipH="1">
            <a:off x="1364467" y="4578596"/>
            <a:ext cx="1601639" cy="2709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232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451123" y="278387"/>
            <a:ext cx="11536326" cy="851719"/>
          </a:xfrm>
        </p:spPr>
        <p:txBody>
          <a:bodyPr>
            <a:normAutofit/>
          </a:bodyPr>
          <a:lstStyle/>
          <a:p>
            <a:pPr algn="r" rtl="1"/>
            <a:r>
              <a:rPr lang="ar-SA" sz="4000" b="1" dirty="0">
                <a:solidFill>
                  <a:schemeClr val="bg1"/>
                </a:solidFill>
                <a:latin typeface="Calibri" panose="020F0502020204030204" pitchFamily="34" charset="0"/>
                <a:ea typeface="Calibri" panose="020F0502020204030204" pitchFamily="34" charset="0"/>
                <a:cs typeface="Calibri" panose="020F0502020204030204" pitchFamily="34" charset="0"/>
              </a:rPr>
              <a:t>عوامل الدوال بمعاملات </a:t>
            </a: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(Functions Parameters)</a:t>
            </a:r>
          </a:p>
        </p:txBody>
      </p:sp>
      <p:sp>
        <p:nvSpPr>
          <p:cNvPr id="7" name="TextBox 6"/>
          <p:cNvSpPr txBox="1"/>
          <p:nvPr/>
        </p:nvSpPr>
        <p:spPr>
          <a:xfrm>
            <a:off x="4287567" y="1275907"/>
            <a:ext cx="7307997" cy="3970318"/>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المعاملات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parameters</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هي عبارة عن متغيرات يتم تمرير القيم من خلالها الى الدالة</a:t>
            </a:r>
            <a:endPar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بحيث يتم استخدامها في الدالة</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ويكمن ان تكون نصوص او ارقام حتى دوال اخرى او اي نوع من البايانات.</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يمكن استعمالها بوضع اسم العامل داخل الاقواس</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ولأكثر من عامل يفصل بينهم بفاصلة مثل:</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en-US" sz="2800" dirty="0">
                <a:solidFill>
                  <a:srgbClr val="0070C0"/>
                </a:solidFill>
                <a:latin typeface="Calibri" panose="020F0502020204030204" pitchFamily="34" charset="0"/>
                <a:ea typeface="Calibri" panose="020F0502020204030204" pitchFamily="34" charset="0"/>
                <a:cs typeface="Calibri" panose="020F0502020204030204" pitchFamily="34" charset="0"/>
              </a:rPr>
              <a:t>def</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rgbClr val="DFD492"/>
                </a:solidFill>
                <a:latin typeface="Calibri" panose="020F0502020204030204" pitchFamily="34" charset="0"/>
                <a:ea typeface="Calibri" panose="020F0502020204030204" pitchFamily="34" charset="0"/>
                <a:cs typeface="Calibri" panose="020F0502020204030204" pitchFamily="34" charset="0"/>
              </a:rPr>
              <a:t>print_names</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rPr>
              <a:t>par1</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rPr>
              <a:t>par2</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rPr>
              <a:t>par3</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stretch>
            <a:fillRect/>
          </a:stretch>
        </p:blipFill>
        <p:spPr>
          <a:xfrm>
            <a:off x="255181" y="1275907"/>
            <a:ext cx="4133017" cy="2765151"/>
          </a:xfrm>
          <a:prstGeom prst="rect">
            <a:avLst/>
          </a:prstGeom>
        </p:spPr>
      </p:pic>
      <p:pic>
        <p:nvPicPr>
          <p:cNvPr id="8" name="Picture 7"/>
          <p:cNvPicPr>
            <a:picLocks noChangeAspect="1"/>
          </p:cNvPicPr>
          <p:nvPr/>
        </p:nvPicPr>
        <p:blipFill>
          <a:blip r:embed="rId4"/>
          <a:stretch>
            <a:fillRect/>
          </a:stretch>
        </p:blipFill>
        <p:spPr>
          <a:xfrm>
            <a:off x="1284158" y="4330106"/>
            <a:ext cx="2078476" cy="522077"/>
          </a:xfrm>
          <a:prstGeom prst="rect">
            <a:avLst/>
          </a:prstGeom>
        </p:spPr>
      </p:pic>
      <p:cxnSp>
        <p:nvCxnSpPr>
          <p:cNvPr id="12" name="Elbow Connector 11"/>
          <p:cNvCxnSpPr>
            <a:stCxn id="4" idx="2"/>
            <a:endCxn id="8" idx="0"/>
          </p:cNvCxnSpPr>
          <p:nvPr/>
        </p:nvCxnSpPr>
        <p:spPr>
          <a:xfrm rot="16200000" flipH="1">
            <a:off x="2178019" y="4184729"/>
            <a:ext cx="289048" cy="1706"/>
          </a:xfrm>
          <a:prstGeom prst="bentConnector3">
            <a:avLst>
              <a:gd name="adj1" fmla="val 50000"/>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TextBox 10"/>
          <p:cNvSpPr txBox="1"/>
          <p:nvPr/>
        </p:nvSpPr>
        <p:spPr>
          <a:xfrm>
            <a:off x="255101" y="5143785"/>
            <a:ext cx="11340463" cy="1384995"/>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وعند استدعاء الدالة يجب وضع القيم بحسب ترتيب العوامل كما </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في المثال. ويمكن كتابتها بهذا الشكل بدون ترتيب: </a:t>
            </a:r>
            <a:r>
              <a:rPr lang="en-US" sz="2800" dirty="0" err="1">
                <a:solidFill>
                  <a:srgbClr val="DFD492"/>
                </a:solidFill>
                <a:latin typeface="Calibri" panose="020F0502020204030204" pitchFamily="34" charset="0"/>
                <a:ea typeface="Calibri" panose="020F0502020204030204" pitchFamily="34" charset="0"/>
                <a:cs typeface="Calibri" panose="020F0502020204030204" pitchFamily="34" charset="0"/>
              </a:rPr>
              <a:t>make_math</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err="1">
                <a:solidFill>
                  <a:srgbClr val="7FD4FE"/>
                </a:solidFill>
                <a:latin typeface="Calibri" panose="020F0502020204030204" pitchFamily="34" charset="0"/>
                <a:ea typeface="Calibri" panose="020F0502020204030204" pitchFamily="34" charset="0"/>
                <a:cs typeface="Calibri" panose="020F0502020204030204" pitchFamily="34" charset="0"/>
              </a:rPr>
              <a:t>first_num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BBD89F"/>
                </a:solidFill>
                <a:latin typeface="Calibri" panose="020F0502020204030204" pitchFamily="34" charset="0"/>
                <a:ea typeface="Calibri" panose="020F0502020204030204" pitchFamily="34" charset="0"/>
                <a:cs typeface="Calibri" panose="020F0502020204030204" pitchFamily="34" charset="0"/>
              </a:rPr>
              <a:t>131</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rPr>
              <a:t>operation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FFC000"/>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err="1">
                <a:solidFill>
                  <a:srgbClr val="7FD4FE"/>
                </a:solidFill>
                <a:latin typeface="Calibri" panose="020F0502020204030204" pitchFamily="34" charset="0"/>
                <a:ea typeface="Calibri" panose="020F0502020204030204" pitchFamily="34" charset="0"/>
                <a:cs typeface="Calibri" panose="020F0502020204030204" pitchFamily="34" charset="0"/>
              </a:rPr>
              <a:t>second_num</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BBD89F"/>
                </a:solidFill>
                <a:latin typeface="Calibri" panose="020F0502020204030204" pitchFamily="34" charset="0"/>
                <a:ea typeface="Calibri" panose="020F0502020204030204" pitchFamily="34" charset="0"/>
                <a:cs typeface="Calibri" panose="020F0502020204030204" pitchFamily="34" charset="0"/>
              </a:rPr>
              <a:t>621</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980294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513114" y="363699"/>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عوامل الدوال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(Functions Parameters)</a:t>
            </a:r>
          </a:p>
        </p:txBody>
      </p:sp>
      <p:pic>
        <p:nvPicPr>
          <p:cNvPr id="3" name="Picture 2"/>
          <p:cNvPicPr>
            <a:picLocks noChangeAspect="1"/>
          </p:cNvPicPr>
          <p:nvPr/>
        </p:nvPicPr>
        <p:blipFill>
          <a:blip r:embed="rId2"/>
          <a:stretch>
            <a:fillRect/>
          </a:stretch>
        </p:blipFill>
        <p:spPr>
          <a:xfrm>
            <a:off x="358815" y="1563610"/>
            <a:ext cx="4669889" cy="2595435"/>
          </a:xfrm>
          <a:prstGeom prst="rect">
            <a:avLst/>
          </a:prstGeom>
        </p:spPr>
      </p:pic>
      <p:sp>
        <p:nvSpPr>
          <p:cNvPr id="8" name="TextBox 7"/>
          <p:cNvSpPr txBox="1"/>
          <p:nvPr/>
        </p:nvSpPr>
        <p:spPr>
          <a:xfrm>
            <a:off x="4896466" y="1222744"/>
            <a:ext cx="7001368" cy="4401205"/>
          </a:xfrm>
          <a:prstGeom prst="rect">
            <a:avLst/>
          </a:prstGeom>
          <a:noFill/>
        </p:spPr>
        <p:txBody>
          <a:bodyPr wrap="square" rtlCol="0">
            <a:spAutoFit/>
          </a:bodyPr>
          <a:lstStyle/>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عند وضع </a:t>
            </a:r>
            <a:r>
              <a:rPr lang="ar-SA" sz="28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قبل اسم العامل يصبح عبارة عن</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مصفوفة من نوع </a:t>
            </a:r>
            <a:r>
              <a:rPr lang="en-US" sz="2800" dirty="0">
                <a:solidFill>
                  <a:srgbClr val="00B050"/>
                </a:solidFill>
                <a:latin typeface="Calibri" panose="020F0502020204030204" pitchFamily="34" charset="0"/>
                <a:ea typeface="Calibri" panose="020F0502020204030204" pitchFamily="34" charset="0"/>
                <a:cs typeface="Calibri" panose="020F0502020204030204" pitchFamily="34" charset="0"/>
              </a:rPr>
              <a:t>tuple</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وفي حال رغبتنا في إعادة قيمة من الدالة نقوم بإسناد الدالة إلى متغير مثل: </a:t>
            </a:r>
            <a:r>
              <a:rPr lang="en-US" sz="2800" dirty="0">
                <a:solidFill>
                  <a:srgbClr val="00B0F0"/>
                </a:solidFill>
                <a:latin typeface="Calibri" panose="020F0502020204030204" pitchFamily="34" charset="0"/>
                <a:ea typeface="Calibri" panose="020F0502020204030204" pitchFamily="34" charset="0"/>
                <a:cs typeface="Calibri" panose="020F0502020204030204" pitchFamily="34" charset="0"/>
              </a:rPr>
              <a:t>SMA</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800" dirty="0" err="1">
                <a:solidFill>
                  <a:srgbClr val="DFD492"/>
                </a:solidFill>
                <a:latin typeface="Calibri" panose="020F0502020204030204" pitchFamily="34" charset="0"/>
                <a:ea typeface="Calibri" panose="020F0502020204030204" pitchFamily="34" charset="0"/>
                <a:cs typeface="Calibri" panose="020F0502020204030204" pitchFamily="34" charset="0"/>
              </a:rPr>
              <a:t>get_SMA</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800" dirty="0">
                <a:solidFill>
                  <a:srgbClr val="BBD89F"/>
                </a:solidFill>
                <a:latin typeface="Calibri" panose="020F0502020204030204" pitchFamily="34" charset="0"/>
                <a:ea typeface="Calibri" panose="020F0502020204030204" pitchFamily="34" charset="0"/>
                <a:cs typeface="Calibri" panose="020F0502020204030204" pitchFamily="34" charset="0"/>
              </a:rPr>
              <a:t>1,5,71,13,57,1</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وفي اخر سطر داخل الدالة نقوم باستعمال الأمر</a:t>
            </a:r>
            <a:r>
              <a:rPr lang="en-US" sz="2800" dirty="0">
                <a:solidFill>
                  <a:srgbClr val="CC8BC8"/>
                </a:solidFill>
                <a:latin typeface="Calibri" panose="020F0502020204030204" pitchFamily="34" charset="0"/>
                <a:ea typeface="Calibri" panose="020F0502020204030204" pitchFamily="34" charset="0"/>
                <a:cs typeface="Calibri" panose="020F0502020204030204" pitchFamily="34" charset="0"/>
              </a:rPr>
              <a:t>return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كما في المثال </a:t>
            </a:r>
            <a:r>
              <a:rPr lang="en-US" sz="2800" dirty="0">
                <a:solidFill>
                  <a:srgbClr val="CC8BC8"/>
                </a:solidFill>
                <a:latin typeface="Calibri" panose="020F0502020204030204" pitchFamily="34" charset="0"/>
                <a:ea typeface="Calibri" panose="020F0502020204030204" pitchFamily="34" charset="0"/>
                <a:cs typeface="Calibri" panose="020F0502020204030204" pitchFamily="34" charset="0"/>
              </a:rPr>
              <a:t>return</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800" dirty="0" err="1">
                <a:solidFill>
                  <a:srgbClr val="7FD4FE"/>
                </a:solidFill>
                <a:latin typeface="Calibri" panose="020F0502020204030204" pitchFamily="34" charset="0"/>
                <a:ea typeface="Calibri" panose="020F0502020204030204" pitchFamily="34" charset="0"/>
                <a:cs typeface="Calibri" panose="020F0502020204030204" pitchFamily="34" charset="0"/>
              </a:rPr>
              <a:t>full_number</a:t>
            </a:r>
            <a:endPar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ولا يتم تنفيذ</a:t>
            </a:r>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الأوامر بعد </a:t>
            </a:r>
            <a:r>
              <a:rPr lang="en-US" sz="2800" dirty="0">
                <a:solidFill>
                  <a:srgbClr val="CC8BC8"/>
                </a:solidFill>
                <a:latin typeface="Calibri" panose="020F0502020204030204" pitchFamily="34" charset="0"/>
                <a:ea typeface="Calibri" panose="020F0502020204030204" pitchFamily="34" charset="0"/>
                <a:cs typeface="Calibri" panose="020F0502020204030204" pitchFamily="34" charset="0"/>
              </a:rPr>
              <a:t>return</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endPar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وفي المثال تقوم </a:t>
            </a:r>
            <a:r>
              <a:rPr lang="en-US" sz="2800" dirty="0">
                <a:solidFill>
                  <a:srgbClr val="DFD492"/>
                </a:solidFill>
                <a:latin typeface="Calibri" panose="020F0502020204030204" pitchFamily="34" charset="0"/>
                <a:ea typeface="Calibri" panose="020F0502020204030204" pitchFamily="34" charset="0"/>
                <a:cs typeface="Calibri" panose="020F0502020204030204" pitchFamily="34" charset="0"/>
              </a:rPr>
              <a:t>sum</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بجمع جميع الارقام في المصفوفة </a:t>
            </a:r>
            <a:r>
              <a:rPr lang="en-US" sz="2800" dirty="0">
                <a:solidFill>
                  <a:srgbClr val="7FD4FE"/>
                </a:solidFill>
                <a:latin typeface="Calibri" panose="020F0502020204030204" pitchFamily="34" charset="0"/>
                <a:ea typeface="Calibri" panose="020F0502020204030204" pitchFamily="34" charset="0"/>
                <a:cs typeface="Calibri" panose="020F0502020204030204" pitchFamily="34" charset="0"/>
              </a:rPr>
              <a:t>numbers</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ومن ثم قسمة المجموعة على طول المصفوفة</a:t>
            </a:r>
          </a:p>
        </p:txBody>
      </p:sp>
      <p:pic>
        <p:nvPicPr>
          <p:cNvPr id="9" name="Picture 8"/>
          <p:cNvPicPr>
            <a:picLocks noChangeAspect="1"/>
          </p:cNvPicPr>
          <p:nvPr/>
        </p:nvPicPr>
        <p:blipFill>
          <a:blip r:embed="rId3"/>
          <a:stretch>
            <a:fillRect/>
          </a:stretch>
        </p:blipFill>
        <p:spPr>
          <a:xfrm>
            <a:off x="1334520" y="4668917"/>
            <a:ext cx="2738141" cy="271347"/>
          </a:xfrm>
          <a:prstGeom prst="rect">
            <a:avLst/>
          </a:prstGeom>
        </p:spPr>
      </p:pic>
      <p:cxnSp>
        <p:nvCxnSpPr>
          <p:cNvPr id="13" name="Elbow Connector 12"/>
          <p:cNvCxnSpPr>
            <a:stCxn id="3" idx="2"/>
            <a:endCxn id="9" idx="0"/>
          </p:cNvCxnSpPr>
          <p:nvPr/>
        </p:nvCxnSpPr>
        <p:spPr>
          <a:xfrm rot="16200000" flipH="1">
            <a:off x="2443739" y="4409065"/>
            <a:ext cx="509872" cy="983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503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513114" y="365126"/>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معلومة 18 عوامل الدوال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(Functions Parameters)</a:t>
            </a:r>
          </a:p>
        </p:txBody>
      </p:sp>
      <p:pic>
        <p:nvPicPr>
          <p:cNvPr id="4" name="Picture 3"/>
          <p:cNvPicPr>
            <a:picLocks noChangeAspect="1"/>
          </p:cNvPicPr>
          <p:nvPr/>
        </p:nvPicPr>
        <p:blipFill>
          <a:blip r:embed="rId2"/>
          <a:stretch>
            <a:fillRect/>
          </a:stretch>
        </p:blipFill>
        <p:spPr>
          <a:xfrm>
            <a:off x="314117" y="1053738"/>
            <a:ext cx="6087799" cy="2938159"/>
          </a:xfrm>
          <a:prstGeom prst="rect">
            <a:avLst/>
          </a:prstGeom>
        </p:spPr>
      </p:pic>
      <p:sp>
        <p:nvSpPr>
          <p:cNvPr id="8" name="TextBox 7"/>
          <p:cNvSpPr txBox="1"/>
          <p:nvPr/>
        </p:nvSpPr>
        <p:spPr>
          <a:xfrm>
            <a:off x="5115681" y="2891245"/>
            <a:ext cx="6799539" cy="3416320"/>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 وضع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قبل اسم العامل يصبح عبارة عن مصفوفة من نوع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dictionary</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ويمكن التعامل معها داخل الدالة كما تعلمنها في درس المصفوفات.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وعند استدعاء الدالة نكتب داخل الاقواس اسم المفتاح ثم يساوي ثم القيمة وفاصلة مثال:</a:t>
            </a:r>
          </a:p>
          <a:p>
            <a:pPr algn="r" rtl="1"/>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student(</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first_name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=“Abdullah”,</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last_name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baaqeil</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pass</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لا تقوم فعل أي شي وتستخدم لإنشاء دالة فارغة ليتمكن المبرمج من اضافة الأوامر بها لاحقا.</a:t>
            </a:r>
          </a:p>
        </p:txBody>
      </p:sp>
      <p:pic>
        <p:nvPicPr>
          <p:cNvPr id="3" name="Picture 2"/>
          <p:cNvPicPr>
            <a:picLocks noChangeAspect="1"/>
          </p:cNvPicPr>
          <p:nvPr/>
        </p:nvPicPr>
        <p:blipFill>
          <a:blip r:embed="rId3"/>
          <a:stretch>
            <a:fillRect/>
          </a:stretch>
        </p:blipFill>
        <p:spPr>
          <a:xfrm>
            <a:off x="5115681" y="1242119"/>
            <a:ext cx="5801549" cy="486915"/>
          </a:xfrm>
          <a:prstGeom prst="rect">
            <a:avLst/>
          </a:prstGeom>
        </p:spPr>
      </p:pic>
    </p:spTree>
    <p:extLst>
      <p:ext uri="{BB962C8B-B14F-4D97-AF65-F5344CB8AC3E}">
        <p14:creationId xmlns:p14="http://schemas.microsoft.com/office/powerpoint/2010/main" val="2614113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descr="A computer screen shot of text&#10;&#10;Description automatically generated">
            <a:extLst>
              <a:ext uri="{FF2B5EF4-FFF2-40B4-BE49-F238E27FC236}">
                <a16:creationId xmlns:a16="http://schemas.microsoft.com/office/drawing/2014/main" id="{06665A8B-B75F-7B3B-5323-DCAB7D0CBF6A}"/>
              </a:ext>
            </a:extLst>
          </p:cNvPr>
          <p:cNvPicPr>
            <a:picLocks noChangeAspect="1"/>
          </p:cNvPicPr>
          <p:nvPr/>
        </p:nvPicPr>
        <p:blipFill>
          <a:blip r:embed="rId2"/>
          <a:stretch>
            <a:fillRect/>
          </a:stretch>
        </p:blipFill>
        <p:spPr>
          <a:xfrm>
            <a:off x="104545" y="0"/>
            <a:ext cx="8322756" cy="4460027"/>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800899" y="272894"/>
            <a:ext cx="9829800" cy="692834"/>
          </a:xfrm>
        </p:spPr>
        <p:txBody>
          <a:bodyPr vert="horz" lIns="91440" tIns="45720" rIns="91440" bIns="45720" rtlCol="0" anchor="b">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إ</a:t>
            </a:r>
            <a:r>
              <a:rPr lang="en-US" b="1" kern="1200" dirty="0" err="1">
                <a:solidFill>
                  <a:schemeClr val="bg1"/>
                </a:solidFill>
                <a:latin typeface="Calibri" panose="020F0502020204030204" pitchFamily="34" charset="0"/>
                <a:ea typeface="Calibri" panose="020F0502020204030204" pitchFamily="34" charset="0"/>
                <a:cs typeface="Calibri" panose="020F0502020204030204" pitchFamily="34" charset="0"/>
              </a:rPr>
              <a:t>نشاء</a:t>
            </a:r>
            <a:r>
              <a:rPr lang="en-US"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b="1" dirty="0" err="1">
                <a:solidFill>
                  <a:schemeClr val="bg1"/>
                </a:solidFill>
                <a:latin typeface="Calibri" panose="020F0502020204030204" pitchFamily="34" charset="0"/>
                <a:ea typeface="Calibri" panose="020F0502020204030204" pitchFamily="34" charset="0"/>
                <a:cs typeface="Calibri" panose="020F0502020204030204" pitchFamily="34" charset="0"/>
              </a:rPr>
              <a:t>الكلاس</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 (Create Class)</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p:cNvSpPr txBox="1"/>
          <p:nvPr/>
        </p:nvSpPr>
        <p:spPr>
          <a:xfrm>
            <a:off x="964" y="1257334"/>
            <a:ext cx="12086491" cy="5256824"/>
          </a:xfrm>
          <a:prstGeom prst="rect">
            <a:avLst/>
          </a:prstGeom>
          <a:noFill/>
        </p:spPr>
        <p:txBody>
          <a:bodyPr wrap="square" lIns="91440" tIns="45720" rIns="91440" bIns="45720" rtlCol="0" anchor="t">
            <a:spAutoFit/>
          </a:bodyPr>
          <a:lstStyle/>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االكلاس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هو</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عبارة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عن</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كائن</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تحتوي</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على</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دوال</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ومتغيرات</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يتم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إستدعاؤها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لتنفيذها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عند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الحاجة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lnSpc>
                <a:spcPct val="90000"/>
              </a:lnSpc>
              <a:spcAft>
                <a:spcPts val="600"/>
              </a:spcAft>
            </a:pP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ولإستدعاء</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نقول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بإسنادها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إلى</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متغير</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ففي</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المثال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قمنا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بإنشاء</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بإسم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ea typeface="Calibri" panose="020F0502020204030204" pitchFamily="34" charset="0"/>
                <a:cs typeface="Calibri" panose="020F0502020204030204" pitchFamily="34" charset="0"/>
              </a:rPr>
              <a:t>User</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ولإستدعائها</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نسندها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إلى</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متغير</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كما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في</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المثال</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user1</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92D050"/>
                </a:solidFill>
                <a:latin typeface="Calibri" panose="020F0502020204030204" pitchFamily="34" charset="0"/>
                <a:ea typeface="Calibri" panose="020F0502020204030204" pitchFamily="34" charset="0"/>
                <a:cs typeface="Calibri" panose="020F0502020204030204" pitchFamily="34" charset="0"/>
              </a:rPr>
              <a:t>User</a:t>
            </a: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ولتمرير</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قيمة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متغيرات</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إلى</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نقوم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بإنشاء</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دالة</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بإسم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a:t>
            </a:r>
            <a:r>
              <a:rPr lang="en-US" sz="2400" dirty="0" err="1">
                <a:solidFill>
                  <a:srgbClr val="DFD492"/>
                </a:solidFill>
                <a:latin typeface="Calibri" panose="020F0502020204030204" pitchFamily="34" charset="0"/>
                <a:ea typeface="Calibri" panose="020F0502020204030204" pitchFamily="34" charset="0"/>
                <a:cs typeface="Calibri" panose="020F0502020204030204" pitchFamily="34" charset="0"/>
              </a:rPr>
              <a:t>init</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داخل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ونحدد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المتغيرات</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مثلا</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en-US" sz="2400" dirty="0">
                <a:solidFill>
                  <a:srgbClr val="0070C0"/>
                </a:solidFill>
                <a:latin typeface="Calibri" panose="020F0502020204030204" pitchFamily="34" charset="0"/>
                <a:ea typeface="Calibri" panose="020F0502020204030204" pitchFamily="34" charset="0"/>
                <a:cs typeface="Calibri" panose="020F0502020204030204" pitchFamily="34" charset="0"/>
              </a:rPr>
              <a:t>def</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a:t>
            </a:r>
            <a:r>
              <a:rPr lang="en-US" sz="2400" dirty="0" err="1">
                <a:solidFill>
                  <a:srgbClr val="DFD492"/>
                </a:solidFill>
                <a:latin typeface="Calibri" panose="020F0502020204030204" pitchFamily="34" charset="0"/>
                <a:ea typeface="Calibri" panose="020F0502020204030204" pitchFamily="34" charset="0"/>
                <a:cs typeface="Calibri" panose="020F0502020204030204" pitchFamily="34" charset="0"/>
              </a:rPr>
              <a:t>init</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self</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name</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age</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country</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يتم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تنفيذ</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a:t>
            </a:r>
            <a:r>
              <a:rPr lang="en-US" sz="2400" dirty="0" err="1">
                <a:solidFill>
                  <a:srgbClr val="DFD492"/>
                </a:solidFill>
                <a:latin typeface="Calibri" panose="020F0502020204030204" pitchFamily="34" charset="0"/>
                <a:ea typeface="Calibri" panose="020F0502020204030204" pitchFamily="34" charset="0"/>
                <a:cs typeface="Calibri" panose="020F0502020204030204" pitchFamily="34" charset="0"/>
              </a:rPr>
              <a:t>init</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__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عند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أول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إسناد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كما</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في</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المثال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user1</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BBD89F"/>
                </a:solidFill>
                <a:latin typeface="Calibri" panose="020F0502020204030204" pitchFamily="34" charset="0"/>
                <a:ea typeface="Calibri" panose="020F0502020204030204" pitchFamily="34" charset="0"/>
                <a:cs typeface="Calibri" panose="020F0502020204030204" pitchFamily="34" charset="0"/>
              </a:rPr>
              <a:t>User</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name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8B460"/>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rgbClr val="D8B460"/>
                </a:solidFill>
                <a:latin typeface="Calibri" panose="020F0502020204030204" pitchFamily="34" charset="0"/>
                <a:ea typeface="Calibri" panose="020F0502020204030204" pitchFamily="34" charset="0"/>
                <a:cs typeface="Calibri" panose="020F0502020204030204" pitchFamily="34" charset="0"/>
              </a:rPr>
              <a:t>Hamzah"</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err="1">
                <a:solidFill>
                  <a:srgbClr val="7FD4FE"/>
                </a:solidFill>
                <a:latin typeface="Calibri" panose="020F0502020204030204" pitchFamily="34" charset="0"/>
                <a:ea typeface="Calibri" panose="020F0502020204030204" pitchFamily="34" charset="0"/>
                <a:cs typeface="Calibri" panose="020F0502020204030204" pitchFamily="34" charset="0"/>
              </a:rPr>
              <a:t>age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BBD89F"/>
                </a:solidFill>
                <a:latin typeface="Calibri" panose="020F0502020204030204" pitchFamily="34" charset="0"/>
                <a:ea typeface="Calibri" panose="020F0502020204030204" pitchFamily="34" charset="0"/>
                <a:cs typeface="Calibri" panose="020F0502020204030204" pitchFamily="34" charset="0"/>
              </a:rPr>
              <a:t>16</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country</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D8B460"/>
                </a:solidFill>
                <a:latin typeface="Calibri" panose="020F0502020204030204" pitchFamily="34" charset="0"/>
                <a:ea typeface="Calibri" panose="020F0502020204030204" pitchFamily="34" charset="0"/>
                <a:cs typeface="Calibri" panose="020F0502020204030204" pitchFamily="34" charset="0"/>
              </a:rPr>
              <a:t>"Saudi Arabia"</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lnSpc>
                <a:spcPct val="90000"/>
              </a:lnSpc>
              <a:spcAft>
                <a:spcPts val="600"/>
              </a:spcAft>
            </a:pP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lnSpc>
                <a:spcPct val="90000"/>
              </a:lnSpc>
              <a:spcAft>
                <a:spcPts val="600"/>
              </a:spcAft>
            </a:pP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شاهد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المثال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لمعرفة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كيفية</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تمرير</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واسناد</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القيم</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7FD4FE"/>
                </a:solidFill>
                <a:latin typeface="Calibri" panose="020F0502020204030204" pitchFamily="34" charset="0"/>
                <a:ea typeface="Calibri" panose="020F0502020204030204" pitchFamily="34" charset="0"/>
                <a:cs typeface="Calibri" panose="020F0502020204030204" pitchFamily="34" charset="0"/>
              </a:rPr>
              <a:t>لuser1</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وكيفيه</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إستدعاء</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دوال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أخرى</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داخل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err="1">
                <a:solidFill>
                  <a:schemeClr val="bg1"/>
                </a:solidFill>
                <a:latin typeface="Calibri" panose="020F0502020204030204" pitchFamily="34" charset="0"/>
                <a:ea typeface="Calibri" panose="020F0502020204030204" pitchFamily="34" charset="0"/>
                <a:cs typeface="Calibri" panose="020F0502020204030204" pitchFamily="34" charset="0"/>
              </a:rPr>
              <a:t>الكلاس</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BBD89F"/>
                </a:solidFill>
                <a:latin typeface="Calibri" panose="020F0502020204030204" pitchFamily="34" charset="0"/>
                <a:ea typeface="Calibri" panose="020F0502020204030204" pitchFamily="34" charset="0"/>
                <a:cs typeface="Calibri" panose="020F0502020204030204" pitchFamily="34" charset="0"/>
              </a:rPr>
              <a:t>User</a:t>
            </a:r>
          </a:p>
        </p:txBody>
      </p:sp>
    </p:spTree>
    <p:extLst>
      <p:ext uri="{BB962C8B-B14F-4D97-AF65-F5344CB8AC3E}">
        <p14:creationId xmlns:p14="http://schemas.microsoft.com/office/powerpoint/2010/main" val="577470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800899" y="272894"/>
            <a:ext cx="9829800" cy="692834"/>
          </a:xfrm>
        </p:spPr>
        <p:txBody>
          <a:bodyPr vert="horz" lIns="91440" tIns="45720" rIns="91440" bIns="45720" rtlCol="0" anchor="b">
            <a:normAutofit/>
          </a:bodyPr>
          <a:lstStyle/>
          <a:p>
            <a:pPr algn="r" rtl="1"/>
            <a:r>
              <a:rPr lang="ar-SA" sz="4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التوريث في الكلاسات</a:t>
            </a:r>
            <a:r>
              <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rPr>
              <a:t>  (Classes Inheritance) </a:t>
            </a:r>
          </a:p>
        </p:txBody>
      </p:sp>
      <p:pic>
        <p:nvPicPr>
          <p:cNvPr id="7" name="Picture 6">
            <a:extLst>
              <a:ext uri="{FF2B5EF4-FFF2-40B4-BE49-F238E27FC236}">
                <a16:creationId xmlns:a16="http://schemas.microsoft.com/office/drawing/2014/main" id="{9AFE816B-C9FF-7C97-2F1C-A110E1342B5C}"/>
              </a:ext>
            </a:extLst>
          </p:cNvPr>
          <p:cNvPicPr>
            <a:picLocks noChangeAspect="1"/>
          </p:cNvPicPr>
          <p:nvPr/>
        </p:nvPicPr>
        <p:blipFill>
          <a:blip r:embed="rId2"/>
          <a:stretch>
            <a:fillRect/>
          </a:stretch>
        </p:blipFill>
        <p:spPr>
          <a:xfrm>
            <a:off x="191724" y="1073472"/>
            <a:ext cx="5277121" cy="5124713"/>
          </a:xfrm>
          <a:prstGeom prst="round2DiagRect">
            <a:avLst>
              <a:gd name="adj1" fmla="val 5834"/>
              <a:gd name="adj2" fmla="val 3399"/>
            </a:avLst>
          </a:prstGeom>
          <a:ln/>
        </p:spPr>
        <p:style>
          <a:lnRef idx="0">
            <a:schemeClr val="dk1"/>
          </a:lnRef>
          <a:fillRef idx="3">
            <a:schemeClr val="dk1"/>
          </a:fillRef>
          <a:effectRef idx="3">
            <a:schemeClr val="dk1"/>
          </a:effectRef>
          <a:fontRef idx="minor">
            <a:schemeClr val="lt1"/>
          </a:fontRef>
        </p:style>
      </p:pic>
      <p:sp>
        <p:nvSpPr>
          <p:cNvPr id="10" name="TextBox 9">
            <a:extLst>
              <a:ext uri="{FF2B5EF4-FFF2-40B4-BE49-F238E27FC236}">
                <a16:creationId xmlns:a16="http://schemas.microsoft.com/office/drawing/2014/main" id="{22F01AE7-1EA4-A737-8FE7-3C6895FE5AE8}"/>
              </a:ext>
            </a:extLst>
          </p:cNvPr>
          <p:cNvSpPr txBox="1"/>
          <p:nvPr/>
        </p:nvSpPr>
        <p:spPr>
          <a:xfrm>
            <a:off x="5468845" y="1208314"/>
            <a:ext cx="6407469" cy="5632311"/>
          </a:xfrm>
          <a:prstGeom prst="rect">
            <a:avLst/>
          </a:prstGeom>
          <a:noFill/>
        </p:spPr>
        <p:txBody>
          <a:bodyPr wrap="square" rtlCol="0">
            <a:spAutoFit/>
          </a:bodyPr>
          <a:lstStyle/>
          <a:p>
            <a:pPr algn="r" rtl="1"/>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التوريث هو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نقل جميع الدوال من كلاس الى اخر دون تنفيذها</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ويكون بكتابة اقواس بعد اسم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الكلاس الابن </a:t>
            </a:r>
            <a:r>
              <a:rPr lang="ar-SA" sz="20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(المراد ثوريثه)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وكتابة اسم </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الكلاس الاب </a:t>
            </a:r>
            <a:r>
              <a:rPr lang="ar-SA" sz="20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(المراد التوريث منه)</a:t>
            </a:r>
            <a:r>
              <a:rPr lang="ar-SA" sz="20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داخل الاقواس.</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المثال تم كتابة </a:t>
            </a:r>
            <a:r>
              <a:rPr lang="en-US" sz="24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rPr>
              <a:t>super</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en-US" sz="2400" b="1" dirty="0" err="1">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init</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وسوبر تعني الكلاس الاب فيتم تنفيذ الدالة </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en-US" sz="2400" b="1" dirty="0" err="1">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init</a:t>
            </a:r>
            <a:r>
              <a:rPr lang="en-US"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__</a:t>
            </a:r>
            <a:r>
              <a:rPr lang="ar-SA"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اللتي في الكلاس الاب ويحصل الكلاس الابن على جميع المتغيرات اللتي انشأت في الدالة</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 انشاء دالة جديدة باسم دالة تم توريثها بالفعل فسوف تتغير الدالة وعند كتابة دالة باسم مختلف فلا يؤثر ذلك على الكلاس الاب فقط يضيفها إلى الكلاس الابن </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يمكن استدعاء الكلاس كما اخذنا في الدرس السابق واستدعاء الدالة </a:t>
            </a:r>
            <a:r>
              <a:rPr lang="en-US" sz="2400" b="1" dirty="0" err="1">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take_damage</a:t>
            </a:r>
            <a:r>
              <a:rPr lang="ar-SA" sz="2400" b="1" dirty="0">
                <a:solidFill>
                  <a:schemeClr val="accent4">
                    <a:lumMod val="40000"/>
                    <a:lumOff val="60000"/>
                  </a:schemeClr>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على سبيل المثال</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من الكلاس الابن لانه تم توريثها</a:t>
            </a:r>
          </a:p>
        </p:txBody>
      </p:sp>
    </p:spTree>
    <p:extLst>
      <p:ext uri="{BB962C8B-B14F-4D97-AF65-F5344CB8AC3E}">
        <p14:creationId xmlns:p14="http://schemas.microsoft.com/office/powerpoint/2010/main" val="3751116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931F39-55DA-27BD-14F6-2DE5AD25F97B}"/>
              </a:ext>
            </a:extLst>
          </p:cNvPr>
          <p:cNvPicPr>
            <a:picLocks noChangeAspect="1"/>
          </p:cNvPicPr>
          <p:nvPr/>
        </p:nvPicPr>
        <p:blipFill>
          <a:blip r:embed="rId2"/>
          <a:stretch>
            <a:fillRect/>
          </a:stretch>
        </p:blipFill>
        <p:spPr>
          <a:xfrm>
            <a:off x="0" y="1740540"/>
            <a:ext cx="6531429" cy="3719286"/>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800899" y="272894"/>
            <a:ext cx="9829800" cy="692834"/>
          </a:xfrm>
        </p:spPr>
        <p:txBody>
          <a:bodyPr vert="horz" lIns="91440" tIns="45720" rIns="91440" bIns="45720" rtlCol="0" anchor="b">
            <a:normAutofit/>
          </a:bodyPr>
          <a:lstStyle/>
          <a:p>
            <a:pPr algn="r" rtl="1"/>
            <a:r>
              <a:rPr lang="ar-SA" sz="4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معالجة الاخطاء </a:t>
            </a:r>
            <a:r>
              <a:rPr lang="en-US" sz="4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(Error handling)</a:t>
            </a:r>
            <a:endPar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22F01AE7-1EA4-A737-8FE7-3C6895FE5AE8}"/>
              </a:ext>
            </a:extLst>
          </p:cNvPr>
          <p:cNvSpPr txBox="1"/>
          <p:nvPr/>
        </p:nvSpPr>
        <p:spPr>
          <a:xfrm>
            <a:off x="3918858" y="1225689"/>
            <a:ext cx="8011885" cy="5632311"/>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قد يحصل أثناء تنفيذ الكود خطأ. ولكي نظهر رسالة الخطأ للمستخدم بشكل مناسب, نقوم بمعالجة الأخطاء باستخدام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 … except … else</a:t>
            </a:r>
            <a:endParaRPr lang="ar-SA" sz="2400" b="1" dirty="0">
              <a:solidFill>
                <a:srgbClr val="C17DB9"/>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نضع بعد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الكود المطلوب تنفيذه فإذا حصل أي خطأ برمجي سينتقل البرنامج مباشرة الى الكود الذي بعد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دون إكمال الكود البرمجي الذي بعد السطر الذي حصل فيه الخطأ. أما الكود بعد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else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فسيتم تنفيذه سواء كان هناك خطأ ام لا. ففي المثال: وضعنا </a:t>
            </a:r>
            <a:r>
              <a:rPr lang="en-US" sz="2400" b="1" dirty="0">
                <a:solidFill>
                  <a:srgbClr val="D8B460"/>
                </a:solidFill>
                <a:latin typeface="Calibri" panose="020F0502020204030204" pitchFamily="34" charset="0"/>
                <a:ea typeface="Calibri" panose="020F0502020204030204" pitchFamily="34" charset="0"/>
                <a:cs typeface="Calibri" panose="020F0502020204030204" pitchFamily="34" charset="0"/>
              </a:rPr>
              <a:t>print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x</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y</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بعد ال</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مع ان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x</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عبارة عن نص و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عبارة عن رقم فسينتج خطاء عن جمعهم لهذا وضعنا </a:t>
            </a:r>
            <a:r>
              <a:rPr lang="en-US" sz="2400" b="1" dirty="0">
                <a:solidFill>
                  <a:srgbClr val="D8B460"/>
                </a:solidFill>
                <a:latin typeface="Calibri" panose="020F0502020204030204" pitchFamily="34" charset="0"/>
                <a:ea typeface="Calibri" panose="020F0502020204030204" pitchFamily="34" charset="0"/>
                <a:cs typeface="Calibri" panose="020F0502020204030204" pitchFamily="34" charset="0"/>
              </a:rPr>
              <a:t>print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x</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y</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ويتنقل البرنامج الى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b="1" dirty="0">
              <a:solidFill>
                <a:srgbClr val="C17DB9"/>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err="1">
                <a:solidFill>
                  <a:srgbClr val="4EB978"/>
                </a:solidFill>
                <a:latin typeface="Calibri" panose="020F0502020204030204" pitchFamily="34" charset="0"/>
                <a:ea typeface="Calibri" panose="020F0502020204030204" pitchFamily="34" charset="0"/>
                <a:cs typeface="Calibri" panose="020F0502020204030204" pitchFamily="34" charset="0"/>
              </a:rPr>
              <a:t>TypeError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(وهو عبارة عن قيمة خطاء معين ويوجد مثله الكثير)</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وعندما كتبنا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as</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فهذا يعني اننا وضعنا قيمة الخطاء في متغير اسمه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طبعناه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وعندما استعملنا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else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فهذا يعني ان ما بداخل ال</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else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لن يتنفذ إلا عندما يتنفذ ما بداخل ال</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بدون مشاكل</a:t>
            </a:r>
          </a:p>
        </p:txBody>
      </p:sp>
    </p:spTree>
    <p:extLst>
      <p:ext uri="{BB962C8B-B14F-4D97-AF65-F5344CB8AC3E}">
        <p14:creationId xmlns:p14="http://schemas.microsoft.com/office/powerpoint/2010/main" val="1223049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7DE83B-6F13-04FC-CDF4-6CAA1CD7B4E0}"/>
              </a:ext>
            </a:extLst>
          </p:cNvPr>
          <p:cNvPicPr>
            <a:picLocks noChangeAspect="1"/>
          </p:cNvPicPr>
          <p:nvPr/>
        </p:nvPicPr>
        <p:blipFill>
          <a:blip r:embed="rId2"/>
          <a:stretch>
            <a:fillRect/>
          </a:stretch>
        </p:blipFill>
        <p:spPr>
          <a:xfrm>
            <a:off x="0" y="1850571"/>
            <a:ext cx="5613012" cy="3781740"/>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800899" y="272894"/>
            <a:ext cx="9829800" cy="692834"/>
          </a:xfrm>
        </p:spPr>
        <p:txBody>
          <a:bodyPr vert="horz" lIns="91440" tIns="45720" rIns="91440" bIns="45720" rtlCol="0" anchor="b">
            <a:normAutofit/>
          </a:bodyPr>
          <a:lstStyle/>
          <a:p>
            <a:pPr algn="r" rtl="1"/>
            <a:r>
              <a:rPr lang="ar-SA" sz="4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معالجة الاخطاء </a:t>
            </a:r>
            <a:r>
              <a:rPr lang="en-US" sz="40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(Error handling)</a:t>
            </a:r>
            <a:endParaRPr lang="en-US" sz="40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22F01AE7-1EA4-A737-8FE7-3C6895FE5AE8}"/>
              </a:ext>
            </a:extLst>
          </p:cNvPr>
          <p:cNvSpPr txBox="1"/>
          <p:nvPr/>
        </p:nvSpPr>
        <p:spPr>
          <a:xfrm>
            <a:off x="3918858" y="1225689"/>
            <a:ext cx="8011885" cy="4524315"/>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عندما استعملنا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سابقا استعملناها مع وضع الخطاء الذي كنا نتوقعه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الذي كان </a:t>
            </a:r>
            <a:r>
              <a:rPr lang="en-US" sz="2400" b="1" dirty="0" err="1">
                <a:solidFill>
                  <a:srgbClr val="3CB1AA"/>
                </a:solidFill>
                <a:latin typeface="Calibri" panose="020F0502020204030204" pitchFamily="34" charset="0"/>
                <a:ea typeface="Calibri" panose="020F0502020204030204" pitchFamily="34" charset="0"/>
                <a:cs typeface="Calibri" panose="020F0502020204030204" pitchFamily="34" charset="0"/>
              </a:rPr>
              <a:t>TypeError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وقلنا انه قيمة خطاء ويوجد الكثير منه في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Python</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واليوم سوف نتعرف على طريقة استعمال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بدون تحديد خطاء معين</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اولا: نكتب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try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متبوعة بالاوامر اللتي نريد تنفيذها</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ثانيا: نكتب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except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3CB1AA"/>
                </a:solidFill>
                <a:latin typeface="Calibri" panose="020F0502020204030204" pitchFamily="34" charset="0"/>
                <a:ea typeface="Calibri" panose="020F0502020204030204" pitchFamily="34" charset="0"/>
                <a:cs typeface="Calibri" panose="020F0502020204030204" pitchFamily="34" charset="0"/>
              </a:rPr>
              <a:t>Exception</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C17DB9"/>
                </a:solidFill>
                <a:latin typeface="Calibri" panose="020F0502020204030204" pitchFamily="34" charset="0"/>
                <a:ea typeface="Calibri" panose="020F0502020204030204" pitchFamily="34" charset="0"/>
                <a:cs typeface="Calibri" panose="020F0502020204030204" pitchFamily="34" charset="0"/>
              </a:rPr>
              <a:t>as</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error</a:t>
            </a:r>
            <a:endParaRPr lang="ar-SA" sz="2400" b="1" dirty="0">
              <a:solidFill>
                <a:srgbClr val="61BDF4"/>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b="1" dirty="0">
              <a:solidFill>
                <a:srgbClr val="61BDF4"/>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b="1" dirty="0">
              <a:solidFill>
                <a:srgbClr val="61BDF4"/>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وهكذا يكون </a:t>
            </a:r>
            <a:r>
              <a:rPr lang="en-US" sz="2400" b="1" dirty="0">
                <a:solidFill>
                  <a:srgbClr val="61BDF4"/>
                </a:solidFill>
                <a:latin typeface="Calibri" panose="020F0502020204030204" pitchFamily="34" charset="0"/>
                <a:ea typeface="Calibri" panose="020F0502020204030204" pitchFamily="34" charset="0"/>
                <a:cs typeface="Calibri" panose="020F0502020204030204" pitchFamily="34" charset="0"/>
              </a:rPr>
              <a:t>error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عبارة عن قيمة الخطاء لان </a:t>
            </a:r>
            <a:r>
              <a:rPr lang="en-US" sz="2400" b="1" dirty="0">
                <a:solidFill>
                  <a:srgbClr val="3CB1AA"/>
                </a:solidFill>
                <a:latin typeface="Calibri" panose="020F0502020204030204" pitchFamily="34" charset="0"/>
                <a:ea typeface="Calibri" panose="020F0502020204030204" pitchFamily="34" charset="0"/>
                <a:cs typeface="Calibri" panose="020F0502020204030204" pitchFamily="34" charset="0"/>
              </a:rPr>
              <a:t>Exception</a:t>
            </a:r>
            <a:endParaRPr lang="ar-SA" sz="2400" b="1" dirty="0">
              <a:solidFill>
                <a:srgbClr val="3CB1AA"/>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ترمز إلى الخطاء الحالي مهما كانت قيمته فيمكن استعمال </a:t>
            </a:r>
            <a:r>
              <a:rPr lang="en-US" sz="2400" b="1" dirty="0">
                <a:solidFill>
                  <a:srgbClr val="3CB1AA"/>
                </a:solidFill>
                <a:latin typeface="Calibri" panose="020F0502020204030204" pitchFamily="34" charset="0"/>
                <a:ea typeface="Calibri" panose="020F0502020204030204" pitchFamily="34" charset="0"/>
                <a:cs typeface="Calibri" panose="020F0502020204030204" pitchFamily="34" charset="0"/>
              </a:rPr>
              <a:t>Exception</a:t>
            </a:r>
            <a:endParaRPr lang="ar-SA" sz="2400" b="1" dirty="0">
              <a:solidFill>
                <a:srgbClr val="3CB1AA"/>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للتعبير عن اي قيمة الخطاء</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لكن نستعمل قيم الخطاء لفعل اوامر مختلفة كليا باختلاف انوع الخطاء</a:t>
            </a:r>
          </a:p>
        </p:txBody>
      </p:sp>
    </p:spTree>
    <p:extLst>
      <p:ext uri="{BB962C8B-B14F-4D97-AF65-F5344CB8AC3E}">
        <p14:creationId xmlns:p14="http://schemas.microsoft.com/office/powerpoint/2010/main" val="2154469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ED8688-B027-509B-ECC4-D082E9432C41}"/>
              </a:ext>
            </a:extLst>
          </p:cNvPr>
          <p:cNvPicPr>
            <a:picLocks noChangeAspect="1"/>
          </p:cNvPicPr>
          <p:nvPr/>
        </p:nvPicPr>
        <p:blipFill>
          <a:blip r:embed="rId2"/>
          <a:stretch>
            <a:fillRect/>
          </a:stretch>
        </p:blipFill>
        <p:spPr>
          <a:xfrm>
            <a:off x="0" y="122492"/>
            <a:ext cx="11919859" cy="1367853"/>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090059" y="862654"/>
            <a:ext cx="9829800" cy="692834"/>
          </a:xfrm>
        </p:spPr>
        <p:txBody>
          <a:bodyPr vert="horz" lIns="91440" tIns="45720" rIns="91440" bIns="45720" rtlCol="0" anchor="b">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انشاء الملفات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(Creating files)</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22F01AE7-1EA4-A737-8FE7-3C6895FE5AE8}"/>
              </a:ext>
            </a:extLst>
          </p:cNvPr>
          <p:cNvSpPr txBox="1"/>
          <p:nvPr/>
        </p:nvSpPr>
        <p:spPr>
          <a:xfrm>
            <a:off x="5279571" y="1878831"/>
            <a:ext cx="6803572" cy="4524315"/>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فتح الملفات في البايثون له عدة طرق ومن هذه الطرق فتح الملف باستخدام </a:t>
            </a:r>
            <a:r>
              <a:rPr lang="en-US" sz="2400" b="0" dirty="0">
                <a:solidFill>
                  <a:srgbClr val="C586C0"/>
                </a:solidFill>
                <a:effectLst/>
                <a:latin typeface="Consolas" panose="020B0609020204030204" pitchFamily="49" charset="0"/>
              </a:rPr>
              <a:t>with</a:t>
            </a:r>
            <a:r>
              <a:rPr lang="ar-SA" sz="2400" b="0" dirty="0">
                <a:solidFill>
                  <a:srgbClr val="C586C0"/>
                </a:solidFill>
                <a:effectLst/>
                <a:latin typeface="Consolas" panose="020B0609020204030204" pitchFamily="49" charset="0"/>
              </a:rPr>
              <a: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حيث اولا سنحتاج مسار الملف "موقعه" ثم </a:t>
            </a:r>
            <a:r>
              <a:rPr lang="ar-SA" sz="2400" dirty="0">
                <a:solidFill>
                  <a:srgbClr val="1F1F1F"/>
                </a:solidFill>
                <a:latin typeface="Calibri" panose="020F0502020204030204" pitchFamily="34" charset="0"/>
                <a:ea typeface="Calibri" panose="020F0502020204030204" pitchFamily="34" charset="0"/>
                <a:cs typeface="Calibri" panose="020F0502020204030204" pitchFamily="34" charset="0"/>
              </a:rPr>
              <a:t>نكتب</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rtl="1"/>
            <a:r>
              <a:rPr lang="en-US" sz="2400" b="0" dirty="0">
                <a:solidFill>
                  <a:srgbClr val="C586C0"/>
                </a:solidFill>
                <a:effectLst/>
                <a:latin typeface="Consolas" panose="020B0609020204030204" pitchFamily="49" charset="0"/>
              </a:rPr>
              <a:t>with</a:t>
            </a:r>
            <a:r>
              <a:rPr lang="en-US" sz="2400" b="0" dirty="0">
                <a:solidFill>
                  <a:srgbClr val="CCCCCC"/>
                </a:solidFill>
                <a:effectLst/>
                <a:latin typeface="Consolas" panose="020B0609020204030204" pitchFamily="49" charset="0"/>
              </a:rPr>
              <a:t> </a:t>
            </a:r>
            <a:r>
              <a:rPr lang="en-US" sz="2400" b="0" dirty="0">
                <a:solidFill>
                  <a:srgbClr val="DCDCAA"/>
                </a:solidFill>
                <a:effectLst/>
                <a:latin typeface="Consolas" panose="020B0609020204030204" pitchFamily="49" charset="0"/>
              </a:rPr>
              <a:t>open</a:t>
            </a:r>
            <a:r>
              <a:rPr lang="en-US" sz="2400" b="0" dirty="0">
                <a:solidFill>
                  <a:srgbClr val="CCCCCC"/>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file_path</a:t>
            </a:r>
            <a:r>
              <a:rPr lang="en-US" sz="2400" b="0" dirty="0">
                <a:solidFill>
                  <a:srgbClr val="CCCCCC"/>
                </a:solidFill>
                <a:effectLst/>
                <a:latin typeface="Consolas" panose="020B0609020204030204" pitchFamily="49" charset="0"/>
              </a:rPr>
              <a:t>, </a:t>
            </a:r>
            <a:r>
              <a:rPr lang="en-US" sz="2400" b="0" dirty="0">
                <a:solidFill>
                  <a:srgbClr val="CE9178"/>
                </a:solidFill>
                <a:effectLst/>
                <a:latin typeface="Consolas" panose="020B0609020204030204" pitchFamily="49" charset="0"/>
              </a:rPr>
              <a:t>"r"</a:t>
            </a:r>
            <a:r>
              <a:rPr lang="en-US" sz="2400" b="0" dirty="0">
                <a:solidFill>
                  <a:srgbClr val="CCCCCC"/>
                </a:solidFill>
                <a:effectLst/>
                <a:latin typeface="Consolas" panose="020B0609020204030204" pitchFamily="49" charset="0"/>
              </a:rPr>
              <a:t>) </a:t>
            </a:r>
            <a:r>
              <a:rPr lang="en-US" sz="2400" b="0" dirty="0">
                <a:solidFill>
                  <a:srgbClr val="C586C0"/>
                </a:solidFill>
                <a:effectLst/>
                <a:latin typeface="Consolas" panose="020B0609020204030204" pitchFamily="49" charset="0"/>
              </a:rPr>
              <a:t>as</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file</a:t>
            </a:r>
            <a:r>
              <a:rPr lang="en-US" sz="2400" b="0" dirty="0">
                <a:solidFill>
                  <a:srgbClr val="CCCCCC"/>
                </a:solidFill>
                <a:effectLst/>
                <a:latin typeface="Consolas" panose="020B0609020204030204" pitchFamily="49" charset="0"/>
              </a:rPr>
              <a:t>:</a:t>
            </a:r>
            <a:endParaRPr lang="ar-SA" sz="2400" b="0" dirty="0">
              <a:solidFill>
                <a:srgbClr val="CCCCCC"/>
              </a:solidFill>
              <a:effectLst/>
              <a:latin typeface="Consolas" panose="020B0609020204030204" pitchFamily="49" charset="0"/>
            </a:endParaRPr>
          </a:p>
          <a:p>
            <a:pPr algn="r" rtl="1"/>
            <a:endPar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فنكتب داخل اقواس ال</a:t>
            </a:r>
            <a:r>
              <a:rPr lang="en-US" sz="2400" b="0" dirty="0">
                <a:solidFill>
                  <a:srgbClr val="DCDCAA"/>
                </a:solidFill>
                <a:effectLst/>
                <a:latin typeface="Consolas" panose="020B0609020204030204" pitchFamily="49" charset="0"/>
              </a:rPr>
              <a:t> open</a:t>
            </a:r>
            <a:r>
              <a:rPr lang="ar-SA" sz="2400" b="0" dirty="0">
                <a:solidFill>
                  <a:srgbClr val="DCDCAA"/>
                </a:solidFill>
                <a:effectLst/>
                <a:latin typeface="Consolas" panose="020B0609020204030204" pitchFamily="49" charset="0"/>
              </a:rPr>
              <a:t> </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اولا مسار الملف، ثم نكتب كيفية فتح الملف بالاختصار، وكل الاختصارات موجودة في الجدول</a:t>
            </a: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وعندما كتبنا </a:t>
            </a:r>
            <a:r>
              <a:rPr lang="en-US" sz="2400" b="0" dirty="0">
                <a:solidFill>
                  <a:srgbClr val="C586C0"/>
                </a:solidFill>
                <a:effectLst/>
                <a:latin typeface="Consolas" panose="020B0609020204030204" pitchFamily="49" charset="0"/>
              </a:rPr>
              <a:t>as</a:t>
            </a:r>
            <a:r>
              <a:rPr lang="en-US" sz="2400" b="0" dirty="0">
                <a:solidFill>
                  <a:srgbClr val="CCCCCC"/>
                </a:solidFill>
                <a:effectLst/>
                <a:latin typeface="Consolas" panose="020B0609020204030204" pitchFamily="49" charset="0"/>
              </a:rPr>
              <a:t> </a:t>
            </a:r>
            <a:r>
              <a:rPr lang="en-US" sz="2400" b="0" dirty="0">
                <a:solidFill>
                  <a:srgbClr val="9CDCFE"/>
                </a:solidFill>
                <a:effectLst/>
                <a:latin typeface="Consolas" panose="020B0609020204030204" pitchFamily="49" charset="0"/>
              </a:rPr>
              <a:t>file</a:t>
            </a:r>
            <a:r>
              <a:rPr lang="ar-SA" sz="2400" b="0" dirty="0">
                <a:solidFill>
                  <a:srgbClr val="9CDCFE"/>
                </a:solidFill>
                <a:effectLst/>
                <a:latin typeface="Consolas" panose="020B0609020204030204" pitchFamily="49" charset="0"/>
              </a:rPr>
              <a:t> </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فقد وضعنا الملف في متغير اسمه</a:t>
            </a:r>
            <a:r>
              <a:rPr lang="ar-SA" sz="2400" b="0" dirty="0">
                <a:solidFill>
                  <a:srgbClr val="9CDCFE"/>
                </a:solidFill>
                <a:effectLst/>
                <a:latin typeface="Consolas" panose="020B0609020204030204" pitchFamily="49" charset="0"/>
              </a:rPr>
              <a:t> </a:t>
            </a:r>
            <a:r>
              <a:rPr lang="en-US" sz="2400" b="0" dirty="0">
                <a:solidFill>
                  <a:srgbClr val="9CDCFE"/>
                </a:solidFill>
                <a:effectLst/>
                <a:latin typeface="Consolas" panose="020B0609020204030204" pitchFamily="49" charset="0"/>
              </a:rPr>
              <a:t>file</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p>
          <a:p>
            <a:pPr algn="r" rtl="1"/>
            <a:endPar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ثم نكتب تحتها كل الاوامر المتعلقة ببايانات الملف فإذا فتحنا الملف للقراءة فلا يمكن الكتابة فيه وإذا فتح للكتابة فلا يمكن قراءته</a:t>
            </a:r>
          </a:p>
        </p:txBody>
      </p:sp>
      <p:graphicFrame>
        <p:nvGraphicFramePr>
          <p:cNvPr id="8" name="Table 7">
            <a:extLst>
              <a:ext uri="{FF2B5EF4-FFF2-40B4-BE49-F238E27FC236}">
                <a16:creationId xmlns:a16="http://schemas.microsoft.com/office/drawing/2014/main" id="{3C163E72-4982-D23E-4D28-ECB363FF5639}"/>
              </a:ext>
            </a:extLst>
          </p:cNvPr>
          <p:cNvGraphicFramePr>
            <a:graphicFrameLocks noGrp="1"/>
          </p:cNvGraphicFramePr>
          <p:nvPr>
            <p:extLst>
              <p:ext uri="{D42A27DB-BD31-4B8C-83A1-F6EECF244321}">
                <p14:modId xmlns:p14="http://schemas.microsoft.com/office/powerpoint/2010/main" val="3271140683"/>
              </p:ext>
            </p:extLst>
          </p:nvPr>
        </p:nvGraphicFramePr>
        <p:xfrm>
          <a:off x="137886" y="3700313"/>
          <a:ext cx="5141685" cy="3026176"/>
        </p:xfrm>
        <a:graphic>
          <a:graphicData uri="http://schemas.openxmlformats.org/drawingml/2006/table">
            <a:tbl>
              <a:tblPr firstRow="1" bandRow="1">
                <a:tableStyleId>{5C22544A-7EE6-4342-B048-85BDC9FD1C3A}</a:tableStyleId>
              </a:tblPr>
              <a:tblGrid>
                <a:gridCol w="2677886">
                  <a:extLst>
                    <a:ext uri="{9D8B030D-6E8A-4147-A177-3AD203B41FA5}">
                      <a16:colId xmlns:a16="http://schemas.microsoft.com/office/drawing/2014/main" val="3020938876"/>
                    </a:ext>
                  </a:extLst>
                </a:gridCol>
                <a:gridCol w="1284514">
                  <a:extLst>
                    <a:ext uri="{9D8B030D-6E8A-4147-A177-3AD203B41FA5}">
                      <a16:colId xmlns:a16="http://schemas.microsoft.com/office/drawing/2014/main" val="3076337933"/>
                    </a:ext>
                  </a:extLst>
                </a:gridCol>
                <a:gridCol w="1179285">
                  <a:extLst>
                    <a:ext uri="{9D8B030D-6E8A-4147-A177-3AD203B41FA5}">
                      <a16:colId xmlns:a16="http://schemas.microsoft.com/office/drawing/2014/main" val="1651556094"/>
                    </a:ext>
                  </a:extLst>
                </a:gridCol>
              </a:tblGrid>
              <a:tr h="405695">
                <a:tc>
                  <a:txBody>
                    <a:bodyPr/>
                    <a:lstStyle/>
                    <a:p>
                      <a:pPr algn="ctr"/>
                      <a:r>
                        <a:rPr lang="ar-SA" dirty="0">
                          <a:latin typeface="Calibri" panose="020F0502020204030204" pitchFamily="34" charset="0"/>
                          <a:ea typeface="Calibri" panose="020F0502020204030204" pitchFamily="34" charset="0"/>
                          <a:cs typeface="Calibri" panose="020F0502020204030204" pitchFamily="34" charset="0"/>
                        </a:rPr>
                        <a:t>الوظيفة</a:t>
                      </a:r>
                      <a:endParaRPr lang="en-US" dirty="0">
                        <a:latin typeface="Calibri" panose="020F0502020204030204" pitchFamily="34" charset="0"/>
                        <a:ea typeface="Calibri" panose="020F0502020204030204" pitchFamily="34" charset="0"/>
                        <a:cs typeface="Calibri" panose="020F0502020204030204" pitchFamily="34" charset="0"/>
                      </a:endParaRPr>
                    </a:p>
                  </a:txBody>
                  <a:tcPr>
                    <a:solidFill>
                      <a:schemeClr val="tx2">
                        <a:lumMod val="50000"/>
                      </a:schemeClr>
                    </a:solidFill>
                  </a:tcPr>
                </a:tc>
                <a:tc>
                  <a:txBody>
                    <a:bodyPr/>
                    <a:lstStyle/>
                    <a:p>
                      <a:pPr algn="ctr"/>
                      <a:r>
                        <a:rPr lang="ar-SA" dirty="0">
                          <a:latin typeface="Calibri" panose="020F0502020204030204" pitchFamily="34" charset="0"/>
                          <a:ea typeface="Calibri" panose="020F0502020204030204" pitchFamily="34" charset="0"/>
                          <a:cs typeface="Calibri" panose="020F0502020204030204" pitchFamily="34" charset="0"/>
                        </a:rPr>
                        <a:t>المعنى</a:t>
                      </a:r>
                      <a:endParaRPr lang="en-US" dirty="0">
                        <a:latin typeface="Calibri" panose="020F0502020204030204" pitchFamily="34" charset="0"/>
                        <a:ea typeface="Calibri" panose="020F0502020204030204" pitchFamily="34" charset="0"/>
                        <a:cs typeface="Calibri" panose="020F0502020204030204" pitchFamily="34" charset="0"/>
                      </a:endParaRPr>
                    </a:p>
                  </a:txBody>
                  <a:tcPr>
                    <a:solidFill>
                      <a:schemeClr val="tx2">
                        <a:lumMod val="50000"/>
                      </a:schemeClr>
                    </a:solidFill>
                  </a:tcPr>
                </a:tc>
                <a:tc>
                  <a:txBody>
                    <a:bodyPr/>
                    <a:lstStyle/>
                    <a:p>
                      <a:pPr algn="ctr"/>
                      <a:r>
                        <a:rPr lang="ar-SA" dirty="0">
                          <a:latin typeface="Calibri" panose="020F0502020204030204" pitchFamily="34" charset="0"/>
                          <a:ea typeface="Calibri" panose="020F0502020204030204" pitchFamily="34" charset="0"/>
                          <a:cs typeface="Calibri" panose="020F0502020204030204" pitchFamily="34" charset="0"/>
                        </a:rPr>
                        <a:t>الرمز</a:t>
                      </a:r>
                      <a:endParaRPr lang="en-US" dirty="0">
                        <a:latin typeface="Calibri" panose="020F0502020204030204" pitchFamily="34" charset="0"/>
                        <a:ea typeface="Calibri" panose="020F0502020204030204" pitchFamily="34" charset="0"/>
                        <a:cs typeface="Calibri" panose="020F0502020204030204" pitchFamily="34" charset="0"/>
                      </a:endParaRPr>
                    </a:p>
                  </a:txBody>
                  <a:tcPr>
                    <a:solidFill>
                      <a:schemeClr val="tx2">
                        <a:lumMod val="50000"/>
                      </a:schemeClr>
                    </a:solidFill>
                  </a:tcPr>
                </a:tc>
                <a:extLst>
                  <a:ext uri="{0D108BD9-81ED-4DB2-BD59-A6C34878D82A}">
                    <a16:rowId xmlns:a16="http://schemas.microsoft.com/office/drawing/2014/main" val="2848133239"/>
                  </a:ext>
                </a:extLst>
              </a:tr>
              <a:tr h="617361">
                <a:tc>
                  <a:txBody>
                    <a:bodyPr/>
                    <a:lstStyle/>
                    <a:p>
                      <a:pPr algn="ct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تفتح الملف للقراءه فقط يجب ان يكون موجود</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bg2">
                        <a:lumMod val="25000"/>
                      </a:schemeClr>
                    </a:solid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Read</a:t>
                      </a:r>
                    </a:p>
                  </a:txBody>
                  <a:tcPr>
                    <a:solidFill>
                      <a:schemeClr val="bg2">
                        <a:lumMod val="25000"/>
                      </a:schemeClr>
                    </a:solid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“r”</a:t>
                      </a:r>
                    </a:p>
                  </a:txBody>
                  <a:tcPr>
                    <a:solidFill>
                      <a:schemeClr val="bg2">
                        <a:lumMod val="25000"/>
                      </a:schemeClr>
                    </a:solidFill>
                  </a:tcPr>
                </a:tc>
                <a:extLst>
                  <a:ext uri="{0D108BD9-81ED-4DB2-BD59-A6C34878D82A}">
                    <a16:rowId xmlns:a16="http://schemas.microsoft.com/office/drawing/2014/main" val="2643130255"/>
                  </a:ext>
                </a:extLst>
              </a:tr>
              <a:tr h="617361">
                <a:tc>
                  <a:txBody>
                    <a:bodyPr/>
                    <a:lstStyle/>
                    <a:p>
                      <a:pPr algn="ctr"/>
                      <a:r>
                        <a:rPr lang="ar-SA" dirty="0">
                          <a:latin typeface="Calibri" panose="020F0502020204030204" pitchFamily="34" charset="0"/>
                          <a:ea typeface="Calibri" panose="020F0502020204030204" pitchFamily="34" charset="0"/>
                          <a:cs typeface="Calibri" panose="020F0502020204030204" pitchFamily="34" charset="0"/>
                        </a:rPr>
                        <a:t>يفتح الملف للكتابة ويمسح كل المكتوب في الملف</a:t>
                      </a:r>
                      <a:endParaRPr lang="en-US" dirty="0">
                        <a:latin typeface="Calibri" panose="020F0502020204030204" pitchFamily="34" charset="0"/>
                        <a:ea typeface="Calibri" panose="020F0502020204030204" pitchFamily="34" charset="0"/>
                        <a:cs typeface="Calibri" panose="020F0502020204030204" pitchFamily="34" charset="0"/>
                      </a:endParaRPr>
                    </a:p>
                  </a:txBody>
                  <a:tcPr>
                    <a:solidFill>
                      <a:schemeClr val="bg2">
                        <a:lumMod val="50000"/>
                      </a:schemeClr>
                    </a:solidFill>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Write</a:t>
                      </a:r>
                    </a:p>
                  </a:txBody>
                  <a:tcPr>
                    <a:solidFill>
                      <a:schemeClr val="bg2">
                        <a:lumMod val="50000"/>
                      </a:schemeClr>
                    </a:solidFill>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“w”</a:t>
                      </a:r>
                    </a:p>
                  </a:txBody>
                  <a:tcPr>
                    <a:solidFill>
                      <a:schemeClr val="bg2">
                        <a:lumMod val="50000"/>
                      </a:schemeClr>
                    </a:solidFill>
                  </a:tcPr>
                </a:tc>
                <a:extLst>
                  <a:ext uri="{0D108BD9-81ED-4DB2-BD59-A6C34878D82A}">
                    <a16:rowId xmlns:a16="http://schemas.microsoft.com/office/drawing/2014/main" val="708959737"/>
                  </a:ext>
                </a:extLst>
              </a:tr>
              <a:tr h="617361">
                <a:tc>
                  <a:txBody>
                    <a:bodyPr/>
                    <a:lstStyle/>
                    <a:p>
                      <a:pPr algn="ctr"/>
                      <a:r>
                        <a:rPr lang="ar-SA" dirty="0">
                          <a:solidFill>
                            <a:schemeClr val="bg1"/>
                          </a:solidFill>
                          <a:latin typeface="Calibri" panose="020F0502020204030204" pitchFamily="34" charset="0"/>
                          <a:ea typeface="Calibri" panose="020F0502020204030204" pitchFamily="34" charset="0"/>
                          <a:cs typeface="Calibri" panose="020F0502020204030204" pitchFamily="34" charset="0"/>
                        </a:rPr>
                        <a:t>يفتح الملف لاضافة بايانات دون الحذف</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bg2">
                        <a:lumMod val="25000"/>
                      </a:schemeClr>
                    </a:solid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Append</a:t>
                      </a:r>
                    </a:p>
                  </a:txBody>
                  <a:tcPr>
                    <a:solidFill>
                      <a:schemeClr val="bg2">
                        <a:lumMod val="25000"/>
                      </a:schemeClr>
                    </a:solidFill>
                  </a:tcPr>
                </a:tc>
                <a:tc>
                  <a:txBody>
                    <a:bodyPr/>
                    <a:lstStyle/>
                    <a:p>
                      <a:pPr algn="ct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a:t>
                      </a:r>
                    </a:p>
                  </a:txBody>
                  <a:tcPr>
                    <a:solidFill>
                      <a:schemeClr val="bg2">
                        <a:lumMod val="25000"/>
                      </a:schemeClr>
                    </a:solidFill>
                  </a:tcPr>
                </a:tc>
                <a:extLst>
                  <a:ext uri="{0D108BD9-81ED-4DB2-BD59-A6C34878D82A}">
                    <a16:rowId xmlns:a16="http://schemas.microsoft.com/office/drawing/2014/main" val="3648292153"/>
                  </a:ext>
                </a:extLst>
              </a:tr>
              <a:tr h="700241">
                <a:tc>
                  <a:txBody>
                    <a:bodyPr/>
                    <a:lstStyle/>
                    <a:p>
                      <a:pPr algn="ctr"/>
                      <a:r>
                        <a:rPr lang="ar-SA" dirty="0">
                          <a:latin typeface="Calibri" panose="020F0502020204030204" pitchFamily="34" charset="0"/>
                          <a:ea typeface="Calibri" panose="020F0502020204030204" pitchFamily="34" charset="0"/>
                          <a:cs typeface="Calibri" panose="020F0502020204030204" pitchFamily="34" charset="0"/>
                        </a:rPr>
                        <a:t>ينشئ ملف جديد ثم يفتح الملف للقراءة</a:t>
                      </a:r>
                      <a:endParaRPr lang="en-US" dirty="0">
                        <a:latin typeface="Calibri" panose="020F0502020204030204" pitchFamily="34" charset="0"/>
                        <a:ea typeface="Calibri" panose="020F0502020204030204" pitchFamily="34" charset="0"/>
                        <a:cs typeface="Calibri" panose="020F0502020204030204" pitchFamily="34" charset="0"/>
                      </a:endParaRPr>
                    </a:p>
                  </a:txBody>
                  <a:tcPr>
                    <a:solidFill>
                      <a:schemeClr val="bg2">
                        <a:lumMod val="50000"/>
                      </a:schemeClr>
                    </a:solidFill>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Create &amp; write</a:t>
                      </a:r>
                    </a:p>
                  </a:txBody>
                  <a:tcPr>
                    <a:solidFill>
                      <a:schemeClr val="bg2">
                        <a:lumMod val="50000"/>
                      </a:schemeClr>
                    </a:solidFill>
                  </a:tcPr>
                </a:tc>
                <a:tc>
                  <a:txBody>
                    <a:bodyPr/>
                    <a:lstStyle/>
                    <a:p>
                      <a:pPr algn="ctr"/>
                      <a:r>
                        <a:rPr lang="en-US" dirty="0">
                          <a:latin typeface="Calibri" panose="020F0502020204030204" pitchFamily="34" charset="0"/>
                          <a:ea typeface="Calibri" panose="020F0502020204030204" pitchFamily="34" charset="0"/>
                          <a:cs typeface="Calibri" panose="020F0502020204030204" pitchFamily="34" charset="0"/>
                        </a:rPr>
                        <a:t>“x”</a:t>
                      </a:r>
                    </a:p>
                  </a:txBody>
                  <a:tcPr>
                    <a:solidFill>
                      <a:schemeClr val="bg2">
                        <a:lumMod val="50000"/>
                      </a:schemeClr>
                    </a:solidFill>
                  </a:tcPr>
                </a:tc>
                <a:extLst>
                  <a:ext uri="{0D108BD9-81ED-4DB2-BD59-A6C34878D82A}">
                    <a16:rowId xmlns:a16="http://schemas.microsoft.com/office/drawing/2014/main" val="3149952939"/>
                  </a:ext>
                </a:extLst>
              </a:tr>
            </a:tbl>
          </a:graphicData>
        </a:graphic>
      </p:graphicFrame>
    </p:spTree>
    <p:extLst>
      <p:ext uri="{BB962C8B-B14F-4D97-AF65-F5344CB8AC3E}">
        <p14:creationId xmlns:p14="http://schemas.microsoft.com/office/powerpoint/2010/main" val="39764631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86274-42E8-E99A-97A8-1ABB71385CBC}"/>
              </a:ext>
            </a:extLst>
          </p:cNvPr>
          <p:cNvPicPr>
            <a:picLocks noChangeAspect="1"/>
          </p:cNvPicPr>
          <p:nvPr/>
        </p:nvPicPr>
        <p:blipFill>
          <a:blip r:embed="rId2"/>
          <a:stretch>
            <a:fillRect/>
          </a:stretch>
        </p:blipFill>
        <p:spPr>
          <a:xfrm>
            <a:off x="137886" y="75862"/>
            <a:ext cx="11825580" cy="2667338"/>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133666" y="620486"/>
            <a:ext cx="9829800" cy="984987"/>
          </a:xfrm>
        </p:spPr>
        <p:txBody>
          <a:bodyPr vert="horz" lIns="91440" tIns="45720" rIns="91440" bIns="45720" rtlCol="0" anchor="b">
            <a:normAutofit fontScale="90000"/>
          </a:bodyPr>
          <a:lstStyle/>
          <a:p>
            <a:pPr algn="r" rtl="1"/>
            <a:r>
              <a:rPr lang="ar-SA"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الكتابه و القر</a:t>
            </a:r>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أ</a:t>
            </a:r>
            <a:r>
              <a:rPr lang="ar-SA"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ة في</a:t>
            </a:r>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 الملفات </a:t>
            </a:r>
            <a:b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(Writing &amp; Reading </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F</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iles)</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AE9D1E9-68B0-F471-4E61-52B2779F653E}"/>
              </a:ext>
            </a:extLst>
          </p:cNvPr>
          <p:cNvSpPr txBox="1"/>
          <p:nvPr/>
        </p:nvSpPr>
        <p:spPr>
          <a:xfrm>
            <a:off x="4648200" y="2155371"/>
            <a:ext cx="7119257" cy="3785652"/>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إذا فتحنا ملف للكتابه بشرط ان يكون الملف موجودا فيمكننا ان نكتب:</a:t>
            </a:r>
          </a:p>
          <a:p>
            <a:r>
              <a:rPr lang="en-US" sz="2400" b="0" dirty="0" err="1">
                <a:solidFill>
                  <a:srgbClr val="9CDCFE"/>
                </a:solidFill>
                <a:effectLst/>
                <a:latin typeface="Consolas" panose="020B0609020204030204" pitchFamily="49" charset="0"/>
              </a:rPr>
              <a:t>file</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write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i</a:t>
            </a:r>
            <a:r>
              <a:rPr lang="en-US" sz="2400" b="0" dirty="0">
                <a:solidFill>
                  <a:srgbClr val="CE9178"/>
                </a:solidFill>
                <a:effectLst/>
                <a:latin typeface="Consolas" panose="020B0609020204030204" pitchFamily="49" charset="0"/>
              </a:rPr>
              <a:t> am a programmer"</a:t>
            </a:r>
            <a:r>
              <a:rPr lang="en-US" sz="2400" b="0" dirty="0">
                <a:solidFill>
                  <a:srgbClr val="CCCCCC"/>
                </a:solidFill>
                <a:effectLst/>
                <a:latin typeface="Consolas" panose="020B0609020204030204" pitchFamily="49" charset="0"/>
              </a:rPr>
              <a:t>)</a:t>
            </a:r>
            <a:endParaRPr lang="ar-SA" sz="2400" b="0" dirty="0">
              <a:solidFill>
                <a:srgbClr val="CCCCCC"/>
              </a:solidFill>
              <a:effectLst/>
              <a:latin typeface="Consolas" panose="020B0609020204030204" pitchFamily="49"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حيث سيحذف كل المكتوب في الملف ويكتب النص المدخل.</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بعد ان كتبنا في الملف فتحناه مرة اخرى لكن هذه المرة للقراءة</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لنتأكد من المكتوب داخل الملف فكتبنا:</a:t>
            </a:r>
          </a:p>
          <a:p>
            <a:pPr rtl="1"/>
            <a:r>
              <a:rPr lang="en-US" sz="2400" b="0" dirty="0">
                <a:solidFill>
                  <a:srgbClr val="9CDCFE"/>
                </a:solidFill>
                <a:effectLst/>
                <a:latin typeface="Consolas" panose="020B0609020204030204" pitchFamily="49" charset="0"/>
              </a:rPr>
              <a:t>text</a:t>
            </a:r>
            <a:r>
              <a:rPr lang="en-US" sz="2400" b="0" dirty="0">
                <a:solidFill>
                  <a:srgbClr val="CCCCCC"/>
                </a:solidFill>
                <a:effectLst/>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CCCCC"/>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file</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read</a:t>
            </a:r>
            <a:r>
              <a:rPr lang="en-US" sz="2400" b="0" dirty="0">
                <a:solidFill>
                  <a:srgbClr val="CCCCCC"/>
                </a:solidFill>
                <a:effectLst/>
                <a:latin typeface="Consolas" panose="020B0609020204030204" pitchFamily="49" charset="0"/>
              </a:rPr>
              <a:t>()</a:t>
            </a:r>
            <a:endParaRPr lang="ar-SA" sz="2400" b="0" dirty="0">
              <a:solidFill>
                <a:srgbClr val="CCCCCC"/>
              </a:solidFill>
              <a:effectLst/>
              <a:latin typeface="Consolas" panose="020B0609020204030204" pitchFamily="49" charset="0"/>
            </a:endParaRPr>
          </a:p>
          <a:p>
            <a:pPr algn="r" rtl="1"/>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فاصبحت قيمة </a:t>
            </a:r>
            <a:r>
              <a:rPr lang="en-US" sz="2400" b="0" dirty="0">
                <a:solidFill>
                  <a:srgbClr val="9CDCFE"/>
                </a:solidFill>
                <a:effectLst/>
                <a:latin typeface="Consolas" panose="020B0609020204030204" pitchFamily="49" charset="0"/>
              </a:rPr>
              <a:t>text</a:t>
            </a:r>
            <a:r>
              <a:rPr lang="ar-SA" sz="2400" b="0" dirty="0">
                <a:solidFill>
                  <a:srgbClr val="9CDCFE"/>
                </a:solidFill>
                <a:effectLst/>
                <a:latin typeface="Consolas" panose="020B0609020204030204" pitchFamily="49" charset="0"/>
              </a:rPr>
              <a:t> </a:t>
            </a:r>
            <a:r>
              <a:rPr lang="ar-SA" sz="2400" dirty="0">
                <a:solidFill>
                  <a:schemeClr val="bg1"/>
                </a:solidFill>
                <a:latin typeface="Consolas" panose="020B0609020204030204" pitchFamily="49" charset="0"/>
              </a:rPr>
              <a:t>هي كل النصوص المكتوب في الملف</a:t>
            </a:r>
          </a:p>
          <a:p>
            <a:pPr algn="r" rtl="1"/>
            <a:r>
              <a:rPr lang="ar-SA" sz="2400" dirty="0">
                <a:solidFill>
                  <a:schemeClr val="bg1"/>
                </a:solidFill>
                <a:latin typeface="Consolas" panose="020B0609020204030204" pitchFamily="49" charset="0"/>
              </a:rPr>
              <a:t>ويمكن التعامل معه على انه متغير من نوع نص كاي متغير اخر</a:t>
            </a:r>
          </a:p>
        </p:txBody>
      </p:sp>
    </p:spTree>
    <p:extLst>
      <p:ext uri="{BB962C8B-B14F-4D97-AF65-F5344CB8AC3E}">
        <p14:creationId xmlns:p14="http://schemas.microsoft.com/office/powerpoint/2010/main" val="392171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077686" y="472702"/>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المتغيرات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Variables</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1938992"/>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المثال تم إنشاء المتغير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x</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وجعل </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5</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قيمة له بكتابة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x</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BBD89F"/>
                </a:solidFill>
                <a:latin typeface="Calibri" panose="020F0502020204030204" pitchFamily="34" charset="0"/>
                <a:ea typeface="Calibri" panose="020F0502020204030204" pitchFamily="34" charset="0"/>
                <a:cs typeface="Calibri" panose="020F0502020204030204" pitchFamily="34" charset="0"/>
              </a:rPr>
              <a:t>5</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انشاء المتغير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بنفس الطريقة وجعل </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2</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قيمة له</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انشأنا المغير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z</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لكن جعلنا قيمته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x</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y</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هذا يعني ان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z</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تساوي </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10</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لانه إذا عوضنا عن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x</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5</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 </a:t>
            </a:r>
            <a:r>
              <a:rPr lang="en-US" sz="2400" dirty="0">
                <a:solidFill>
                  <a:srgbClr val="65C7F9"/>
                </a:solidFill>
                <a:latin typeface="Calibri" panose="020F0502020204030204" pitchFamily="34" charset="0"/>
                <a:ea typeface="Calibri" panose="020F0502020204030204" pitchFamily="34" charset="0"/>
                <a:cs typeface="Calibri" panose="020F0502020204030204" pitchFamily="34" charset="0"/>
              </a:rPr>
              <a:t>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2</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فسيكون الناتج </a:t>
            </a:r>
            <a:r>
              <a:rPr lang="ar-SA" sz="2400" dirty="0">
                <a:solidFill>
                  <a:srgbClr val="BBD89F"/>
                </a:solidFill>
                <a:latin typeface="Calibri" panose="020F0502020204030204" pitchFamily="34" charset="0"/>
                <a:ea typeface="Calibri" panose="020F0502020204030204" pitchFamily="34" charset="0"/>
                <a:cs typeface="Calibri" panose="020F0502020204030204" pitchFamily="34" charset="0"/>
              </a:rPr>
              <a:t>10</a:t>
            </a:r>
          </a:p>
        </p:txBody>
      </p:sp>
      <p:pic>
        <p:nvPicPr>
          <p:cNvPr id="5" name="Picture 4">
            <a:extLst>
              <a:ext uri="{FF2B5EF4-FFF2-40B4-BE49-F238E27FC236}">
                <a16:creationId xmlns:a16="http://schemas.microsoft.com/office/drawing/2014/main" id="{EC559C7C-D100-53BD-D536-EC6364167A7B}"/>
              </a:ext>
            </a:extLst>
          </p:cNvPr>
          <p:cNvPicPr>
            <a:picLocks noChangeAspect="1"/>
          </p:cNvPicPr>
          <p:nvPr/>
        </p:nvPicPr>
        <p:blipFill>
          <a:blip r:embed="rId2"/>
          <a:stretch>
            <a:fillRect/>
          </a:stretch>
        </p:blipFill>
        <p:spPr>
          <a:xfrm>
            <a:off x="401420" y="480832"/>
            <a:ext cx="2222037" cy="2619474"/>
          </a:xfrm>
          <a:prstGeom prst="rect">
            <a:avLst/>
          </a:prstGeom>
        </p:spPr>
      </p:pic>
      <p:graphicFrame>
        <p:nvGraphicFramePr>
          <p:cNvPr id="7" name="Diagram 6">
            <a:extLst>
              <a:ext uri="{FF2B5EF4-FFF2-40B4-BE49-F238E27FC236}">
                <a16:creationId xmlns:a16="http://schemas.microsoft.com/office/drawing/2014/main" id="{820F2A36-232B-FC61-55E2-6A8464E2A6EB}"/>
              </a:ext>
            </a:extLst>
          </p:cNvPr>
          <p:cNvGraphicFramePr/>
          <p:nvPr>
            <p:extLst>
              <p:ext uri="{D42A27DB-BD31-4B8C-83A1-F6EECF244321}">
                <p14:modId xmlns:p14="http://schemas.microsoft.com/office/powerpoint/2010/main" val="2969180497"/>
              </p:ext>
            </p:extLst>
          </p:nvPr>
        </p:nvGraphicFramePr>
        <p:xfrm>
          <a:off x="-174172" y="3679372"/>
          <a:ext cx="8828315" cy="31786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Arrow: Left 8">
            <a:extLst>
              <a:ext uri="{FF2B5EF4-FFF2-40B4-BE49-F238E27FC236}">
                <a16:creationId xmlns:a16="http://schemas.microsoft.com/office/drawing/2014/main" id="{E76EF821-4EC5-1690-0AEF-DFDC650AC66A}"/>
              </a:ext>
            </a:extLst>
          </p:cNvPr>
          <p:cNvSpPr/>
          <p:nvPr/>
        </p:nvSpPr>
        <p:spPr>
          <a:xfrm>
            <a:off x="8654143" y="4299190"/>
            <a:ext cx="3004457" cy="1938992"/>
          </a:xfrm>
          <a:prstGeom prst="leftArrow">
            <a:avLst>
              <a:gd name="adj1" fmla="val 50000"/>
              <a:gd name="adj2" fmla="val 66842"/>
            </a:avLst>
          </a:prstGeom>
          <a:effectLst>
            <a:innerShdw blurRad="1054100" dist="292100" dir="4080000">
              <a:prstClr val="black">
                <a:alpha val="77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sz="3200" b="1" dirty="0">
                <a:latin typeface="Calibri" panose="020F0502020204030204" pitchFamily="34" charset="0"/>
                <a:ea typeface="Calibri" panose="020F0502020204030204" pitchFamily="34" charset="0"/>
                <a:cs typeface="Calibri" panose="020F0502020204030204" pitchFamily="34" charset="0"/>
              </a:rPr>
              <a:t>شروط تسمية المتغيرات</a:t>
            </a:r>
            <a:endParaRPr lang="en-US" sz="32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1863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EC8A1-156A-D292-AA4B-AF3AEAFEBC44}"/>
              </a:ext>
            </a:extLst>
          </p:cNvPr>
          <p:cNvPicPr>
            <a:picLocks noChangeAspect="1"/>
          </p:cNvPicPr>
          <p:nvPr/>
        </p:nvPicPr>
        <p:blipFill>
          <a:blip r:embed="rId2"/>
          <a:stretch>
            <a:fillRect/>
          </a:stretch>
        </p:blipFill>
        <p:spPr>
          <a:xfrm>
            <a:off x="0" y="144898"/>
            <a:ext cx="11578868" cy="2565645"/>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133666" y="620486"/>
            <a:ext cx="9829800" cy="984987"/>
          </a:xfrm>
        </p:spPr>
        <p:txBody>
          <a:bodyPr vert="horz" lIns="91440" tIns="45720" rIns="91440" bIns="45720" rtlCol="0" anchor="b">
            <a:normAutofit fontScale="90000"/>
          </a:bodyPr>
          <a:lstStyle/>
          <a:p>
            <a:pPr algn="r" rtl="1"/>
            <a:r>
              <a:rPr lang="ar-SA"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الاضافه في</a:t>
            </a:r>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 الملفات </a:t>
            </a:r>
            <a:b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(Appending to </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F</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iles)</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AE9D1E9-68B0-F471-4E61-52B2779F653E}"/>
              </a:ext>
            </a:extLst>
          </p:cNvPr>
          <p:cNvSpPr txBox="1"/>
          <p:nvPr/>
        </p:nvSpPr>
        <p:spPr>
          <a:xfrm>
            <a:off x="3004523" y="2274838"/>
            <a:ext cx="8958943" cy="2308324"/>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إذا فتحنا ملف لضافه نص فيمكننا استعمال:</a:t>
            </a:r>
          </a:p>
          <a:p>
            <a:pPr rtl="1"/>
            <a:r>
              <a:rPr lang="en-US" sz="2400" b="0" dirty="0" err="1">
                <a:solidFill>
                  <a:srgbClr val="9CDCFE"/>
                </a:solidFill>
                <a:effectLst/>
                <a:latin typeface="Consolas" panose="020B0609020204030204" pitchFamily="49" charset="0"/>
              </a:rPr>
              <a:t>file</a:t>
            </a:r>
            <a:r>
              <a:rPr lang="en-US" sz="2400" b="0" dirty="0" err="1">
                <a:solidFill>
                  <a:srgbClr val="CCCCCC"/>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write</a:t>
            </a:r>
            <a:r>
              <a:rPr lang="en-US" sz="2400" b="0" dirty="0">
                <a:solidFill>
                  <a:srgbClr val="CCCCCC"/>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i</a:t>
            </a:r>
            <a:r>
              <a:rPr lang="en-US" sz="2400" b="0" dirty="0">
                <a:solidFill>
                  <a:srgbClr val="CE9178"/>
                </a:solidFill>
                <a:effectLst/>
                <a:latin typeface="Consolas" panose="020B0609020204030204" pitchFamily="49" charset="0"/>
              </a:rPr>
              <a:t> am a programmer"</a:t>
            </a:r>
            <a:r>
              <a:rPr lang="en-US" sz="2400" b="0" dirty="0">
                <a:solidFill>
                  <a:srgbClr val="CCCCCC"/>
                </a:solidFill>
                <a:effectLst/>
                <a:latin typeface="Consolas" panose="020B0609020204030204" pitchFamily="49" charset="0"/>
              </a:rPr>
              <a:t>)</a:t>
            </a:r>
            <a:endParaRPr lang="ar-SA" sz="2400" b="0" dirty="0">
              <a:solidFill>
                <a:schemeClr val="bg1"/>
              </a:solidFill>
              <a:effectLst/>
              <a:latin typeface="Consolas" panose="020B0609020204030204" pitchFamily="49" charset="0"/>
            </a:endParaRP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لكن هذه المرة لن يحذف البايانات السابقة لاننا فتحنا الملف للاضافة</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يمكن استعمال </a:t>
            </a:r>
            <a:r>
              <a:rPr lang="en-US" sz="2400" dirty="0">
                <a:solidFill>
                  <a:srgbClr val="D8B460"/>
                </a:solidFill>
                <a:latin typeface="Calibri" panose="020F0502020204030204" pitchFamily="34" charset="0"/>
                <a:ea typeface="Calibri" panose="020F0502020204030204" pitchFamily="34" charset="0"/>
                <a:cs typeface="Calibri" panose="020F0502020204030204" pitchFamily="34" charset="0"/>
              </a:rPr>
              <a:t>\n</a:t>
            </a:r>
            <a:r>
              <a:rPr lang="ar-SA" sz="2400" dirty="0">
                <a:solidFill>
                  <a:srgbClr val="D8B460"/>
                </a:solidFill>
                <a:latin typeface="Calibri" panose="020F0502020204030204" pitchFamily="34" charset="0"/>
                <a:ea typeface="Calibri" panose="020F0502020204030204" pitchFamily="34" charset="0"/>
                <a:cs typeface="Calibri" panose="020F0502020204030204" pitchFamily="34" charset="0"/>
              </a:rPr>
              <a:t> و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8B460"/>
                </a:solidFill>
                <a:latin typeface="Calibri" panose="020F0502020204030204" pitchFamily="34" charset="0"/>
                <a:ea typeface="Calibri" panose="020F0502020204030204" pitchFamily="34" charset="0"/>
                <a:cs typeface="Calibri" panose="020F0502020204030204" pitchFamily="34" charset="0"/>
              </a:rPr>
              <a:t>\t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او حتى استعمال النتسيق </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بال</a:t>
            </a:r>
            <a:r>
              <a:rPr lang="en-US" sz="2400" dirty="0" err="1">
                <a:solidFill>
                  <a:srgbClr val="00B0F0"/>
                </a:solidFill>
                <a:latin typeface="Calibri" panose="020F0502020204030204" pitchFamily="34" charset="0"/>
                <a:ea typeface="Calibri" panose="020F0502020204030204" pitchFamily="34" charset="0"/>
                <a:cs typeface="Calibri" panose="020F0502020204030204" pitchFamily="34" charset="0"/>
              </a:rPr>
              <a:t>f</a:t>
            </a:r>
            <a:r>
              <a:rPr lang="en-US" sz="2400" dirty="0" err="1">
                <a:solidFill>
                  <a:srgbClr val="C07546"/>
                </a:solidFill>
                <a:latin typeface="Calibri" panose="020F0502020204030204" pitchFamily="34" charset="0"/>
                <a:ea typeface="Calibri" panose="020F0502020204030204" pitchFamily="34" charset="0"/>
                <a:cs typeface="Calibri" panose="020F0502020204030204" pitchFamily="34" charset="0"/>
              </a:rPr>
              <a:t>”is</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9CDCFE"/>
                </a:solidFill>
                <a:latin typeface="Calibri" panose="020F0502020204030204" pitchFamily="34" charset="0"/>
                <a:ea typeface="Calibri" panose="020F0502020204030204" pitchFamily="34" charset="0"/>
                <a:cs typeface="Calibri" panose="020F0502020204030204" pitchFamily="34" charset="0"/>
              </a:rPr>
              <a:t>name</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C07546"/>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rgbClr val="C07546"/>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على سبيل المثال </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او </a:t>
            </a:r>
            <a:r>
              <a:rPr lang="en-US" sz="2400" dirty="0">
                <a:solidFill>
                  <a:srgbClr val="E5E4B4"/>
                </a:solidFill>
                <a:latin typeface="Calibri" panose="020F0502020204030204" pitchFamily="34" charset="0"/>
                <a:ea typeface="Calibri" panose="020F0502020204030204" pitchFamily="34" charset="0"/>
                <a:cs typeface="Calibri" panose="020F0502020204030204" pitchFamily="34" charset="0"/>
              </a:rPr>
              <a:t>format</a:t>
            </a:r>
            <a:r>
              <a:rPr lang="en-US" sz="2400" dirty="0">
                <a:solidFill>
                  <a:srgbClr val="CCCCCC"/>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9CDCFE"/>
                </a:solidFill>
                <a:latin typeface="Calibri" panose="020F0502020204030204" pitchFamily="34" charset="0"/>
                <a:ea typeface="Calibri" panose="020F0502020204030204" pitchFamily="34" charset="0"/>
                <a:cs typeface="Calibri" panose="020F0502020204030204" pitchFamily="34" charset="0"/>
              </a:rPr>
              <a:t>name</a:t>
            </a:r>
            <a:r>
              <a:rPr lang="en-US" sz="2400" dirty="0">
                <a:solidFill>
                  <a:srgbClr val="CCCCCC"/>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C07546"/>
                </a:solidFill>
                <a:latin typeface="Calibri" panose="020F0502020204030204" pitchFamily="34" charset="0"/>
                <a:ea typeface="Calibri" panose="020F0502020204030204" pitchFamily="34" charset="0"/>
                <a:cs typeface="Calibri" panose="020F0502020204030204" pitchFamily="34" charset="0"/>
              </a:rPr>
              <a:t> ”is</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rgbClr val="C07546"/>
                </a:solidFill>
                <a:latin typeface="Calibri" panose="020F0502020204030204" pitchFamily="34" charset="0"/>
                <a:ea typeface="Calibri" panose="020F0502020204030204" pitchFamily="34" charset="0"/>
                <a:cs typeface="Calibri" panose="020F0502020204030204" pitchFamily="34" charset="0"/>
              </a:rPr>
              <a:t>”</a:t>
            </a:r>
            <a:endPar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بعد ان اضفنا نص في سطر جديد في الملف، قراءناه ثم طبعناه كما فعلنا في المرة السابقة.</a:t>
            </a:r>
            <a:endPar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84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53408" y="108858"/>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6" name="Rectangle: Rounded Corners 35">
            <a:extLst>
              <a:ext uri="{FF2B5EF4-FFF2-40B4-BE49-F238E27FC236}">
                <a16:creationId xmlns:a16="http://schemas.microsoft.com/office/drawing/2014/main" id="{EE88B14E-2351-9E4D-AD61-35962AEE4771}"/>
              </a:ext>
            </a:extLst>
          </p:cNvPr>
          <p:cNvSpPr/>
          <p:nvPr/>
        </p:nvSpPr>
        <p:spPr>
          <a:xfrm>
            <a:off x="968829" y="1767589"/>
            <a:ext cx="10624457" cy="4883581"/>
          </a:xfrm>
          <a:prstGeom prst="roundRect">
            <a:avLst>
              <a:gd name="adj" fmla="val 3174"/>
            </a:avLst>
          </a:prstGeom>
          <a:solidFill>
            <a:schemeClr val="tx1">
              <a:lumMod val="75000"/>
              <a:lumOff val="25000"/>
            </a:schemeClr>
          </a:solidFill>
          <a:ln w="25400">
            <a:solidFill>
              <a:schemeClr val="bg2">
                <a:lumMod val="50000"/>
              </a:schemeClr>
            </a:solidFill>
          </a:ln>
          <a:effectLst>
            <a:innerShdw blurRad="1270000" dist="1066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lIns="91440" rtlCol="0" anchor="t" anchorCtr="0"/>
          <a:lstStyle/>
          <a:p>
            <a:pPr algn="r" rtl="1">
              <a:lnSpc>
                <a:spcPts val="3500"/>
              </a:lnSpc>
            </a:pPr>
            <a:endPar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dirty="0">
                <a:solidFill>
                  <a:srgbClr val="FFFFFF"/>
                </a:solidFill>
                <a:latin typeface="Calibri" panose="020F0502020204030204" pitchFamily="34" charset="0"/>
                <a:ea typeface="Calibri" panose="020F0502020204030204" pitchFamily="34" charset="0"/>
                <a:cs typeface="Calibri" panose="020F0502020204030204" pitchFamily="34" charset="0"/>
              </a:rPr>
              <a:t>ال</a:t>
            </a:r>
            <a:r>
              <a:rPr lang="ar-SA"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a:t>
            </a:r>
            <a:r>
              <a:rPr lang="en-US" sz="2400" b="1"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Databases</a:t>
            </a:r>
            <a:r>
              <a:rPr lang="ar-SA" sz="2400" dirty="0">
                <a:solidFill>
                  <a:srgbClr val="FFFFFF"/>
                </a:solidFill>
                <a:latin typeface="Calibri" panose="020F0502020204030204" pitchFamily="34" charset="0"/>
                <a:ea typeface="Calibri" panose="020F0502020204030204" pitchFamily="34" charset="0"/>
                <a:cs typeface="Calibri" panose="020F0502020204030204" pitchFamily="34" charset="0"/>
              </a:rPr>
              <a:t>)</a:t>
            </a:r>
            <a:r>
              <a:rPr lang="en-US"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r>
              <a:rPr lang="ar-SA"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هي مجموعة من البيانات المنظمة والمرتبطة</a:t>
            </a:r>
            <a:endParaRPr lang="en-US"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ببعضها البعض بطريقة مناسبة للوصول </a:t>
            </a:r>
            <a:endParaRPr lang="en-US"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والتحليل والتعامل معها بكفاءة</a:t>
            </a:r>
            <a:r>
              <a:rPr lang="en-US" sz="2400" dirty="0">
                <a:solidFill>
                  <a:srgbClr val="FFFFFF"/>
                </a:solidFill>
                <a:latin typeface="Calibri" panose="020F0502020204030204" pitchFamily="34" charset="0"/>
                <a:ea typeface="Calibri" panose="020F0502020204030204" pitchFamily="34" charset="0"/>
                <a:cs typeface="Calibri" panose="020F0502020204030204" pitchFamily="34" charset="0"/>
              </a:rPr>
              <a:t>.</a:t>
            </a:r>
            <a:endPar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endParaRPr lang="en-US" sz="24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وتحتوي على (</a:t>
            </a:r>
            <a:r>
              <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rPr>
              <a:t>Tables</a:t>
            </a: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 جدوال البايانات</a:t>
            </a:r>
          </a:p>
          <a:p>
            <a:pPr algn="r" rtl="1">
              <a:lnSpc>
                <a:spcPts val="3500"/>
              </a:lnSpc>
            </a:pP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و</a:t>
            </a:r>
            <a:r>
              <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rPr>
              <a:t> (</a:t>
            </a:r>
            <a:r>
              <a:rPr lang="en-US"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Fields</a:t>
            </a:r>
            <a:r>
              <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حقول تحدد نوع البايانات مثل </a:t>
            </a:r>
            <a:r>
              <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rPr>
              <a:t>INT, VARCHAR, DATE</a:t>
            </a:r>
          </a:p>
          <a:p>
            <a:pPr algn="r" rtl="1">
              <a:lnSpc>
                <a:spcPts val="3500"/>
              </a:lnSpc>
            </a:pP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و(</a:t>
            </a:r>
            <a:r>
              <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rPr>
              <a:t>Records</a:t>
            </a: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 سجلات </a:t>
            </a:r>
            <a:r>
              <a:rPr lang="ar-SA" sz="24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يمثل كل سجل كصف في الجدول ويحتوي على قيم لكل حقل في الجدول</a:t>
            </a:r>
            <a:endPar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endPar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grpSp>
        <p:nvGrpSpPr>
          <p:cNvPr id="40" name="Group 39">
            <a:extLst>
              <a:ext uri="{FF2B5EF4-FFF2-40B4-BE49-F238E27FC236}">
                <a16:creationId xmlns:a16="http://schemas.microsoft.com/office/drawing/2014/main" id="{06EA0CDB-95F0-69C5-A9DA-7EF142EDAB7A}"/>
              </a:ext>
            </a:extLst>
          </p:cNvPr>
          <p:cNvGrpSpPr/>
          <p:nvPr/>
        </p:nvGrpSpPr>
        <p:grpSpPr>
          <a:xfrm>
            <a:off x="805876" y="1355916"/>
            <a:ext cx="4027381" cy="984987"/>
            <a:chOff x="805876" y="1355916"/>
            <a:chExt cx="4027381" cy="984987"/>
          </a:xfrm>
        </p:grpSpPr>
        <p:sp>
          <p:nvSpPr>
            <p:cNvPr id="38" name="Rectangle: Rounded Corners 37">
              <a:extLst>
                <a:ext uri="{FF2B5EF4-FFF2-40B4-BE49-F238E27FC236}">
                  <a16:creationId xmlns:a16="http://schemas.microsoft.com/office/drawing/2014/main" id="{0396E7A3-E3EF-825C-A49B-96D5416F333E}"/>
                </a:ext>
              </a:extLst>
            </p:cNvPr>
            <p:cNvSpPr/>
            <p:nvPr/>
          </p:nvSpPr>
          <p:spPr>
            <a:xfrm>
              <a:off x="805876" y="1355916"/>
              <a:ext cx="4027381" cy="984987"/>
            </a:xfrm>
            <a:prstGeom prst="roundRect">
              <a:avLst/>
            </a:prstGeom>
            <a:solidFill>
              <a:schemeClr val="tx1">
                <a:lumMod val="50000"/>
                <a:lumOff val="50000"/>
              </a:schemeClr>
            </a:solidFill>
            <a:ln w="25400">
              <a:solidFill>
                <a:schemeClr val="bg2">
                  <a:lumMod val="50000"/>
                </a:schemeClr>
              </a:solidFill>
            </a:ln>
            <a:effectLst>
              <a:innerShdw blurRad="1270000" dist="482600" dir="5280000">
                <a:prstClr val="black">
                  <a:alpha val="83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b="1" dirty="0">
                  <a:solidFill>
                    <a:schemeClr val="bg2"/>
                  </a:solidFill>
                  <a:latin typeface="Calibri" panose="020F0502020204030204" pitchFamily="34" charset="0"/>
                  <a:ea typeface="Calibri" panose="020F0502020204030204" pitchFamily="34" charset="0"/>
                  <a:cs typeface="Calibri" panose="020F0502020204030204" pitchFamily="34" charset="0"/>
                </a:rPr>
                <a:t>Databases</a:t>
              </a:r>
            </a:p>
          </p:txBody>
        </p:sp>
        <p:pic>
          <p:nvPicPr>
            <p:cNvPr id="12" name="Graphic 11">
              <a:extLst>
                <a:ext uri="{FF2B5EF4-FFF2-40B4-BE49-F238E27FC236}">
                  <a16:creationId xmlns:a16="http://schemas.microsoft.com/office/drawing/2014/main" id="{5D4C793F-2536-DB9F-459B-7DBC894C07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5251" y="1390477"/>
              <a:ext cx="915863" cy="915863"/>
            </a:xfrm>
            <a:prstGeom prst="rect">
              <a:avLst/>
            </a:prstGeom>
          </p:spPr>
        </p:pic>
      </p:grpSp>
      <p:pic>
        <p:nvPicPr>
          <p:cNvPr id="42" name="Picture 41">
            <a:extLst>
              <a:ext uri="{FF2B5EF4-FFF2-40B4-BE49-F238E27FC236}">
                <a16:creationId xmlns:a16="http://schemas.microsoft.com/office/drawing/2014/main" id="{18320C6D-49FE-226B-3B78-E543446AFA68}"/>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6400"/>
                    </a14:imgEffect>
                    <a14:imgEffect>
                      <a14:saturation sat="66000"/>
                    </a14:imgEffect>
                    <a14:imgEffect>
                      <a14:brightnessContrast bright="-40000" contrast="40000"/>
                    </a14:imgEffect>
                  </a14:imgLayer>
                </a14:imgProps>
              </a:ext>
            </a:extLst>
          </a:blip>
          <a:stretch>
            <a:fillRect/>
          </a:stretch>
        </p:blipFill>
        <p:spPr>
          <a:xfrm>
            <a:off x="1117597" y="2531065"/>
            <a:ext cx="4027382" cy="1980679"/>
          </a:xfrm>
          <a:prstGeom prst="rect">
            <a:avLst/>
          </a:prstGeom>
          <a:ln w="3175" cap="rnd">
            <a:solidFill>
              <a:schemeClr val="tx1"/>
            </a:solidFill>
          </a:ln>
          <a:effectLst>
            <a:outerShdw blurRad="190500" algn="tl" rotWithShape="0">
              <a:srgbClr val="000000">
                <a:alpha val="70000"/>
              </a:srgbClr>
            </a:outerShdw>
          </a:effectLst>
        </p:spPr>
      </p:pic>
    </p:spTree>
    <p:extLst>
      <p:ext uri="{BB962C8B-B14F-4D97-AF65-F5344CB8AC3E}">
        <p14:creationId xmlns:p14="http://schemas.microsoft.com/office/powerpoint/2010/main" val="4125973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42524" y="93645"/>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3" name="Rectangle: Rounded Corners 32">
            <a:extLst>
              <a:ext uri="{FF2B5EF4-FFF2-40B4-BE49-F238E27FC236}">
                <a16:creationId xmlns:a16="http://schemas.microsoft.com/office/drawing/2014/main" id="{B6869453-5F81-4EFA-1031-F61801F85489}"/>
              </a:ext>
            </a:extLst>
          </p:cNvPr>
          <p:cNvSpPr/>
          <p:nvPr/>
        </p:nvSpPr>
        <p:spPr>
          <a:xfrm>
            <a:off x="968829" y="1767589"/>
            <a:ext cx="10624457" cy="4883581"/>
          </a:xfrm>
          <a:prstGeom prst="roundRect">
            <a:avLst>
              <a:gd name="adj" fmla="val 3174"/>
            </a:avLst>
          </a:prstGeom>
          <a:solidFill>
            <a:schemeClr val="tx1">
              <a:lumMod val="75000"/>
              <a:lumOff val="25000"/>
            </a:schemeClr>
          </a:solidFill>
          <a:ln w="25400">
            <a:solidFill>
              <a:schemeClr val="bg2">
                <a:lumMod val="50000"/>
              </a:schemeClr>
            </a:solidFill>
          </a:ln>
          <a:effectLst>
            <a:innerShdw blurRad="1270000" dist="1066800" dir="27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lIns="91440" rtlCol="0" anchor="t" anchorCtr="0"/>
          <a:lstStyle/>
          <a:p>
            <a:pPr algn="r" rtl="1">
              <a:lnSpc>
                <a:spcPts val="3500"/>
              </a:lnSpc>
            </a:pPr>
            <a:endPar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rPr>
              <a:t>ال(</a:t>
            </a:r>
            <a:r>
              <a:rPr lang="en-US" sz="2400" b="1" dirty="0">
                <a:solidFill>
                  <a:schemeClr val="bg2"/>
                </a:solidFill>
                <a:latin typeface="Calibri" panose="020F0502020204030204" pitchFamily="34" charset="0"/>
                <a:ea typeface="Calibri" panose="020F0502020204030204" pitchFamily="34" charset="0"/>
                <a:cs typeface="Calibri" panose="020F0502020204030204" pitchFamily="34" charset="0"/>
              </a:rPr>
              <a:t>Tables</a:t>
            </a:r>
            <a:r>
              <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rPr>
              <a:t>) هي الجداول اللتي تخزن فيها البايانات </a:t>
            </a:r>
            <a:endParaRPr lang="en-US" sz="24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rPr>
              <a:t>بحيث تكون عبارة عن صفوف واعمدة (حقول وسجلات).</a:t>
            </a:r>
            <a:endPar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endPar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algn="r" rtl="1">
              <a:lnSpc>
                <a:spcPts val="3500"/>
              </a:lnSpc>
            </a:pPr>
            <a:r>
              <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rPr>
              <a:t>اما الاعمدة فتكون بمثابة نوع البايانات اللتي تحتها</a:t>
            </a:r>
          </a:p>
          <a:p>
            <a:pPr algn="r" rtl="1">
              <a:lnSpc>
                <a:spcPts val="3500"/>
              </a:lnSpc>
            </a:pPr>
            <a:r>
              <a:rPr lang="ar-SA" sz="2400" b="1" dirty="0">
                <a:solidFill>
                  <a:schemeClr val="bg2"/>
                </a:solidFill>
                <a:latin typeface="Calibri" panose="020F0502020204030204" pitchFamily="34" charset="0"/>
                <a:ea typeface="Calibri" panose="020F0502020204030204" pitchFamily="34" charset="0"/>
                <a:cs typeface="Calibri" panose="020F0502020204030204" pitchFamily="34" charset="0"/>
              </a:rPr>
              <a:t>وتوجد انواع كثيرة من البايانات رقم نص تاريخ.</a:t>
            </a:r>
          </a:p>
          <a:p>
            <a:pPr algn="r" rtl="1">
              <a:lnSpc>
                <a:spcPts val="3500"/>
              </a:lnSpc>
            </a:pP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ويمكن ان تكون </a:t>
            </a:r>
            <a:r>
              <a:rPr lang="en-US" sz="2400" b="1" dirty="0">
                <a:solidFill>
                  <a:schemeClr val="bg2"/>
                </a:solidFill>
                <a:latin typeface="Calibri" panose="020F0502020204030204" pitchFamily="34" charset="0"/>
                <a:ea typeface="Calibri" panose="020F0502020204030204" pitchFamily="34" charset="0"/>
                <a:cs typeface="Calibri" panose="020F0502020204030204" pitchFamily="34" charset="0"/>
              </a:rPr>
              <a:t>NULL</a:t>
            </a: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 واللتي</a:t>
            </a:r>
            <a:r>
              <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rPr>
              <a:t> </a:t>
            </a:r>
          </a:p>
          <a:p>
            <a:pPr algn="r" rtl="1">
              <a:lnSpc>
                <a:spcPts val="3500"/>
              </a:lnSpc>
            </a:pPr>
            <a:r>
              <a:rPr lang="ar-SA" sz="2400" dirty="0">
                <a:solidFill>
                  <a:schemeClr val="bg2"/>
                </a:solidFill>
                <a:latin typeface="Calibri" panose="020F0502020204030204" pitchFamily="34" charset="0"/>
                <a:ea typeface="Calibri" panose="020F0502020204030204" pitchFamily="34" charset="0"/>
                <a:cs typeface="Calibri" panose="020F0502020204030204" pitchFamily="34" charset="0"/>
              </a:rPr>
              <a:t>تعني ان القيمة لم يتم ادخلها بعد او انها فارغة.</a:t>
            </a:r>
            <a:endParaRPr lang="en-US" sz="24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8" name="Table 17">
            <a:extLst>
              <a:ext uri="{FF2B5EF4-FFF2-40B4-BE49-F238E27FC236}">
                <a16:creationId xmlns:a16="http://schemas.microsoft.com/office/drawing/2014/main" id="{161EF9A1-7E54-773E-86A8-D5AE469483B7}"/>
              </a:ext>
            </a:extLst>
          </p:cNvPr>
          <p:cNvGraphicFramePr>
            <a:graphicFrameLocks noGrp="1"/>
          </p:cNvGraphicFramePr>
          <p:nvPr>
            <p:extLst>
              <p:ext uri="{D42A27DB-BD31-4B8C-83A1-F6EECF244321}">
                <p14:modId xmlns:p14="http://schemas.microsoft.com/office/powerpoint/2010/main" val="2699352672"/>
              </p:ext>
            </p:extLst>
          </p:nvPr>
        </p:nvGraphicFramePr>
        <p:xfrm>
          <a:off x="1160756" y="3603172"/>
          <a:ext cx="3892540" cy="2852675"/>
        </p:xfrm>
        <a:graphic>
          <a:graphicData uri="http://schemas.openxmlformats.org/drawingml/2006/table">
            <a:tbl>
              <a:tblPr firstRow="1" bandRow="1">
                <a:effectLst>
                  <a:innerShdw blurRad="825500" dist="76200" dir="4980000">
                    <a:prstClr val="black">
                      <a:alpha val="50000"/>
                    </a:prstClr>
                  </a:innerShdw>
                </a:effectLst>
                <a:tableStyleId>{5C22544A-7EE6-4342-B048-85BDC9FD1C3A}</a:tableStyleId>
              </a:tblPr>
              <a:tblGrid>
                <a:gridCol w="690302">
                  <a:extLst>
                    <a:ext uri="{9D8B030D-6E8A-4147-A177-3AD203B41FA5}">
                      <a16:colId xmlns:a16="http://schemas.microsoft.com/office/drawing/2014/main" val="3292631292"/>
                    </a:ext>
                  </a:extLst>
                </a:gridCol>
                <a:gridCol w="1481345">
                  <a:extLst>
                    <a:ext uri="{9D8B030D-6E8A-4147-A177-3AD203B41FA5}">
                      <a16:colId xmlns:a16="http://schemas.microsoft.com/office/drawing/2014/main" val="4189304597"/>
                    </a:ext>
                  </a:extLst>
                </a:gridCol>
                <a:gridCol w="1720893">
                  <a:extLst>
                    <a:ext uri="{9D8B030D-6E8A-4147-A177-3AD203B41FA5}">
                      <a16:colId xmlns:a16="http://schemas.microsoft.com/office/drawing/2014/main" val="3813698841"/>
                    </a:ext>
                  </a:extLst>
                </a:gridCol>
              </a:tblGrid>
              <a:tr h="570535">
                <a:tc>
                  <a:txBody>
                    <a:bodyPr/>
                    <a:lstStyle/>
                    <a:p>
                      <a:pPr algn="ctr"/>
                      <a:r>
                        <a:rPr lang="en-US" sz="2000" dirty="0"/>
                        <a:t>id</a:t>
                      </a:r>
                    </a:p>
                  </a:txBody>
                  <a:tcPr marL="98085" marR="98085" marT="49043" marB="4904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algn="ctr"/>
                      <a:r>
                        <a:rPr lang="en-US" sz="2000" dirty="0"/>
                        <a:t>name</a:t>
                      </a:r>
                    </a:p>
                  </a:txBody>
                  <a:tcPr marL="98085" marR="98085" marT="49043" marB="4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tc>
                  <a:txBody>
                    <a:bodyPr/>
                    <a:lstStyle/>
                    <a:p>
                      <a:pPr algn="ctr"/>
                      <a:r>
                        <a:rPr lang="en-US" sz="2000" dirty="0"/>
                        <a:t>address</a:t>
                      </a:r>
                    </a:p>
                  </a:txBody>
                  <a:tcPr marL="98085" marR="98085" marT="49043" marB="4904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65000"/>
                        <a:lumOff val="35000"/>
                      </a:schemeClr>
                    </a:solidFill>
                  </a:tcPr>
                </a:tc>
                <a:extLst>
                  <a:ext uri="{0D108BD9-81ED-4DB2-BD59-A6C34878D82A}">
                    <a16:rowId xmlns:a16="http://schemas.microsoft.com/office/drawing/2014/main" val="3543901842"/>
                  </a:ext>
                </a:extLst>
              </a:tr>
              <a:tr h="570535">
                <a:tc>
                  <a:txBody>
                    <a:bodyPr/>
                    <a:lstStyle/>
                    <a:p>
                      <a:r>
                        <a:rPr lang="en-US" sz="2000" dirty="0"/>
                        <a:t>001</a:t>
                      </a:r>
                    </a:p>
                  </a:txBody>
                  <a:tcPr marL="98085" marR="98085" marT="49043" marB="4904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r>
                        <a:rPr lang="en-US" sz="2000" dirty="0"/>
                        <a:t>Ahmed</a:t>
                      </a:r>
                    </a:p>
                  </a:txBody>
                  <a:tcPr marL="98085" marR="98085" marT="49043" marB="4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r>
                        <a:rPr lang="en-US" sz="2000" dirty="0"/>
                        <a:t>200-219-3810</a:t>
                      </a:r>
                    </a:p>
                  </a:txBody>
                  <a:tcPr marL="98085" marR="98085" marT="49043" marB="4904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866988558"/>
                  </a:ext>
                </a:extLst>
              </a:tr>
              <a:tr h="570535">
                <a:tc>
                  <a:txBody>
                    <a:bodyPr/>
                    <a:lstStyle/>
                    <a:p>
                      <a:r>
                        <a:rPr lang="en-US" sz="2000" dirty="0"/>
                        <a:t>002</a:t>
                      </a:r>
                    </a:p>
                  </a:txBody>
                  <a:tcPr marL="98085" marR="98085" marT="49043" marB="4904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lang="en-US" sz="2000" dirty="0"/>
                        <a:t>Mohammed</a:t>
                      </a:r>
                    </a:p>
                  </a:txBody>
                  <a:tcPr marL="98085" marR="98085" marT="49043" marB="4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lang="en-US" sz="2000" dirty="0"/>
                        <a:t>246-566-4638</a:t>
                      </a:r>
                    </a:p>
                  </a:txBody>
                  <a:tcPr marL="98085" marR="98085" marT="49043" marB="4904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4211312540"/>
                  </a:ext>
                </a:extLst>
              </a:tr>
              <a:tr h="570535">
                <a:tc>
                  <a:txBody>
                    <a:bodyPr/>
                    <a:lstStyle/>
                    <a:p>
                      <a:r>
                        <a:rPr lang="en-US" sz="2000" dirty="0"/>
                        <a:t>003</a:t>
                      </a:r>
                    </a:p>
                  </a:txBody>
                  <a:tcPr marL="98085" marR="98085" marT="49043" marB="4904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r>
                        <a:rPr lang="en-US" sz="2000" dirty="0"/>
                        <a:t>Abdullah</a:t>
                      </a:r>
                    </a:p>
                  </a:txBody>
                  <a:tcPr marL="98085" marR="98085" marT="49043" marB="4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a:r>
                        <a:rPr lang="en-US" sz="2000" dirty="0"/>
                        <a:t>NULL</a:t>
                      </a:r>
                    </a:p>
                  </a:txBody>
                  <a:tcPr marL="98085" marR="98085" marT="49043" marB="4904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extLst>
                  <a:ext uri="{0D108BD9-81ED-4DB2-BD59-A6C34878D82A}">
                    <a16:rowId xmlns:a16="http://schemas.microsoft.com/office/drawing/2014/main" val="2311670710"/>
                  </a:ext>
                </a:extLst>
              </a:tr>
              <a:tr h="570535">
                <a:tc>
                  <a:txBody>
                    <a:bodyPr/>
                    <a:lstStyle/>
                    <a:p>
                      <a:r>
                        <a:rPr lang="en-US" sz="2000" dirty="0"/>
                        <a:t>004</a:t>
                      </a:r>
                    </a:p>
                  </a:txBody>
                  <a:tcPr marL="98085" marR="98085" marT="49043" marB="49043">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lang="en-US" sz="2000" dirty="0"/>
                        <a:t>Salem</a:t>
                      </a:r>
                    </a:p>
                  </a:txBody>
                  <a:tcPr marL="98085" marR="98085" marT="49043" marB="4904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tc>
                  <a:txBody>
                    <a:bodyPr/>
                    <a:lstStyle/>
                    <a:p>
                      <a:r>
                        <a:rPr lang="en-US" sz="2000" dirty="0"/>
                        <a:t>673-128-3556</a:t>
                      </a:r>
                    </a:p>
                  </a:txBody>
                  <a:tcPr marL="98085" marR="98085" marT="49043" marB="49043">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90000"/>
                      </a:schemeClr>
                    </a:solidFill>
                  </a:tcPr>
                </a:tc>
                <a:extLst>
                  <a:ext uri="{0D108BD9-81ED-4DB2-BD59-A6C34878D82A}">
                    <a16:rowId xmlns:a16="http://schemas.microsoft.com/office/drawing/2014/main" val="3022077378"/>
                  </a:ext>
                </a:extLst>
              </a:tr>
            </a:tbl>
          </a:graphicData>
        </a:graphic>
      </p:graphicFrame>
      <p:grpSp>
        <p:nvGrpSpPr>
          <p:cNvPr id="35" name="Group 34">
            <a:extLst>
              <a:ext uri="{FF2B5EF4-FFF2-40B4-BE49-F238E27FC236}">
                <a16:creationId xmlns:a16="http://schemas.microsoft.com/office/drawing/2014/main" id="{C8388F2C-1681-7096-143C-5D4D1DBA54ED}"/>
              </a:ext>
            </a:extLst>
          </p:cNvPr>
          <p:cNvGrpSpPr/>
          <p:nvPr/>
        </p:nvGrpSpPr>
        <p:grpSpPr>
          <a:xfrm>
            <a:off x="805876" y="1294869"/>
            <a:ext cx="3287551" cy="1107079"/>
            <a:chOff x="4909790" y="1697641"/>
            <a:chExt cx="3287551" cy="1107079"/>
          </a:xfrm>
        </p:grpSpPr>
        <p:sp>
          <p:nvSpPr>
            <p:cNvPr id="17" name="Rectangle: Rounded Corners 16">
              <a:extLst>
                <a:ext uri="{FF2B5EF4-FFF2-40B4-BE49-F238E27FC236}">
                  <a16:creationId xmlns:a16="http://schemas.microsoft.com/office/drawing/2014/main" id="{FB177EC2-8474-ECD1-A9BA-AE625AF44E3A}"/>
                </a:ext>
              </a:extLst>
            </p:cNvPr>
            <p:cNvSpPr/>
            <p:nvPr/>
          </p:nvSpPr>
          <p:spPr>
            <a:xfrm>
              <a:off x="4909790" y="1758688"/>
              <a:ext cx="3287551" cy="984987"/>
            </a:xfrm>
            <a:prstGeom prst="roundRect">
              <a:avLst/>
            </a:prstGeom>
            <a:solidFill>
              <a:schemeClr val="tx1">
                <a:lumMod val="50000"/>
                <a:lumOff val="50000"/>
              </a:schemeClr>
            </a:solidFill>
            <a:ln w="25400">
              <a:solidFill>
                <a:schemeClr val="bg2">
                  <a:lumMod val="50000"/>
                </a:schemeClr>
              </a:solidFill>
            </a:ln>
            <a:effectLst>
              <a:innerShdw blurRad="1270000" dist="482600" dir="5280000">
                <a:prstClr val="black">
                  <a:alpha val="83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b="1" dirty="0">
                  <a:solidFill>
                    <a:schemeClr val="bg2"/>
                  </a:solidFill>
                  <a:latin typeface="Calibri" panose="020F0502020204030204" pitchFamily="34" charset="0"/>
                  <a:ea typeface="Calibri" panose="020F0502020204030204" pitchFamily="34" charset="0"/>
                  <a:cs typeface="Calibri" panose="020F0502020204030204" pitchFamily="34" charset="0"/>
                </a:rPr>
                <a:t>Tables</a:t>
              </a:r>
            </a:p>
          </p:txBody>
        </p:sp>
        <p:pic>
          <p:nvPicPr>
            <p:cNvPr id="31" name="Graphic 30">
              <a:extLst>
                <a:ext uri="{FF2B5EF4-FFF2-40B4-BE49-F238E27FC236}">
                  <a16:creationId xmlns:a16="http://schemas.microsoft.com/office/drawing/2014/main" id="{84625733-A3C4-8EDA-934A-A280FD6A53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1798" y="1697641"/>
              <a:ext cx="1029409" cy="1107079"/>
            </a:xfrm>
            <a:prstGeom prst="rect">
              <a:avLst/>
            </a:prstGeom>
          </p:spPr>
        </p:pic>
      </p:grpSp>
    </p:spTree>
    <p:extLst>
      <p:ext uri="{BB962C8B-B14F-4D97-AF65-F5344CB8AC3E}">
        <p14:creationId xmlns:p14="http://schemas.microsoft.com/office/powerpoint/2010/main" val="3304122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42524" y="93645"/>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0C9C7E41-2F72-7BF9-927F-D0FB075D48FC}"/>
              </a:ext>
            </a:extLst>
          </p:cNvPr>
          <p:cNvSpPr/>
          <p:nvPr/>
        </p:nvSpPr>
        <p:spPr>
          <a:xfrm>
            <a:off x="261257" y="1208314"/>
            <a:ext cx="11669486" cy="984987"/>
          </a:xfrm>
          <a:prstGeom prst="roundRect">
            <a:avLst/>
          </a:prstGeom>
          <a:solidFill>
            <a:schemeClr val="tx1">
              <a:lumMod val="75000"/>
              <a:lumOff val="25000"/>
            </a:schemeClr>
          </a:solidFill>
          <a:ln w="15875"/>
          <a:effectLst>
            <a:innerShdw blurRad="1270000" dist="1054100" dir="5400000">
              <a:prstClr val="black">
                <a:alpha val="42000"/>
              </a:prstClr>
            </a:innerShdw>
          </a:effectLst>
        </p:spPr>
        <p:style>
          <a:lnRef idx="3">
            <a:schemeClr val="lt1"/>
          </a:lnRef>
          <a:fillRef idx="1">
            <a:schemeClr val="accent1"/>
          </a:fillRef>
          <a:effectRef idx="1">
            <a:schemeClr val="accent1"/>
          </a:effectRef>
          <a:fontRef idx="minor">
            <a:schemeClr val="lt1"/>
          </a:fontRef>
        </p:style>
        <p:txBody>
          <a:bodyPr rtlCol="0" anchor="ctr"/>
          <a:lstStyle/>
          <a:p>
            <a:pPr algn="ctr" rtl="1"/>
            <a:r>
              <a:rPr lang="ar-SA" sz="5400" b="1" dirty="0">
                <a:latin typeface="Calibri" panose="020F0502020204030204" pitchFamily="34" charset="0"/>
                <a:ea typeface="Calibri" panose="020F0502020204030204" pitchFamily="34" charset="0"/>
                <a:cs typeface="Calibri" panose="020F0502020204030204" pitchFamily="34" charset="0"/>
              </a:rPr>
              <a:t>انواع البايانات في</a:t>
            </a:r>
            <a:r>
              <a:rPr lang="en-US" sz="5400" b="1" dirty="0">
                <a:latin typeface="Calibri" panose="020F0502020204030204" pitchFamily="34" charset="0"/>
                <a:ea typeface="Calibri" panose="020F0502020204030204" pitchFamily="34" charset="0"/>
                <a:cs typeface="Calibri" panose="020F0502020204030204" pitchFamily="34" charset="0"/>
              </a:rPr>
              <a:t> SQL </a:t>
            </a:r>
          </a:p>
        </p:txBody>
      </p:sp>
      <p:graphicFrame>
        <p:nvGraphicFramePr>
          <p:cNvPr id="4" name="Diagram 3">
            <a:extLst>
              <a:ext uri="{FF2B5EF4-FFF2-40B4-BE49-F238E27FC236}">
                <a16:creationId xmlns:a16="http://schemas.microsoft.com/office/drawing/2014/main" id="{A127530A-5902-D435-191E-1D694F3121AD}"/>
              </a:ext>
            </a:extLst>
          </p:cNvPr>
          <p:cNvGraphicFramePr/>
          <p:nvPr>
            <p:extLst>
              <p:ext uri="{D42A27DB-BD31-4B8C-83A1-F6EECF244321}">
                <p14:modId xmlns:p14="http://schemas.microsoft.com/office/powerpoint/2010/main" val="2386651642"/>
              </p:ext>
            </p:extLst>
          </p:nvPr>
        </p:nvGraphicFramePr>
        <p:xfrm>
          <a:off x="261257" y="2322982"/>
          <a:ext cx="11669486" cy="453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19DC5549-197B-F188-B860-B6D64C891FC5}"/>
              </a:ext>
            </a:extLst>
          </p:cNvPr>
          <p:cNvSpPr txBox="1"/>
          <p:nvPr/>
        </p:nvSpPr>
        <p:spPr>
          <a:xfrm>
            <a:off x="9840686" y="5399314"/>
            <a:ext cx="1926771" cy="707886"/>
          </a:xfrm>
          <a:prstGeom prst="rect">
            <a:avLst/>
          </a:prstGeom>
          <a:noFill/>
        </p:spPr>
        <p:txBody>
          <a:bodyPr wrap="square" rtlCol="0">
            <a:spAutoFit/>
          </a:bodyPr>
          <a:lstStyle/>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يوجد المزيد لكن هذه هي الاكثر اهمية</a:t>
            </a:r>
            <a:endPar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69301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42524" y="93645"/>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0C9C7E41-2F72-7BF9-927F-D0FB075D48FC}"/>
              </a:ext>
            </a:extLst>
          </p:cNvPr>
          <p:cNvSpPr/>
          <p:nvPr/>
        </p:nvSpPr>
        <p:spPr>
          <a:xfrm>
            <a:off x="261257" y="1208314"/>
            <a:ext cx="11669486" cy="984987"/>
          </a:xfrm>
          <a:prstGeom prst="roundRect">
            <a:avLst/>
          </a:prstGeom>
          <a:solidFill>
            <a:schemeClr val="tx1">
              <a:lumMod val="75000"/>
              <a:lumOff val="25000"/>
            </a:schemeClr>
          </a:solidFill>
          <a:ln w="15875"/>
          <a:effectLst>
            <a:innerShdw blurRad="1270000" dist="1054100" dir="5400000">
              <a:prstClr val="black">
                <a:alpha val="42000"/>
              </a:prstClr>
            </a:innerShdw>
          </a:effectLst>
        </p:spPr>
        <p:style>
          <a:lnRef idx="3">
            <a:schemeClr val="lt1"/>
          </a:lnRef>
          <a:fillRef idx="1">
            <a:schemeClr val="accent1"/>
          </a:fillRef>
          <a:effectRef idx="1">
            <a:schemeClr val="accent1"/>
          </a:effectRef>
          <a:fontRef idx="minor">
            <a:schemeClr val="lt1"/>
          </a:fontRef>
        </p:style>
        <p:txBody>
          <a:bodyPr rtlCol="0" anchor="ctr"/>
          <a:lstStyle/>
          <a:p>
            <a:pPr algn="ctr" rtl="1"/>
            <a:r>
              <a:rPr lang="ar-SA" sz="5400" b="1" dirty="0">
                <a:latin typeface="Calibri" panose="020F0502020204030204" pitchFamily="34" charset="0"/>
                <a:ea typeface="Calibri" panose="020F0502020204030204" pitchFamily="34" charset="0"/>
                <a:cs typeface="Calibri" panose="020F0502020204030204" pitchFamily="34" charset="0"/>
              </a:rPr>
              <a:t>انواع البايانات في</a:t>
            </a:r>
            <a:r>
              <a:rPr lang="en-US" sz="5400" b="1" dirty="0">
                <a:latin typeface="Calibri" panose="020F0502020204030204" pitchFamily="34" charset="0"/>
                <a:ea typeface="Calibri" panose="020F0502020204030204" pitchFamily="34" charset="0"/>
                <a:cs typeface="Calibri" panose="020F0502020204030204" pitchFamily="34" charset="0"/>
              </a:rPr>
              <a:t> SQL </a:t>
            </a:r>
          </a:p>
        </p:txBody>
      </p:sp>
      <p:graphicFrame>
        <p:nvGraphicFramePr>
          <p:cNvPr id="4" name="Diagram 3">
            <a:extLst>
              <a:ext uri="{FF2B5EF4-FFF2-40B4-BE49-F238E27FC236}">
                <a16:creationId xmlns:a16="http://schemas.microsoft.com/office/drawing/2014/main" id="{A127530A-5902-D435-191E-1D694F3121AD}"/>
              </a:ext>
            </a:extLst>
          </p:cNvPr>
          <p:cNvGraphicFramePr/>
          <p:nvPr>
            <p:extLst>
              <p:ext uri="{D42A27DB-BD31-4B8C-83A1-F6EECF244321}">
                <p14:modId xmlns:p14="http://schemas.microsoft.com/office/powerpoint/2010/main" val="970101128"/>
              </p:ext>
            </p:extLst>
          </p:nvPr>
        </p:nvGraphicFramePr>
        <p:xfrm>
          <a:off x="261256" y="2322983"/>
          <a:ext cx="11669486" cy="453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58477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42524" y="93645"/>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0C9C7E41-2F72-7BF9-927F-D0FB075D48FC}"/>
              </a:ext>
            </a:extLst>
          </p:cNvPr>
          <p:cNvSpPr/>
          <p:nvPr/>
        </p:nvSpPr>
        <p:spPr>
          <a:xfrm>
            <a:off x="261257" y="1035089"/>
            <a:ext cx="11669486" cy="984987"/>
          </a:xfrm>
          <a:prstGeom prst="roundRect">
            <a:avLst/>
          </a:prstGeom>
          <a:solidFill>
            <a:schemeClr val="tx1">
              <a:lumMod val="75000"/>
              <a:lumOff val="25000"/>
            </a:schemeClr>
          </a:solidFill>
          <a:ln w="15875"/>
          <a:effectLst>
            <a:innerShdw blurRad="1270000" dist="1054100" dir="5400000">
              <a:prstClr val="black">
                <a:alpha val="42000"/>
              </a:prstClr>
            </a:innerShdw>
          </a:effectLst>
        </p:spPr>
        <p:style>
          <a:lnRef idx="3">
            <a:schemeClr val="lt1"/>
          </a:lnRef>
          <a:fillRef idx="1">
            <a:schemeClr val="accent1"/>
          </a:fillRef>
          <a:effectRef idx="1">
            <a:schemeClr val="accent1"/>
          </a:effectRef>
          <a:fontRef idx="minor">
            <a:schemeClr val="lt1"/>
          </a:fontRef>
        </p:style>
        <p:txBody>
          <a:bodyPr rtlCol="0" anchor="ctr"/>
          <a:lstStyle/>
          <a:p>
            <a:pPr algn="ctr" rtl="1"/>
            <a:r>
              <a:rPr lang="ar-SA" sz="5400" b="1" dirty="0">
                <a:latin typeface="Calibri" panose="020F0502020204030204" pitchFamily="34" charset="0"/>
                <a:ea typeface="Calibri" panose="020F0502020204030204" pitchFamily="34" charset="0"/>
                <a:cs typeface="Calibri" panose="020F0502020204030204" pitchFamily="34" charset="0"/>
              </a:rPr>
              <a:t>انواع البايانات في</a:t>
            </a:r>
            <a:r>
              <a:rPr lang="en-US" sz="5400" b="1" dirty="0">
                <a:latin typeface="Calibri" panose="020F0502020204030204" pitchFamily="34" charset="0"/>
                <a:ea typeface="Calibri" panose="020F0502020204030204" pitchFamily="34" charset="0"/>
                <a:cs typeface="Calibri" panose="020F0502020204030204" pitchFamily="34" charset="0"/>
              </a:rPr>
              <a:t> SQL </a:t>
            </a:r>
          </a:p>
        </p:txBody>
      </p:sp>
      <p:graphicFrame>
        <p:nvGraphicFramePr>
          <p:cNvPr id="4" name="Diagram 3">
            <a:extLst>
              <a:ext uri="{FF2B5EF4-FFF2-40B4-BE49-F238E27FC236}">
                <a16:creationId xmlns:a16="http://schemas.microsoft.com/office/drawing/2014/main" id="{A127530A-5902-D435-191E-1D694F3121AD}"/>
              </a:ext>
            </a:extLst>
          </p:cNvPr>
          <p:cNvGraphicFramePr/>
          <p:nvPr>
            <p:extLst>
              <p:ext uri="{D42A27DB-BD31-4B8C-83A1-F6EECF244321}">
                <p14:modId xmlns:p14="http://schemas.microsoft.com/office/powerpoint/2010/main" val="4028882018"/>
              </p:ext>
            </p:extLst>
          </p:nvPr>
        </p:nvGraphicFramePr>
        <p:xfrm>
          <a:off x="261257" y="2137925"/>
          <a:ext cx="11669486" cy="453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19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42524" y="93645"/>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0C9C7E41-2F72-7BF9-927F-D0FB075D48FC}"/>
              </a:ext>
            </a:extLst>
          </p:cNvPr>
          <p:cNvSpPr/>
          <p:nvPr/>
        </p:nvSpPr>
        <p:spPr>
          <a:xfrm>
            <a:off x="261257" y="1208314"/>
            <a:ext cx="11669486" cy="984987"/>
          </a:xfrm>
          <a:prstGeom prst="roundRect">
            <a:avLst/>
          </a:prstGeom>
          <a:solidFill>
            <a:schemeClr val="tx1">
              <a:lumMod val="75000"/>
              <a:lumOff val="25000"/>
            </a:schemeClr>
          </a:solidFill>
          <a:ln w="15875"/>
          <a:effectLst>
            <a:innerShdw blurRad="1270000" dist="1054100" dir="5400000">
              <a:prstClr val="black">
                <a:alpha val="42000"/>
              </a:prstClr>
            </a:innerShdw>
          </a:effectLst>
        </p:spPr>
        <p:style>
          <a:lnRef idx="3">
            <a:schemeClr val="lt1"/>
          </a:lnRef>
          <a:fillRef idx="1">
            <a:schemeClr val="accent1"/>
          </a:fillRef>
          <a:effectRef idx="1">
            <a:schemeClr val="accent1"/>
          </a:effectRef>
          <a:fontRef idx="minor">
            <a:schemeClr val="lt1"/>
          </a:fontRef>
        </p:style>
        <p:txBody>
          <a:bodyPr rtlCol="0" anchor="ctr"/>
          <a:lstStyle/>
          <a:p>
            <a:pPr algn="ctr" rtl="1"/>
            <a:r>
              <a:rPr lang="ar-SA" sz="5400" b="1" dirty="0">
                <a:latin typeface="Calibri" panose="020F0502020204030204" pitchFamily="34" charset="0"/>
                <a:ea typeface="Calibri" panose="020F0502020204030204" pitchFamily="34" charset="0"/>
                <a:cs typeface="Calibri" panose="020F0502020204030204" pitchFamily="34" charset="0"/>
              </a:rPr>
              <a:t>انواع البايانات في</a:t>
            </a:r>
            <a:r>
              <a:rPr lang="en-US" sz="5400" b="1" dirty="0">
                <a:latin typeface="Calibri" panose="020F0502020204030204" pitchFamily="34" charset="0"/>
                <a:ea typeface="Calibri" panose="020F0502020204030204" pitchFamily="34" charset="0"/>
                <a:cs typeface="Calibri" panose="020F0502020204030204" pitchFamily="34" charset="0"/>
              </a:rPr>
              <a:t> SQL </a:t>
            </a:r>
          </a:p>
        </p:txBody>
      </p:sp>
      <p:graphicFrame>
        <p:nvGraphicFramePr>
          <p:cNvPr id="4" name="Diagram 3">
            <a:extLst>
              <a:ext uri="{FF2B5EF4-FFF2-40B4-BE49-F238E27FC236}">
                <a16:creationId xmlns:a16="http://schemas.microsoft.com/office/drawing/2014/main" id="{A127530A-5902-D435-191E-1D694F3121AD}"/>
              </a:ext>
            </a:extLst>
          </p:cNvPr>
          <p:cNvGraphicFramePr/>
          <p:nvPr>
            <p:extLst>
              <p:ext uri="{D42A27DB-BD31-4B8C-83A1-F6EECF244321}">
                <p14:modId xmlns:p14="http://schemas.microsoft.com/office/powerpoint/2010/main" val="3324951391"/>
              </p:ext>
            </p:extLst>
          </p:nvPr>
        </p:nvGraphicFramePr>
        <p:xfrm>
          <a:off x="261257" y="2322982"/>
          <a:ext cx="11669486" cy="453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39936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242524" y="93645"/>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قواعد البايانات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(Databases 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0C9C7E41-2F72-7BF9-927F-D0FB075D48FC}"/>
              </a:ext>
            </a:extLst>
          </p:cNvPr>
          <p:cNvSpPr/>
          <p:nvPr/>
        </p:nvSpPr>
        <p:spPr>
          <a:xfrm>
            <a:off x="261257" y="1208314"/>
            <a:ext cx="11669486" cy="984987"/>
          </a:xfrm>
          <a:prstGeom prst="roundRect">
            <a:avLst/>
          </a:prstGeom>
          <a:solidFill>
            <a:schemeClr val="tx1">
              <a:lumMod val="75000"/>
              <a:lumOff val="25000"/>
            </a:schemeClr>
          </a:solidFill>
          <a:ln w="15875"/>
          <a:effectLst>
            <a:innerShdw blurRad="1270000" dist="1054100" dir="5400000">
              <a:prstClr val="black">
                <a:alpha val="42000"/>
              </a:prstClr>
            </a:innerShdw>
          </a:effectLst>
        </p:spPr>
        <p:style>
          <a:lnRef idx="3">
            <a:schemeClr val="lt1"/>
          </a:lnRef>
          <a:fillRef idx="1">
            <a:schemeClr val="accent1"/>
          </a:fillRef>
          <a:effectRef idx="1">
            <a:schemeClr val="accent1"/>
          </a:effectRef>
          <a:fontRef idx="minor">
            <a:schemeClr val="lt1"/>
          </a:fontRef>
        </p:style>
        <p:txBody>
          <a:bodyPr rtlCol="0" anchor="ctr"/>
          <a:lstStyle/>
          <a:p>
            <a:pPr algn="ctr" rtl="1"/>
            <a:r>
              <a:rPr lang="ar-SA" sz="5400" b="1" dirty="0">
                <a:latin typeface="Calibri" panose="020F0502020204030204" pitchFamily="34" charset="0"/>
                <a:ea typeface="Calibri" panose="020F0502020204030204" pitchFamily="34" charset="0"/>
                <a:cs typeface="Calibri" panose="020F0502020204030204" pitchFamily="34" charset="0"/>
              </a:rPr>
              <a:t>انواع البايانات في</a:t>
            </a:r>
            <a:r>
              <a:rPr lang="en-US" sz="5400" b="1" dirty="0">
                <a:latin typeface="Calibri" panose="020F0502020204030204" pitchFamily="34" charset="0"/>
                <a:ea typeface="Calibri" panose="020F0502020204030204" pitchFamily="34" charset="0"/>
                <a:cs typeface="Calibri" panose="020F0502020204030204" pitchFamily="34" charset="0"/>
              </a:rPr>
              <a:t> SQL </a:t>
            </a:r>
          </a:p>
        </p:txBody>
      </p:sp>
      <p:graphicFrame>
        <p:nvGraphicFramePr>
          <p:cNvPr id="4" name="Diagram 3">
            <a:extLst>
              <a:ext uri="{FF2B5EF4-FFF2-40B4-BE49-F238E27FC236}">
                <a16:creationId xmlns:a16="http://schemas.microsoft.com/office/drawing/2014/main" id="{A127530A-5902-D435-191E-1D694F3121AD}"/>
              </a:ext>
            </a:extLst>
          </p:cNvPr>
          <p:cNvGraphicFramePr/>
          <p:nvPr>
            <p:extLst>
              <p:ext uri="{D42A27DB-BD31-4B8C-83A1-F6EECF244321}">
                <p14:modId xmlns:p14="http://schemas.microsoft.com/office/powerpoint/2010/main" val="3993631489"/>
              </p:ext>
            </p:extLst>
          </p:nvPr>
        </p:nvGraphicFramePr>
        <p:xfrm>
          <a:off x="261257" y="2322982"/>
          <a:ext cx="11669486" cy="4535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0963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تثبيت برنامج قواعد البايانات</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(Install Database &amp; SSMS) </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EF75F0AF-97C3-2005-352B-604A3A2BD99C}"/>
              </a:ext>
            </a:extLst>
          </p:cNvPr>
          <p:cNvSpPr txBox="1"/>
          <p:nvPr/>
        </p:nvSpPr>
        <p:spPr>
          <a:xfrm>
            <a:off x="3984171" y="1227853"/>
            <a:ext cx="7717972" cy="4893647"/>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ادخل على الرابط التالي </a:t>
            </a:r>
            <a:r>
              <a:rPr lang="en-US" sz="2400" dirty="0">
                <a:hlinkClick r:id="rId2"/>
              </a:rPr>
              <a:t>Download Microsoft® SQL Server® 2019 Express from Official Microsoft Download Center</a:t>
            </a:r>
            <a:endParaRPr lang="ar-SA" sz="2400" dirty="0"/>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اضغط على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download</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افتح التطبيق اللي تم تحميله واختار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Basic</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وختار في تبغاه يتحمل و حط الباقي كله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next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اختار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Install SSMS</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5- انزل تحت واختار</a:t>
            </a:r>
          </a:p>
          <a:p>
            <a:pPr algn="r" rtl="1"/>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Free Download for SQL</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6- افتح الملف اللي تم تحميله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واختارفين تبغاه يتحمل والباقي كله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next</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وللتاكد من التحميل ابحث في ويندوز عن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SSMS</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49F845E-1832-C17F-B2E0-8E07212B88CD}"/>
              </a:ext>
            </a:extLst>
          </p:cNvPr>
          <p:cNvPicPr>
            <a:picLocks noChangeAspect="1"/>
          </p:cNvPicPr>
          <p:nvPr/>
        </p:nvPicPr>
        <p:blipFill>
          <a:blip r:embed="rId3"/>
          <a:stretch>
            <a:fillRect/>
          </a:stretch>
        </p:blipFill>
        <p:spPr>
          <a:xfrm>
            <a:off x="297406" y="848785"/>
            <a:ext cx="3789327" cy="147964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a:extLst>
              <a:ext uri="{FF2B5EF4-FFF2-40B4-BE49-F238E27FC236}">
                <a16:creationId xmlns:a16="http://schemas.microsoft.com/office/drawing/2014/main" id="{AF176FA3-BCAE-41D0-A54C-683B3CE6CBA3}"/>
              </a:ext>
            </a:extLst>
          </p:cNvPr>
          <p:cNvPicPr>
            <a:picLocks noChangeAspect="1"/>
          </p:cNvPicPr>
          <p:nvPr/>
        </p:nvPicPr>
        <p:blipFill>
          <a:blip r:embed="rId4"/>
          <a:stretch>
            <a:fillRect/>
          </a:stretch>
        </p:blipFill>
        <p:spPr>
          <a:xfrm>
            <a:off x="213468" y="2421390"/>
            <a:ext cx="3324389" cy="2195351"/>
          </a:xfrm>
          <a:prstGeom prst="roundRect">
            <a:avLst>
              <a:gd name="adj" fmla="val 79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a:extLst>
              <a:ext uri="{FF2B5EF4-FFF2-40B4-BE49-F238E27FC236}">
                <a16:creationId xmlns:a16="http://schemas.microsoft.com/office/drawing/2014/main" id="{A1DEECEC-FB41-F165-28FC-30ABC030656E}"/>
              </a:ext>
            </a:extLst>
          </p:cNvPr>
          <p:cNvPicPr>
            <a:picLocks noChangeAspect="1"/>
          </p:cNvPicPr>
          <p:nvPr/>
        </p:nvPicPr>
        <p:blipFill>
          <a:blip r:embed="rId5"/>
          <a:stretch>
            <a:fillRect/>
          </a:stretch>
        </p:blipFill>
        <p:spPr>
          <a:xfrm>
            <a:off x="227673" y="4258293"/>
            <a:ext cx="3348209" cy="25997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3" name="Picture 12">
            <a:extLst>
              <a:ext uri="{FF2B5EF4-FFF2-40B4-BE49-F238E27FC236}">
                <a16:creationId xmlns:a16="http://schemas.microsoft.com/office/drawing/2014/main" id="{562F40B0-E13B-5CD7-A979-23D6A1BDAD2F}"/>
              </a:ext>
            </a:extLst>
          </p:cNvPr>
          <p:cNvPicPr>
            <a:picLocks noChangeAspect="1"/>
          </p:cNvPicPr>
          <p:nvPr/>
        </p:nvPicPr>
        <p:blipFill>
          <a:blip r:embed="rId6"/>
          <a:stretch>
            <a:fillRect/>
          </a:stretch>
        </p:blipFill>
        <p:spPr>
          <a:xfrm>
            <a:off x="3590087" y="2845000"/>
            <a:ext cx="4476980" cy="177174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14">
            <a:extLst>
              <a:ext uri="{FF2B5EF4-FFF2-40B4-BE49-F238E27FC236}">
                <a16:creationId xmlns:a16="http://schemas.microsoft.com/office/drawing/2014/main" id="{ECB9DE5C-67EC-9878-38B2-D617898298B0}"/>
              </a:ext>
            </a:extLst>
          </p:cNvPr>
          <p:cNvPicPr>
            <a:picLocks noChangeAspect="1"/>
          </p:cNvPicPr>
          <p:nvPr/>
        </p:nvPicPr>
        <p:blipFill>
          <a:blip r:embed="rId7"/>
          <a:stretch>
            <a:fillRect/>
          </a:stretch>
        </p:blipFill>
        <p:spPr>
          <a:xfrm>
            <a:off x="3628112" y="4715711"/>
            <a:ext cx="3162463" cy="20638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902808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CDBB73E-37BA-9DDB-8381-80B7B39253B5}"/>
              </a:ext>
            </a:extLst>
          </p:cNvPr>
          <p:cNvPicPr>
            <a:picLocks noChangeAspect="1"/>
          </p:cNvPicPr>
          <p:nvPr/>
        </p:nvPicPr>
        <p:blipFill>
          <a:blip r:embed="rId2"/>
          <a:stretch>
            <a:fillRect/>
          </a:stretch>
        </p:blipFill>
        <p:spPr>
          <a:xfrm>
            <a:off x="0" y="1426029"/>
            <a:ext cx="5531890" cy="5431971"/>
          </a:xfrm>
          <a:prstGeom prst="rect">
            <a:avLst/>
          </a:prstGeom>
        </p:spPr>
      </p:pic>
      <p:sp>
        <p:nvSpPr>
          <p:cNvPr id="8" name="Rectangle: Rounded Corners 7">
            <a:extLst>
              <a:ext uri="{FF2B5EF4-FFF2-40B4-BE49-F238E27FC236}">
                <a16:creationId xmlns:a16="http://schemas.microsoft.com/office/drawing/2014/main" id="{B098C2B4-C094-6775-697A-606ED8C422F4}"/>
              </a:ext>
            </a:extLst>
          </p:cNvPr>
          <p:cNvSpPr/>
          <p:nvPr/>
        </p:nvSpPr>
        <p:spPr>
          <a:xfrm>
            <a:off x="-83296" y="2764970"/>
            <a:ext cx="5615186" cy="4093029"/>
          </a:xfrm>
          <a:prstGeom prst="roundRect">
            <a:avLst>
              <a:gd name="adj" fmla="val 7956"/>
            </a:avLst>
          </a:prstGeom>
          <a:solidFill>
            <a:schemeClr val="tx1">
              <a:alpha val="42000"/>
            </a:schemeClr>
          </a:solidFill>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الاتصال بقاعدة 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(Connect to Database</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 MSSQL</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3276600" y="855573"/>
            <a:ext cx="8659654" cy="5078313"/>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للاتصال ب</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MSSQL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يجب تحميل مكتبة </a:t>
            </a:r>
            <a:r>
              <a:rPr lang="en-US" sz="2400" b="1" dirty="0" err="1">
                <a:solidFill>
                  <a:srgbClr val="4EC98A"/>
                </a:solidFill>
                <a:latin typeface="Calibri" panose="020F0502020204030204" pitchFamily="34" charset="0"/>
                <a:ea typeface="Calibri" panose="020F0502020204030204" pitchFamily="34" charset="0"/>
                <a:cs typeface="Calibri" panose="020F0502020204030204" pitchFamily="34" charset="0"/>
              </a:rPr>
              <a:t>pypyodbc</a:t>
            </a:r>
            <a:endParaRPr lang="ar-SA" sz="2400" b="1" dirty="0">
              <a:solidFill>
                <a:srgbClr val="4EC98A"/>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وتحميل المكتبة اضغط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Win</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ثم اكتب </a:t>
            </a:r>
            <a:r>
              <a:rPr lang="en-U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cmd</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تفتح النافذة اكتب الامر </a:t>
            </a:r>
            <a:r>
              <a:rPr lang="en-US" sz="2400" b="1" dirty="0">
                <a:solidFill>
                  <a:srgbClr val="FFFF00"/>
                </a:solidFill>
                <a:latin typeface="Calibri" panose="020F0502020204030204" pitchFamily="34" charset="0"/>
                <a:ea typeface="Calibri" panose="020F0502020204030204" pitchFamily="34" charset="0"/>
                <a:cs typeface="Calibri" panose="020F0502020204030204" pitchFamily="34" charset="0"/>
              </a:rPr>
              <a:t>pip</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install</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1" dirty="0" err="1">
                <a:solidFill>
                  <a:schemeClr val="bg1"/>
                </a:solidFill>
                <a:latin typeface="Calibri" panose="020F0502020204030204" pitchFamily="34" charset="0"/>
                <a:ea typeface="Calibri" panose="020F0502020204030204" pitchFamily="34" charset="0"/>
                <a:cs typeface="Calibri" panose="020F0502020204030204" pitchFamily="34" charset="0"/>
              </a:rPr>
              <a:t>pypyodbc</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وهكذا تم تحميل المكتبة</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ونحتاج بعد تحميل المكتبة إلى 3 متغيرات اساسية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اسم ال</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Driver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(غالبا ما يكون </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Server</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اسم ال</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Server</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(ممكن الحصول عليه من خلال كتابة </a:t>
            </a:r>
            <a:r>
              <a:rPr lang="en-US" sz="2000" b="1" dirty="0" err="1">
                <a:solidFill>
                  <a:schemeClr val="bg1"/>
                </a:solidFill>
                <a:latin typeface="Calibri" panose="020F0502020204030204" pitchFamily="34" charset="0"/>
                <a:ea typeface="Calibri" panose="020F0502020204030204" pitchFamily="34" charset="0"/>
                <a:cs typeface="Calibri" panose="020F0502020204030204" pitchFamily="34" charset="0"/>
              </a:rPr>
              <a:t>ssms</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في بحث الوندوز وفتح اول برنامج ثم الضط على </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New</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Query</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ثم كتابة </a:t>
            </a:r>
            <a:r>
              <a:rPr lang="en-US" sz="2000" b="1" dirty="0">
                <a:solidFill>
                  <a:srgbClr val="0070C0"/>
                </a:solidFill>
                <a:latin typeface="Calibri" panose="020F0502020204030204" pitchFamily="34" charset="0"/>
                <a:ea typeface="Calibri" panose="020F0502020204030204" pitchFamily="34" charset="0"/>
                <a:cs typeface="Calibri" panose="020F0502020204030204" pitchFamily="34" charset="0"/>
              </a:rPr>
              <a:t>SELECT</a:t>
            </a: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000" b="1" dirty="0">
                <a:solidFill>
                  <a:srgbClr val="CC8BC8"/>
                </a:solidFill>
                <a:latin typeface="Arial" panose="020B0604020202020204" pitchFamily="34" charset="0"/>
                <a:ea typeface="Calibri" panose="020F0502020204030204" pitchFamily="34" charset="0"/>
                <a:cs typeface="Arial" panose="020B0604020202020204" pitchFamily="34" charset="0"/>
              </a:rPr>
              <a:t>@@</a:t>
            </a:r>
            <a:r>
              <a:rPr lang="en-US" sz="2000" b="1" dirty="0">
                <a:solidFill>
                  <a:srgbClr val="CC8BC8"/>
                </a:solidFill>
                <a:latin typeface="Calibri" panose="020F0502020204030204" pitchFamily="34" charset="0"/>
                <a:ea typeface="Calibri" panose="020F0502020204030204" pitchFamily="34" charset="0"/>
                <a:cs typeface="Calibri" panose="020F0502020204030204" pitchFamily="34" charset="0"/>
              </a:rPr>
              <a:t>ServerName</a:t>
            </a:r>
          </a:p>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ومن ثم الضغط على </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Execute</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وسوف ترا اسم ال</a:t>
            </a:r>
            <a:r>
              <a:rPr lang="en-US" sz="2000" b="1" dirty="0">
                <a:solidFill>
                  <a:schemeClr val="bg1"/>
                </a:solidFill>
                <a:latin typeface="Calibri" panose="020F0502020204030204" pitchFamily="34" charset="0"/>
                <a:ea typeface="Calibri" panose="020F0502020204030204" pitchFamily="34" charset="0"/>
                <a:cs typeface="Calibri" panose="020F0502020204030204" pitchFamily="34" charset="0"/>
              </a:rPr>
              <a:t>Server</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 في الاسفل)</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اسم قاعدة البايانات إذا كان يوجد</a:t>
            </a:r>
          </a:p>
        </p:txBody>
      </p:sp>
    </p:spTree>
    <p:extLst>
      <p:ext uri="{BB962C8B-B14F-4D97-AF65-F5344CB8AC3E}">
        <p14:creationId xmlns:p14="http://schemas.microsoft.com/office/powerpoint/2010/main" val="1514378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306285" y="265380"/>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التحسس الذكي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IntelliSense</a:t>
            </a:r>
          </a:p>
        </p:txBody>
      </p:sp>
      <p:sp>
        <p:nvSpPr>
          <p:cNvPr id="4" name="TextBox 3">
            <a:extLst>
              <a:ext uri="{FF2B5EF4-FFF2-40B4-BE49-F238E27FC236}">
                <a16:creationId xmlns:a16="http://schemas.microsoft.com/office/drawing/2014/main" id="{8F9C7D32-0367-58E9-49C3-AD08A7ACF322}"/>
              </a:ext>
            </a:extLst>
          </p:cNvPr>
          <p:cNvSpPr txBox="1"/>
          <p:nvPr/>
        </p:nvSpPr>
        <p:spPr>
          <a:xfrm>
            <a:off x="753881" y="4158971"/>
            <a:ext cx="10684238" cy="2308324"/>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خاصية التحسس الذكي او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IntelliSense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تساعد المبرمج في كتابة الشفرات البرمجية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Code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عندما تفعل خاصية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IntelliSense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في المنصة التي تبرمج عليها، ستساعدك في استعراض واكمال الأوامر البرمجية </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مثلا نحن الان نستخدم منصة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VS Code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ولغة برمجة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Python</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لو لم نقم بتثبيت التحسس الذكي لن تقوم منصة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VS Code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بإظهار الأوامر البرمجية التي توجد في لغة بايثون</a:t>
            </a:r>
          </a:p>
        </p:txBody>
      </p:sp>
      <p:pic>
        <p:nvPicPr>
          <p:cNvPr id="6" name="Picture 5">
            <a:extLst>
              <a:ext uri="{FF2B5EF4-FFF2-40B4-BE49-F238E27FC236}">
                <a16:creationId xmlns:a16="http://schemas.microsoft.com/office/drawing/2014/main" id="{9FE6CC5E-1B51-1737-2F61-11832F610DCD}"/>
              </a:ext>
            </a:extLst>
          </p:cNvPr>
          <p:cNvPicPr>
            <a:picLocks noChangeAspect="1"/>
          </p:cNvPicPr>
          <p:nvPr/>
        </p:nvPicPr>
        <p:blipFill>
          <a:blip r:embed="rId2"/>
          <a:stretch>
            <a:fillRect/>
          </a:stretch>
        </p:blipFill>
        <p:spPr>
          <a:xfrm>
            <a:off x="438787" y="1544867"/>
            <a:ext cx="4658375" cy="1432353"/>
          </a:xfrm>
          <a:prstGeom prst="rect">
            <a:avLst/>
          </a:prstGeom>
        </p:spPr>
      </p:pic>
      <p:pic>
        <p:nvPicPr>
          <p:cNvPr id="11" name="Picture 10">
            <a:extLst>
              <a:ext uri="{FF2B5EF4-FFF2-40B4-BE49-F238E27FC236}">
                <a16:creationId xmlns:a16="http://schemas.microsoft.com/office/drawing/2014/main" id="{266E3A5C-A15F-3D7E-6A80-D53DEC1936D1}"/>
              </a:ext>
            </a:extLst>
          </p:cNvPr>
          <p:cNvPicPr>
            <a:picLocks noChangeAspect="1"/>
          </p:cNvPicPr>
          <p:nvPr/>
        </p:nvPicPr>
        <p:blipFill>
          <a:blip r:embed="rId3"/>
          <a:stretch>
            <a:fillRect/>
          </a:stretch>
        </p:blipFill>
        <p:spPr>
          <a:xfrm>
            <a:off x="5793847" y="1050184"/>
            <a:ext cx="5026552" cy="2878775"/>
          </a:xfrm>
          <a:prstGeom prst="rect">
            <a:avLst/>
          </a:prstGeom>
        </p:spPr>
      </p:pic>
    </p:spTree>
    <p:extLst>
      <p:ext uri="{BB962C8B-B14F-4D97-AF65-F5344CB8AC3E}">
        <p14:creationId xmlns:p14="http://schemas.microsoft.com/office/powerpoint/2010/main" val="23397311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A353DD-015D-6E20-C2FD-849FC734AE83}"/>
              </a:ext>
            </a:extLst>
          </p:cNvPr>
          <p:cNvPicPr>
            <a:picLocks noChangeAspect="1"/>
          </p:cNvPicPr>
          <p:nvPr/>
        </p:nvPicPr>
        <p:blipFill>
          <a:blip r:embed="rId2"/>
          <a:stretch>
            <a:fillRect/>
          </a:stretch>
        </p:blipFill>
        <p:spPr>
          <a:xfrm>
            <a:off x="0" y="1426029"/>
            <a:ext cx="5531890" cy="5431971"/>
          </a:xfrm>
          <a:prstGeom prst="rect">
            <a:avLst/>
          </a:prstGeom>
        </p:spPr>
      </p:pic>
      <p:sp>
        <p:nvSpPr>
          <p:cNvPr id="8" name="Rectangle: Rounded Corners 7">
            <a:extLst>
              <a:ext uri="{FF2B5EF4-FFF2-40B4-BE49-F238E27FC236}">
                <a16:creationId xmlns:a16="http://schemas.microsoft.com/office/drawing/2014/main" id="{B098C2B4-C094-6775-697A-606ED8C422F4}"/>
              </a:ext>
            </a:extLst>
          </p:cNvPr>
          <p:cNvSpPr/>
          <p:nvPr/>
        </p:nvSpPr>
        <p:spPr>
          <a:xfrm>
            <a:off x="0" y="4713514"/>
            <a:ext cx="5638800" cy="2144486"/>
          </a:xfrm>
          <a:prstGeom prst="roundRect">
            <a:avLst>
              <a:gd name="adj" fmla="val 7956"/>
            </a:avLst>
          </a:prstGeom>
          <a:solidFill>
            <a:schemeClr val="tx1">
              <a:alpha val="42000"/>
            </a:schemeClr>
          </a:solidFill>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الاتصال بقاعدة 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(Connect to Database</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 MSSQL</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Rectangle: Rounded Corners 5">
            <a:extLst>
              <a:ext uri="{FF2B5EF4-FFF2-40B4-BE49-F238E27FC236}">
                <a16:creationId xmlns:a16="http://schemas.microsoft.com/office/drawing/2014/main" id="{C1731E9D-D095-D81B-7C5F-5721FCBFD9A2}"/>
              </a:ext>
            </a:extLst>
          </p:cNvPr>
          <p:cNvSpPr/>
          <p:nvPr/>
        </p:nvSpPr>
        <p:spPr>
          <a:xfrm>
            <a:off x="-54428" y="1096185"/>
            <a:ext cx="4746171" cy="1668786"/>
          </a:xfrm>
          <a:prstGeom prst="roundRect">
            <a:avLst>
              <a:gd name="adj" fmla="val 7956"/>
            </a:avLst>
          </a:prstGeom>
          <a:solidFill>
            <a:schemeClr val="tx1">
              <a:alpha val="42000"/>
            </a:schemeClr>
          </a:solidFill>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7D844A7-05AD-F5C5-5387-FCED5C025B7A}"/>
              </a:ext>
            </a:extLst>
          </p:cNvPr>
          <p:cNvSpPr txBox="1"/>
          <p:nvPr/>
        </p:nvSpPr>
        <p:spPr>
          <a:xfrm>
            <a:off x="3276600" y="855573"/>
            <a:ext cx="8659654" cy="4832092"/>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يجب كتابة نص الاتصال وهو نص متعدد الاسطر ويمكننا انشاء</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نص متعدد الاسطر بكتابة 3 علامات تنصيص</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ويجب كتابة التالي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sz="2000" b="0" dirty="0">
                <a:solidFill>
                  <a:srgbClr val="CE9178"/>
                </a:solidFill>
                <a:effectLst/>
                <a:latin typeface="Consolas" panose="020B0609020204030204" pitchFamily="49" charset="0"/>
              </a:rPr>
              <a:t>DRIVER=</a:t>
            </a:r>
            <a:r>
              <a:rPr lang="en-US" sz="2000" b="0" dirty="0">
                <a:solidFill>
                  <a:srgbClr val="D7BA7D"/>
                </a:solidFill>
                <a:effectLst/>
                <a:latin typeface="Consolas" panose="020B0609020204030204" pitchFamily="49" charset="0"/>
              </a:rPr>
              <a:t>{{</a:t>
            </a:r>
            <a:r>
              <a:rPr lang="en-US" sz="2000" b="0" dirty="0">
                <a:solidFill>
                  <a:srgbClr val="569CD6"/>
                </a:solidFill>
                <a:effectLst/>
                <a:latin typeface="Consolas" panose="020B0609020204030204" pitchFamily="49" charset="0"/>
              </a:rPr>
              <a:t>{</a:t>
            </a:r>
            <a:r>
              <a:rPr lang="en-US" sz="2000" b="0" dirty="0">
                <a:solidFill>
                  <a:srgbClr val="4FC1FF"/>
                </a:solidFill>
                <a:effectLst/>
                <a:latin typeface="Consolas" panose="020B0609020204030204" pitchFamily="49" charset="0"/>
              </a:rPr>
              <a:t>DRIVER_NAME</a:t>
            </a:r>
            <a:r>
              <a:rPr lang="en-US" sz="2000" b="0" dirty="0">
                <a:solidFill>
                  <a:srgbClr val="569CD6"/>
                </a:solidFill>
                <a:effectLst/>
                <a:latin typeface="Consolas" panose="020B0609020204030204" pitchFamily="49" charset="0"/>
              </a:rPr>
              <a:t>}</a:t>
            </a:r>
            <a:r>
              <a:rPr lang="en-US" sz="2000" b="0" dirty="0">
                <a:solidFill>
                  <a:srgbClr val="D7BA7D"/>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ar-SA" sz="2400" dirty="0">
                <a:solidFill>
                  <a:srgbClr val="CCCCCC"/>
                </a:solidFill>
                <a:latin typeface="Consolas" panose="020B0609020204030204" pitchFamily="49" charset="0"/>
              </a:rPr>
              <a:t> </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ويجب كتابة ثلاث اقواس</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a:t>
            </a:r>
            <a:r>
              <a:rPr lang="en-US" sz="2000" b="0" dirty="0">
                <a:solidFill>
                  <a:srgbClr val="CE9178"/>
                </a:solidFill>
                <a:effectLst/>
                <a:latin typeface="Consolas" panose="020B0609020204030204" pitchFamily="49" charset="0"/>
              </a:rPr>
              <a:t>SERVER=</a:t>
            </a:r>
            <a:r>
              <a:rPr lang="en-US" sz="2000" b="0" dirty="0">
                <a:solidFill>
                  <a:srgbClr val="569CD6"/>
                </a:solidFill>
                <a:effectLst/>
                <a:latin typeface="Consolas" panose="020B0609020204030204" pitchFamily="49" charset="0"/>
              </a:rPr>
              <a:t>{</a:t>
            </a:r>
            <a:r>
              <a:rPr lang="en-US" sz="2000" b="0" dirty="0">
                <a:solidFill>
                  <a:srgbClr val="4FC1FF"/>
                </a:solidFill>
                <a:effectLst/>
                <a:latin typeface="Consolas" panose="020B0609020204030204" pitchFamily="49" charset="0"/>
              </a:rPr>
              <a:t>SERVER_NAME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endParaRPr lang="en-US" sz="2000" dirty="0">
              <a:solidFill>
                <a:srgbClr val="C2734F"/>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a:t>
            </a:r>
            <a:r>
              <a:rPr lang="en-US" sz="2000" b="0" dirty="0">
                <a:solidFill>
                  <a:srgbClr val="CE9178"/>
                </a:solidFill>
                <a:effectLst/>
                <a:latin typeface="Consolas" panose="020B0609020204030204" pitchFamily="49" charset="0"/>
              </a:rPr>
              <a:t>DATABASE=</a:t>
            </a:r>
            <a:r>
              <a:rPr lang="en-US" sz="2000" b="0" dirty="0">
                <a:solidFill>
                  <a:srgbClr val="569CD6"/>
                </a:solidFill>
                <a:effectLst/>
                <a:latin typeface="Consolas" panose="020B0609020204030204" pitchFamily="49" charset="0"/>
              </a:rPr>
              <a:t>{</a:t>
            </a:r>
            <a:r>
              <a:rPr lang="en-US" sz="2000" b="0" dirty="0">
                <a:solidFill>
                  <a:srgbClr val="4FC1FF"/>
                </a:solidFill>
                <a:effectLst/>
                <a:latin typeface="Consolas" panose="020B0609020204030204" pitchFamily="49" charset="0"/>
              </a:rPr>
              <a:t>DATABASE_NAME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ar-SA" sz="2000" dirty="0">
                <a:solidFill>
                  <a:srgbClr val="CCCCCC"/>
                </a:solidFill>
                <a:latin typeface="Consolas" panose="020B0609020204030204" pitchFamily="49" charset="0"/>
              </a:rPr>
              <a:t> </a:t>
            </a:r>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يمكن عدم كتابتها إذا لم يوجد قاعدة بايانات</a:t>
            </a:r>
          </a:p>
          <a:p>
            <a:pPr algn="r" rtl="1"/>
            <a:r>
              <a:rPr lang="ar-SA" sz="2000" dirty="0">
                <a:solidFill>
                  <a:schemeClr val="bg1"/>
                </a:solidFill>
                <a:latin typeface="Calibri" panose="020F0502020204030204" pitchFamily="34" charset="0"/>
                <a:ea typeface="Calibri" panose="020F0502020204030204" pitchFamily="34" charset="0"/>
                <a:cs typeface="Calibri" panose="020F0502020204030204" pitchFamily="34" charset="0"/>
              </a:rPr>
              <a:t>4- </a:t>
            </a:r>
            <a:r>
              <a:rPr lang="en-US" sz="2000" b="0" dirty="0" err="1">
                <a:solidFill>
                  <a:srgbClr val="CE9178"/>
                </a:solidFill>
                <a:effectLst/>
                <a:latin typeface="Consolas" panose="020B0609020204030204" pitchFamily="49" charset="0"/>
              </a:rPr>
              <a:t>Trusted_Connection</a:t>
            </a:r>
            <a:r>
              <a:rPr lang="en-US" sz="2000" b="0" dirty="0">
                <a:solidFill>
                  <a:srgbClr val="CE9178"/>
                </a:solidFill>
                <a:effectLst/>
                <a:latin typeface="Consolas" panose="020B0609020204030204" pitchFamily="49" charset="0"/>
              </a:rPr>
              <a:t>=yes;</a:t>
            </a:r>
            <a:endParaRPr lang="en-US" sz="2000" b="0" dirty="0">
              <a:solidFill>
                <a:srgbClr val="CCCCCC"/>
              </a:solidFill>
              <a:effectLst/>
              <a:latin typeface="Consolas" panose="020B0609020204030204" pitchFamily="49"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وطبعا يجب كتابة فاصلة منقوطة بعد كل سطر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ويجب ان يكون النص منسق باحد الطرق اللتي استعملناها</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لكن هذا الان مجرد نص سوف نستخدمه في الدرس القادم</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للتواصل مع قاعدة البايانات</a:t>
            </a:r>
          </a:p>
        </p:txBody>
      </p:sp>
    </p:spTree>
    <p:extLst>
      <p:ext uri="{BB962C8B-B14F-4D97-AF65-F5344CB8AC3E}">
        <p14:creationId xmlns:p14="http://schemas.microsoft.com/office/powerpoint/2010/main" val="10774652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36D56F-24E1-21A3-41EC-5FE759D1EA1C}"/>
              </a:ext>
            </a:extLst>
          </p:cNvPr>
          <p:cNvPicPr>
            <a:picLocks noChangeAspect="1"/>
          </p:cNvPicPr>
          <p:nvPr/>
        </p:nvPicPr>
        <p:blipFill>
          <a:blip r:embed="rId2"/>
          <a:stretch>
            <a:fillRect/>
          </a:stretch>
        </p:blipFill>
        <p:spPr>
          <a:xfrm>
            <a:off x="0" y="1426029"/>
            <a:ext cx="5531890" cy="5431971"/>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الاتصال بقاعدة 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(Connect to Database</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 MSSQL</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Rectangle: Rounded Corners 5">
            <a:extLst>
              <a:ext uri="{FF2B5EF4-FFF2-40B4-BE49-F238E27FC236}">
                <a16:creationId xmlns:a16="http://schemas.microsoft.com/office/drawing/2014/main" id="{C1731E9D-D095-D81B-7C5F-5721FCBFD9A2}"/>
              </a:ext>
            </a:extLst>
          </p:cNvPr>
          <p:cNvSpPr/>
          <p:nvPr/>
        </p:nvSpPr>
        <p:spPr>
          <a:xfrm>
            <a:off x="-54428" y="1096185"/>
            <a:ext cx="4974771" cy="3671758"/>
          </a:xfrm>
          <a:prstGeom prst="roundRect">
            <a:avLst>
              <a:gd name="adj" fmla="val 7956"/>
            </a:avLst>
          </a:prstGeom>
          <a:solidFill>
            <a:schemeClr val="tx1">
              <a:alpha val="42000"/>
            </a:schemeClr>
          </a:solidFill>
          <a:effectLst>
            <a:innerShdw blurRad="63500" dist="50800" dir="162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7D844A7-05AD-F5C5-5387-FCED5C025B7A}"/>
              </a:ext>
            </a:extLst>
          </p:cNvPr>
          <p:cNvSpPr txBox="1"/>
          <p:nvPr/>
        </p:nvSpPr>
        <p:spPr>
          <a:xfrm>
            <a:off x="3309256" y="855573"/>
            <a:ext cx="8626997" cy="5755422"/>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حصلنا على كل المتغيرات اللتي نحتاجها ويمكننا استدعاء</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دالة الاتصال في </a:t>
            </a:r>
            <a:r>
              <a:rPr lang="en-US" sz="2000" b="0" dirty="0" err="1">
                <a:solidFill>
                  <a:srgbClr val="4EC9B0"/>
                </a:solidFill>
                <a:effectLst/>
                <a:latin typeface="Consolas" panose="020B0609020204030204" pitchFamily="49" charset="0"/>
              </a:rPr>
              <a:t>pypyodbc</a:t>
            </a:r>
            <a:endParaRPr lang="en-US" sz="2400" b="0" dirty="0">
              <a:solidFill>
                <a:srgbClr val="CCCCCC"/>
              </a:solidFill>
              <a:effectLst/>
              <a:latin typeface="Consolas" panose="020B0609020204030204" pitchFamily="49" charset="0"/>
            </a:endParaRP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فعلينا اولا ان ننشئ متغير ونضع الدالة </a:t>
            </a:r>
            <a:r>
              <a:rPr lang="en-US" sz="2000" b="0" dirty="0" err="1">
                <a:solidFill>
                  <a:srgbClr val="4EC9B0"/>
                </a:solidFill>
                <a:effectLst/>
                <a:latin typeface="Consolas" panose="020B0609020204030204" pitchFamily="49" charset="0"/>
              </a:rPr>
              <a:t>pypyodbc</a:t>
            </a:r>
            <a:r>
              <a:rPr lang="en-US" sz="2000" b="0" dirty="0" err="1">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connect</a:t>
            </a:r>
            <a:r>
              <a:rPr lang="en-US" sz="2000" b="0" dirty="0">
                <a:solidFill>
                  <a:srgbClr val="CCCCCC"/>
                </a:solidFill>
                <a:effectLst/>
                <a:latin typeface="Consolas" panose="020B0609020204030204" pitchFamily="49" charset="0"/>
              </a:rPr>
              <a:t>()</a:t>
            </a:r>
            <a:endParaRPr lang="ar-SA" sz="2000" b="0" dirty="0">
              <a:solidFill>
                <a:srgbClr val="CCCCCC"/>
              </a:solidFill>
              <a:effectLst/>
              <a:latin typeface="Consolas" panose="020B0609020204030204" pitchFamily="49" charset="0"/>
            </a:endParaRPr>
          </a:p>
          <a:p>
            <a:pPr algn="r" rtl="1"/>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ويجب ان نضع داخل الاقواس النص الذي انشأناه مسبقا</a:t>
            </a:r>
          </a:p>
          <a:p>
            <a:pPr algn="r" rtl="1"/>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وهكذا تم الاتصال بقاعدة البايانات</a:t>
            </a:r>
          </a:p>
          <a:p>
            <a:pPr algn="r" rtl="1"/>
            <a:endPar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ويجب بعد الاتصال انشاء شي اسمه </a:t>
            </a:r>
            <a:r>
              <a:rPr lang="en-US" sz="2400" b="1" dirty="0">
                <a:solidFill>
                  <a:srgbClr val="CCCCCC"/>
                </a:solidFill>
                <a:latin typeface="Calibri" panose="020F0502020204030204" pitchFamily="34" charset="0"/>
                <a:ea typeface="Calibri" panose="020F0502020204030204" pitchFamily="34" charset="0"/>
                <a:cs typeface="Calibri" panose="020F0502020204030204" pitchFamily="34" charset="0"/>
              </a:rPr>
              <a:t>Cursor</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 </a:t>
            </a:r>
            <a:r>
              <a:rPr lang="ar-SA" sz="2400" b="1" dirty="0">
                <a:solidFill>
                  <a:srgbClr val="CCCCCC"/>
                </a:solidFill>
                <a:latin typeface="Calibri" panose="020F0502020204030204" pitchFamily="34" charset="0"/>
                <a:ea typeface="Calibri" panose="020F0502020204030204" pitchFamily="34" charset="0"/>
                <a:cs typeface="Calibri" panose="020F0502020204030204" pitchFamily="34" charset="0"/>
              </a:rPr>
              <a:t>وهو مثل المؤشر</a:t>
            </a:r>
          </a:p>
          <a:p>
            <a:pPr algn="r" rtl="1"/>
            <a:r>
              <a:rPr lang="ar-SA" sz="2400" b="1"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الذي </a:t>
            </a:r>
            <a:r>
              <a:rPr lang="ar-SA" sz="2400" b="1" dirty="0">
                <a:solidFill>
                  <a:srgbClr val="CCCCCC"/>
                </a:solidFill>
                <a:latin typeface="Calibri" panose="020F0502020204030204" pitchFamily="34" charset="0"/>
                <a:ea typeface="Calibri" panose="020F0502020204030204" pitchFamily="34" charset="0"/>
                <a:cs typeface="Calibri" panose="020F0502020204030204" pitchFamily="34" charset="0"/>
              </a:rPr>
              <a:t>يمكننا من خلاله تنفيذ الاوامر اخذ البايانات</a:t>
            </a:r>
            <a:endParaRPr lang="ar-SA" sz="2400" b="1" dirty="0">
              <a:solidFill>
                <a:srgbClr val="CCCCCC"/>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ويكون بإنشاء متغير ووضع الدلة </a:t>
            </a:r>
            <a:r>
              <a:rPr lang="en-US" sz="2000" b="0" dirty="0" err="1">
                <a:solidFill>
                  <a:srgbClr val="9CDCFE"/>
                </a:solidFill>
                <a:effectLst/>
                <a:latin typeface="Consolas" panose="020B0609020204030204" pitchFamily="49" charset="0"/>
              </a:rPr>
              <a:t>connection</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cursor</a:t>
            </a:r>
            <a:r>
              <a:rPr lang="en-US" sz="2000" b="0" dirty="0">
                <a:solidFill>
                  <a:srgbClr val="CCCCCC"/>
                </a:solidFill>
                <a:effectLst/>
                <a:latin typeface="Consolas" panose="020B0609020204030204" pitchFamily="49" charset="0"/>
              </a:rPr>
              <a:t>()</a:t>
            </a:r>
            <a:r>
              <a:rPr lang="ar-SA" sz="2000" b="0" dirty="0">
                <a:solidFill>
                  <a:srgbClr val="CCCCCC"/>
                </a:solidFill>
                <a:effectLst/>
                <a:latin typeface="Consolas" panose="020B0609020204030204" pitchFamily="49" charset="0"/>
              </a:rPr>
              <a:t> </a:t>
            </a:r>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قيمة له</a:t>
            </a:r>
          </a:p>
          <a:p>
            <a:pPr algn="r" rtl="1"/>
            <a:endParaRPr lang="ar-SA" sz="2400" dirty="0">
              <a:solidFill>
                <a:srgbClr val="CCCCCC"/>
              </a:solidFill>
              <a:latin typeface="Consolas" panose="020B0609020204030204" pitchFamily="49" charset="0"/>
            </a:endParaRPr>
          </a:p>
          <a:p>
            <a:pPr algn="r" rtl="1"/>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ويمكننا كتابة</a:t>
            </a:r>
            <a:r>
              <a:rPr lang="ar-SA" sz="2800" b="0" dirty="0">
                <a:solidFill>
                  <a:srgbClr val="CCCCCC"/>
                </a:solidFill>
                <a:effectLst/>
                <a:latin typeface="Consolas" panose="020B0609020204030204" pitchFamily="49" charset="0"/>
              </a:rPr>
              <a:t> </a:t>
            </a:r>
            <a:r>
              <a:rPr lang="en-US" sz="2400" b="0" dirty="0">
                <a:solidFill>
                  <a:srgbClr val="C586C0"/>
                </a:solidFill>
                <a:effectLst/>
                <a:latin typeface="Consolas" panose="020B0609020204030204" pitchFamily="49" charset="0"/>
              </a:rPr>
              <a:t>except</a:t>
            </a:r>
            <a:r>
              <a:rPr lang="ar-SA" sz="2800" dirty="0">
                <a:solidFill>
                  <a:srgbClr val="CCCCCC"/>
                </a:solidFill>
                <a:latin typeface="Consolas" panose="020B0609020204030204" pitchFamily="49" charset="0"/>
              </a:rPr>
              <a:t> </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في حال عدم القدرة على الاتصال </a:t>
            </a:r>
          </a:p>
          <a:p>
            <a:pPr algn="r" rtl="1"/>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مع قاعدة البايانات</a:t>
            </a:r>
          </a:p>
          <a:p>
            <a:pPr algn="r" rtl="1"/>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وفي الاخير يجب </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كتابة </a:t>
            </a:r>
            <a:r>
              <a:rPr lang="en-US" sz="2400" b="0" dirty="0">
                <a:solidFill>
                  <a:srgbClr val="C586C0"/>
                </a:solidFill>
                <a:effectLst/>
                <a:latin typeface="Consolas" panose="020B0609020204030204" pitchFamily="49" charset="0"/>
              </a:rPr>
              <a:t>finally</a:t>
            </a:r>
            <a:r>
              <a:rPr lang="ar-SA" sz="2400" b="0" dirty="0">
                <a:solidFill>
                  <a:srgbClr val="C586C0"/>
                </a:solidFill>
                <a:effectLst/>
                <a:latin typeface="Consolas" panose="020B0609020204030204" pitchFamily="49"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حال نجاح الاتصال سيقوم بإغلاق</a:t>
            </a: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ال</a:t>
            </a:r>
            <a:r>
              <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Cursor</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وال</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اتصال</a:t>
            </a:r>
            <a:endParaRPr lang="en-US" sz="28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1901842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5D0DD97-8CBF-0E1E-9288-AD32657316B3}"/>
              </a:ext>
            </a:extLst>
          </p:cNvPr>
          <p:cNvPicPr>
            <a:picLocks noChangeAspect="1"/>
          </p:cNvPicPr>
          <p:nvPr/>
        </p:nvPicPr>
        <p:blipFill>
          <a:blip r:embed="rId2"/>
          <a:stretch>
            <a:fillRect/>
          </a:stretch>
        </p:blipFill>
        <p:spPr>
          <a:xfrm>
            <a:off x="0" y="78432"/>
            <a:ext cx="6389914" cy="4983975"/>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انشاء قاعدة بايانات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(Create Database MSSQL)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3015342" y="855573"/>
            <a:ext cx="8920911" cy="5262979"/>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استصلنا ب</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MSSQL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يجب الان ان نقوم بانشاء قاعدة</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البايانات</a:t>
            </a: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يجب اضافة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2000" b="0" dirty="0" err="1">
                <a:solidFill>
                  <a:srgbClr val="9CDCFE"/>
                </a:solidFill>
                <a:effectLst/>
                <a:latin typeface="Consolas" panose="020B0609020204030204" pitchFamily="49" charset="0"/>
              </a:rPr>
              <a:t>autocommit</a:t>
            </a:r>
            <a:r>
              <a:rPr lang="en-US" sz="2000" b="0" dirty="0">
                <a:solidFill>
                  <a:srgbClr val="D4D4D4"/>
                </a:solidFill>
                <a:effectLst/>
                <a:latin typeface="Consolas" panose="020B0609020204030204" pitchFamily="49" charset="0"/>
              </a:rPr>
              <a:t>=</a:t>
            </a:r>
            <a:r>
              <a:rPr lang="en-US" sz="2000" b="0" dirty="0">
                <a:solidFill>
                  <a:srgbClr val="569CD6"/>
                </a:solidFill>
                <a:effectLst/>
                <a:latin typeface="Consolas" panose="020B0609020204030204" pitchFamily="49" charset="0"/>
              </a:rPr>
              <a:t>True</a:t>
            </a:r>
            <a:r>
              <a:rPr lang="ar-SA" sz="2000" dirty="0">
                <a:solidFill>
                  <a:srgbClr val="CCCCCC"/>
                </a:solidFill>
                <a:latin typeface="Consolas" panose="020B0609020204030204" pitchFamily="49" charset="0"/>
              </a:rPr>
              <a:t> </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لدالة الاتصال</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استدعينا </a:t>
            </a:r>
            <a:r>
              <a:rPr lang="en-US" sz="2000" dirty="0" err="1">
                <a:solidFill>
                  <a:srgbClr val="7FD4FE"/>
                </a:solidFill>
                <a:latin typeface="Consolas" panose="020B0609020204030204" pitchFamily="49" charset="0"/>
                <a:ea typeface="Calibri" panose="020F0502020204030204" pitchFamily="34" charset="0"/>
                <a:cs typeface="Calibri" panose="020F0502020204030204" pitchFamily="34" charset="0"/>
              </a:rPr>
              <a:t>db</a:t>
            </a:r>
            <a:r>
              <a:rPr lang="en-US" sz="2000" dirty="0" err="1">
                <a:solidFill>
                  <a:schemeClr val="bg1"/>
                </a:solidFill>
                <a:latin typeface="Consolas" panose="020B0609020204030204" pitchFamily="49" charset="0"/>
                <a:ea typeface="Calibri" panose="020F0502020204030204" pitchFamily="34" charset="0"/>
                <a:cs typeface="Calibri" panose="020F0502020204030204" pitchFamily="34" charset="0"/>
              </a:rPr>
              <a:t>.</a:t>
            </a:r>
            <a:r>
              <a:rPr lang="en-US" sz="2000" dirty="0" err="1">
                <a:solidFill>
                  <a:srgbClr val="DFD492"/>
                </a:solidFill>
                <a:latin typeface="Consolas" panose="020B0609020204030204" pitchFamily="49" charset="0"/>
                <a:ea typeface="Calibri" panose="020F0502020204030204" pitchFamily="34" charset="0"/>
                <a:cs typeface="Calibri" panose="020F0502020204030204" pitchFamily="34" charset="0"/>
              </a:rPr>
              <a:t>execute</a:t>
            </a:r>
            <a:r>
              <a:rPr lang="en-US" sz="2000" dirty="0">
                <a:solidFill>
                  <a:schemeClr val="bg1"/>
                </a:solidFill>
                <a:latin typeface="Consolas" panose="020B0609020204030204" pitchFamily="49" charset="0"/>
                <a:ea typeface="Calibri" panose="020F0502020204030204" pitchFamily="34" charset="0"/>
                <a:cs typeface="Calibri" panose="020F0502020204030204" pitchFamily="34" charset="0"/>
              </a:rPr>
              <a:t>()</a:t>
            </a:r>
            <a:r>
              <a:rPr lang="ar-SA" sz="2000" dirty="0">
                <a:solidFill>
                  <a:schemeClr val="bg1"/>
                </a:solidFill>
                <a:latin typeface="Consolas" panose="020B0609020204030204" pitchFamily="49"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وهي الدالة اللتي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تنفذ الاوامر وتكتب الاوامر بلغة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وتسمى </a:t>
            </a:r>
            <a:r>
              <a:rPr lang="en-US" sz="2400" b="1" i="0" dirty="0">
                <a:solidFill>
                  <a:srgbClr val="FFFFFF"/>
                </a:solidFill>
                <a:effectLst/>
                <a:latin typeface="-apple-system"/>
              </a:rPr>
              <a:t>query</a:t>
            </a:r>
            <a:endParaRPr lang="ar-SA" sz="2400" b="1" i="0" dirty="0">
              <a:solidFill>
                <a:srgbClr val="FFFFFF"/>
              </a:solidFill>
              <a:effectLst/>
              <a:latin typeface="-apple-system"/>
            </a:endParaRPr>
          </a:p>
          <a:p>
            <a:pPr algn="r" rtl="1"/>
            <a:r>
              <a:rPr lang="ar-SA" sz="2400" dirty="0">
                <a:solidFill>
                  <a:srgbClr val="FFFFFF"/>
                </a:solidFill>
                <a:latin typeface="-apple-system"/>
                <a:ea typeface="Calibri" panose="020F0502020204030204" pitchFamily="34" charset="0"/>
                <a:cs typeface="Calibri" panose="020F0502020204030204" pitchFamily="34" charset="0"/>
              </a:rPr>
              <a:t>وتكون الاوامر على هيئة نص.</a:t>
            </a:r>
          </a:p>
          <a:p>
            <a:pPr algn="r" rtl="1"/>
            <a:endParaRPr lang="ar-SA" sz="2400" dirty="0">
              <a:solidFill>
                <a:srgbClr val="FFFFFF"/>
              </a:solidFill>
              <a:latin typeface="-apple-system"/>
              <a:ea typeface="Calibri" panose="020F0502020204030204" pitchFamily="34" charset="0"/>
              <a:cs typeface="Calibri" panose="020F0502020204030204" pitchFamily="34" charset="0"/>
            </a:endParaRPr>
          </a:p>
          <a:p>
            <a:pPr algn="r" rtl="1"/>
            <a:r>
              <a:rPr lang="ar-SA" sz="2400" dirty="0">
                <a:solidFill>
                  <a:srgbClr val="FFFFFF"/>
                </a:solidFill>
                <a:latin typeface="-apple-system"/>
                <a:ea typeface="Calibri" panose="020F0502020204030204" pitchFamily="34" charset="0"/>
                <a:cs typeface="Calibri" panose="020F0502020204030204" pitchFamily="34" charset="0"/>
              </a:rPr>
              <a:t>ولانشاء قاعدة بايانات نكتب </a:t>
            </a:r>
            <a:r>
              <a:rPr lang="en-US" sz="2000" dirty="0">
                <a:solidFill>
                  <a:srgbClr val="CE9178"/>
                </a:solidFill>
                <a:latin typeface="Consolas" panose="020B0609020204030204" pitchFamily="49" charset="0"/>
                <a:ea typeface="Calibri" panose="020F0502020204030204" pitchFamily="34" charset="0"/>
                <a:cs typeface="Calibri" panose="020F0502020204030204" pitchFamily="34" charset="0"/>
              </a:rPr>
              <a:t>“CREATE DATABASE ”</a:t>
            </a:r>
            <a:r>
              <a:rPr lang="ar-SA" sz="2000" dirty="0">
                <a:solidFill>
                  <a:srgbClr val="CE9178"/>
                </a:solidFill>
                <a:latin typeface="Consolas" panose="020B0609020204030204" pitchFamily="49" charset="0"/>
                <a:ea typeface="Calibri" panose="020F0502020204030204" pitchFamily="34" charset="0"/>
                <a:cs typeface="Calibri" panose="020F0502020204030204" pitchFamily="34" charset="0"/>
              </a:rPr>
              <a:t> </a:t>
            </a:r>
            <a:endParaRPr lang="en-US" sz="2400" dirty="0">
              <a:solidFill>
                <a:srgbClr val="CE9178"/>
              </a:solidFill>
              <a:latin typeface="Consolas" panose="020B0609020204030204" pitchFamily="49" charset="0"/>
              <a:ea typeface="Calibri" panose="020F0502020204030204" pitchFamily="34" charset="0"/>
              <a:cs typeface="Calibri" panose="020F0502020204030204" pitchFamily="34" charset="0"/>
            </a:endParaRPr>
          </a:p>
          <a:p>
            <a:pPr algn="r" rtl="1"/>
            <a:r>
              <a:rPr lang="ar-SA" sz="2400" dirty="0">
                <a:solidFill>
                  <a:srgbClr val="FFFFFF"/>
                </a:solidFill>
                <a:latin typeface="-apple-system"/>
                <a:ea typeface="Calibri" panose="020F0502020204030204" pitchFamily="34" charset="0"/>
                <a:cs typeface="Calibri" panose="020F0502020204030204" pitchFamily="34" charset="0"/>
              </a:rPr>
              <a:t>ثم نكتب اسم القاعدة في المثال: </a:t>
            </a:r>
            <a:r>
              <a:rPr lang="en-US" sz="2000" dirty="0">
                <a:solidFill>
                  <a:srgbClr val="CE9178"/>
                </a:solidFill>
                <a:latin typeface="Consolas" panose="020B0609020204030204" pitchFamily="49" charset="0"/>
                <a:ea typeface="Calibri" panose="020F0502020204030204" pitchFamily="34" charset="0"/>
                <a:cs typeface="Calibri" panose="020F0502020204030204" pitchFamily="34" charset="0"/>
              </a:rPr>
              <a:t>“test1”</a:t>
            </a:r>
          </a:p>
          <a:p>
            <a:pPr algn="r" rtl="1"/>
            <a:endParaRPr lang="ar-SA" sz="2400" dirty="0">
              <a:solidFill>
                <a:srgbClr val="FFFFFF"/>
              </a:solidFill>
              <a:latin typeface="-apple-system"/>
              <a:ea typeface="Calibri" panose="020F0502020204030204" pitchFamily="34" charset="0"/>
              <a:cs typeface="Calibri" panose="020F0502020204030204" pitchFamily="34" charset="0"/>
            </a:endParaRPr>
          </a:p>
          <a:p>
            <a:pPr algn="r" rtl="1"/>
            <a:r>
              <a:rPr lang="ar-SA" sz="2400" dirty="0">
                <a:solidFill>
                  <a:srgbClr val="FFFFFF"/>
                </a:solidFill>
                <a:latin typeface="-apple-system"/>
                <a:ea typeface="Calibri" panose="020F0502020204030204" pitchFamily="34" charset="0"/>
                <a:cs typeface="Calibri" panose="020F0502020204030204" pitchFamily="34" charset="0"/>
              </a:rPr>
              <a:t>وهكذا تم انشاء قاعدة البايانات ويمكن التحقق عبر </a:t>
            </a:r>
            <a:r>
              <a:rPr lang="en-US" sz="2400" b="1" dirty="0">
                <a:solidFill>
                  <a:srgbClr val="FFFFFF"/>
                </a:solidFill>
                <a:latin typeface="-apple-system"/>
                <a:ea typeface="Calibri" panose="020F0502020204030204" pitchFamily="34" charset="0"/>
                <a:cs typeface="Calibri" panose="020F0502020204030204" pitchFamily="34" charset="0"/>
              </a:rPr>
              <a:t>SQL</a:t>
            </a:r>
            <a:r>
              <a:rPr lang="en-US" sz="2400" dirty="0">
                <a:solidFill>
                  <a:srgbClr val="FFFFFF"/>
                </a:solidFill>
                <a:latin typeface="-apple-system"/>
                <a:ea typeface="Calibri" panose="020F0502020204030204" pitchFamily="34" charset="0"/>
                <a:cs typeface="Calibri" panose="020F0502020204030204" pitchFamily="34" charset="0"/>
              </a:rPr>
              <a:t> </a:t>
            </a:r>
            <a:r>
              <a:rPr lang="en-US" sz="2400" b="1" dirty="0">
                <a:solidFill>
                  <a:srgbClr val="FFFFFF"/>
                </a:solidFill>
                <a:latin typeface="-apple-system"/>
                <a:ea typeface="Calibri" panose="020F0502020204030204" pitchFamily="34" charset="0"/>
                <a:cs typeface="Calibri" panose="020F0502020204030204" pitchFamily="34" charset="0"/>
              </a:rPr>
              <a:t>Server</a:t>
            </a:r>
            <a:r>
              <a:rPr lang="en-US" sz="2400" dirty="0">
                <a:solidFill>
                  <a:srgbClr val="FFFFFF"/>
                </a:solidFill>
                <a:latin typeface="-apple-system"/>
                <a:ea typeface="Calibri" panose="020F0502020204030204" pitchFamily="34" charset="0"/>
                <a:cs typeface="Calibri" panose="020F0502020204030204" pitchFamily="34" charset="0"/>
              </a:rPr>
              <a:t> </a:t>
            </a:r>
            <a:r>
              <a:rPr lang="en-US" sz="2400" b="1" dirty="0">
                <a:solidFill>
                  <a:srgbClr val="FFFFFF"/>
                </a:solidFill>
                <a:latin typeface="-apple-system"/>
                <a:ea typeface="Calibri" panose="020F0502020204030204" pitchFamily="34" charset="0"/>
                <a:cs typeface="Calibri" panose="020F0502020204030204" pitchFamily="34" charset="0"/>
              </a:rPr>
              <a:t>Management Studio</a:t>
            </a:r>
            <a:r>
              <a:rPr lang="ar-SA" sz="2400" b="1" dirty="0">
                <a:solidFill>
                  <a:srgbClr val="FFFFFF"/>
                </a:solidFill>
                <a:latin typeface="-apple-system"/>
                <a:ea typeface="Calibri" panose="020F0502020204030204" pitchFamily="34" charset="0"/>
                <a:cs typeface="Calibri" panose="020F0502020204030204" pitchFamily="34" charset="0"/>
              </a:rPr>
              <a:t> </a:t>
            </a:r>
            <a:r>
              <a:rPr lang="ar-SA" sz="2400" dirty="0">
                <a:solidFill>
                  <a:srgbClr val="FFFFFF"/>
                </a:solidFill>
                <a:latin typeface="-apple-system"/>
                <a:ea typeface="Calibri" panose="020F0502020204030204" pitchFamily="34" charset="0"/>
                <a:cs typeface="Calibri" panose="020F0502020204030204" pitchFamily="34" charset="0"/>
              </a:rPr>
              <a:t>المثبت في الجهاز ويمكن البحث عنه في الوندوز</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561274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ECE42E-41C9-3030-7B62-314BE79D5854}"/>
              </a:ext>
            </a:extLst>
          </p:cNvPr>
          <p:cNvPicPr>
            <a:picLocks noChangeAspect="1"/>
          </p:cNvPicPr>
          <p:nvPr/>
        </p:nvPicPr>
        <p:blipFill>
          <a:blip r:embed="rId2"/>
          <a:stretch>
            <a:fillRect/>
          </a:stretch>
        </p:blipFill>
        <p:spPr>
          <a:xfrm>
            <a:off x="0" y="0"/>
            <a:ext cx="7626742" cy="4362674"/>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انشاء جدول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(Create Table)</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2993571" y="964430"/>
            <a:ext cx="8920911" cy="4893647"/>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انشأنا قاعدة البايانات يمكننا الان انشاء جداول</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لتخزين البايانات.</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ولانشاء جدول يجب اولا اضافة </a:t>
            </a:r>
            <a:r>
              <a:rPr lang="en-US" sz="2000" b="0" dirty="0">
                <a:solidFill>
                  <a:srgbClr val="CE9178"/>
                </a:solidFill>
                <a:effectLst/>
                <a:latin typeface="Consolas" panose="020B0609020204030204" pitchFamily="49" charset="0"/>
              </a:rPr>
              <a:t>DATABASE=</a:t>
            </a:r>
            <a:r>
              <a:rPr lang="en-US" sz="2000" b="0" dirty="0">
                <a:solidFill>
                  <a:srgbClr val="569CD6"/>
                </a:solidFill>
                <a:effectLst/>
                <a:latin typeface="Consolas" panose="020B0609020204030204" pitchFamily="49" charset="0"/>
              </a:rPr>
              <a:t>{</a:t>
            </a:r>
            <a:r>
              <a:rPr lang="en-US" sz="2000" b="0" dirty="0">
                <a:solidFill>
                  <a:srgbClr val="4FC1FF"/>
                </a:solidFill>
                <a:effectLst/>
                <a:latin typeface="Consolas" panose="020B0609020204030204" pitchFamily="49" charset="0"/>
              </a:rPr>
              <a:t>DATABASE_NAME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endParaRPr lang="en-US" sz="2000" b="0" dirty="0">
              <a:solidFill>
                <a:srgbClr val="CCCCCC"/>
              </a:solidFill>
              <a:effectLst/>
              <a:latin typeface="Consolas" panose="020B0609020204030204" pitchFamily="49"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في نص الاتصال ويجب ان نكتب في ال</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query</a:t>
            </a:r>
          </a:p>
          <a:p>
            <a:pPr algn="r" rtl="1"/>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كتابة</a:t>
            </a:r>
            <a:r>
              <a:rPr lang="en-US" sz="2000" dirty="0">
                <a:solidFill>
                  <a:srgbClr val="CE9178"/>
                </a:solidFill>
                <a:latin typeface="Consolas" panose="020B0609020204030204" pitchFamily="49" charset="0"/>
                <a:ea typeface="Calibri" panose="020F0502020204030204" pitchFamily="34" charset="0"/>
                <a:cs typeface="Calibri" panose="020F0502020204030204" pitchFamily="34" charset="0"/>
              </a:rPr>
              <a:t>”CREATE TABLE “ </a:t>
            </a:r>
            <a:r>
              <a:rPr lang="ar-SA" sz="2000" dirty="0">
                <a:solidFill>
                  <a:srgbClr val="CE9178"/>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اسم الجدول في المثال: </a:t>
            </a:r>
            <a:r>
              <a:rPr lang="en-US" sz="2000" dirty="0">
                <a:solidFill>
                  <a:srgbClr val="CE9178"/>
                </a:solidFill>
                <a:latin typeface="Consolas" panose="020B0609020204030204" pitchFamily="49" charset="0"/>
                <a:ea typeface="Calibri" panose="020F0502020204030204" pitchFamily="34" charset="0"/>
                <a:cs typeface="Calibri" panose="020F0502020204030204" pitchFamily="34" charset="0"/>
              </a:rPr>
              <a:t>“cars”</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2-ثم تفتح قوسين وسنكتب داخل الاقواس الاعمدة ونوع البايانات في كل عامود.</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فتكتب اولا اسم العامود.</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ثم نكتب نوع البايانات وتفتح قوسين بعد نوع البايانات مباشرة ويكون لكتابة العوامل</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يمكن اضافة </a:t>
            </a:r>
            <a:r>
              <a:rPr lang="ar-SA" sz="2000" dirty="0">
                <a:solidFill>
                  <a:srgbClr val="CE9178"/>
                </a:solidFill>
                <a:latin typeface="Consolas" panose="020B0609020204030204" pitchFamily="49" charset="0"/>
                <a:ea typeface="Calibri" panose="020F0502020204030204" pitchFamily="34" charset="0"/>
                <a:cs typeface="Calibri" panose="020F0502020204030204" pitchFamily="34" charset="0"/>
              </a:rPr>
              <a:t>"</a:t>
            </a:r>
            <a:r>
              <a:rPr lang="en-US" sz="2000" b="0" dirty="0">
                <a:solidFill>
                  <a:srgbClr val="CE9178"/>
                </a:solidFill>
                <a:effectLst/>
                <a:latin typeface="Consolas" panose="020B0609020204030204" pitchFamily="49" charset="0"/>
              </a:rPr>
              <a:t> PRIMARY KEY</a:t>
            </a:r>
            <a:r>
              <a:rPr lang="ar-SA" sz="2000" dirty="0">
                <a:solidFill>
                  <a:srgbClr val="CE9178"/>
                </a:solidFill>
                <a:latin typeface="Consolas" panose="020B0609020204030204" pitchFamily="49"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نوع البايانات الخاصة بالعامود وهذا يعني ان</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هذا البايانات لايمكن تكررها في أكثر من صف فمثلا رقم الهويه لايمكن ان يتكرر</a:t>
            </a:r>
          </a:p>
        </p:txBody>
      </p:sp>
    </p:spTree>
    <p:extLst>
      <p:ext uri="{BB962C8B-B14F-4D97-AF65-F5344CB8AC3E}">
        <p14:creationId xmlns:p14="http://schemas.microsoft.com/office/powerpoint/2010/main" val="24493821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585B30-3E9F-36CE-4968-662DA74CE341}"/>
              </a:ext>
            </a:extLst>
          </p:cNvPr>
          <p:cNvPicPr>
            <a:picLocks noChangeAspect="1"/>
          </p:cNvPicPr>
          <p:nvPr/>
        </p:nvPicPr>
        <p:blipFill>
          <a:blip r:embed="rId2"/>
          <a:stretch>
            <a:fillRect/>
          </a:stretch>
        </p:blipFill>
        <p:spPr>
          <a:xfrm>
            <a:off x="0" y="78433"/>
            <a:ext cx="6045494" cy="5538596"/>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اضافة صف الى جدول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(Add row to a Table MSSQL)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2166257" y="964430"/>
            <a:ext cx="9748225" cy="5262979"/>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بعد ان انشأنا الجدول يمكننا الان ان نضيف البايانات وتكون على هيئة صفوف.</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انشاء متغير لوضع 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فيه وتمغير اخر</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لوضع البايانات فيه ويجب ان يكون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list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او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tuple</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وفي المتغير الاول الذي يحتوي على ال</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يجب ان تكتب:</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sz="2400" dirty="0">
                <a:solidFill>
                  <a:srgbClr val="CE9178"/>
                </a:solidFill>
                <a:latin typeface="Consolas" panose="020B0609020204030204" pitchFamily="49" charset="0"/>
                <a:ea typeface="Calibri" panose="020F0502020204030204" pitchFamily="34" charset="0"/>
                <a:cs typeface="Calibri" panose="020F0502020204030204" pitchFamily="34" charset="0"/>
              </a:rPr>
              <a:t>“INSERT INTO”</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اسم الجدول في المثال </a:t>
            </a:r>
            <a:r>
              <a:rPr lang="en-US" sz="2400" dirty="0">
                <a:solidFill>
                  <a:srgbClr val="CE9178"/>
                </a:solidFill>
                <a:latin typeface="Consolas" panose="020B0609020204030204" pitchFamily="49" charset="0"/>
                <a:ea typeface="Calibri" panose="020F0502020204030204" pitchFamily="34" charset="0"/>
                <a:cs typeface="Calibri" panose="020F0502020204030204" pitchFamily="34" charset="0"/>
              </a:rPr>
              <a:t>“ cars”</a:t>
            </a:r>
            <a:endParaRPr lang="ar-SA" sz="2400" dirty="0">
              <a:solidFill>
                <a:srgbClr val="CE9178"/>
              </a:solidFill>
              <a:latin typeface="Consolas" panose="020B0609020204030204" pitchFamily="49"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ثم تكتب ترتيب الاعمدة بين قوسين وتفصل بينهم بفاصلة</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ثم تكتب </a:t>
            </a:r>
            <a:r>
              <a:rPr lang="en-US" sz="2400" dirty="0">
                <a:solidFill>
                  <a:srgbClr val="CE9178"/>
                </a:solidFill>
                <a:latin typeface="Consolas" panose="020B0609020204030204" pitchFamily="49" charset="0"/>
                <a:ea typeface="Calibri" panose="020F0502020204030204" pitchFamily="34" charset="0"/>
                <a:cs typeface="Calibri" panose="020F0502020204030204" pitchFamily="34" charset="0"/>
              </a:rPr>
              <a:t>“ VALUES”</a:t>
            </a:r>
            <a:endParaRPr lang="ar-SA" sz="2400" dirty="0">
              <a:solidFill>
                <a:srgbClr val="CE9178"/>
              </a:solidFill>
              <a:latin typeface="Consolas" panose="020B0609020204030204" pitchFamily="49"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5- ثم تكتب بين قوسين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وتكررها عدد الاعمدة اللي ادخلتها وتفصل بينهم ب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تكتب في المتغير الثاني القيم بالترتيب وعندما تستدعي </a:t>
            </a:r>
            <a:r>
              <a:rPr lang="en-US" sz="2000" b="0" dirty="0" err="1">
                <a:solidFill>
                  <a:srgbClr val="9CDCFE"/>
                </a:solidFill>
                <a:effectLst/>
                <a:latin typeface="Consolas" panose="020B0609020204030204" pitchFamily="49" charset="0"/>
              </a:rPr>
              <a:t>db</a:t>
            </a:r>
            <a:r>
              <a:rPr lang="en-US" sz="2000" b="0" dirty="0" err="1">
                <a:solidFill>
                  <a:srgbClr val="CCCCCC"/>
                </a:solidFill>
                <a:effectLst/>
                <a:latin typeface="Consolas" panose="020B0609020204030204" pitchFamily="49" charset="0"/>
              </a:rPr>
              <a:t>.</a:t>
            </a:r>
            <a:r>
              <a:rPr lang="en-US" sz="2000" b="0" dirty="0" err="1">
                <a:solidFill>
                  <a:srgbClr val="DCDCAA"/>
                </a:solidFill>
                <a:effectLst/>
                <a:latin typeface="Consolas" panose="020B0609020204030204" pitchFamily="49" charset="0"/>
              </a:rPr>
              <a:t>execute</a:t>
            </a:r>
            <a:r>
              <a:rPr lang="en-US" sz="2000" b="0" dirty="0">
                <a:solidFill>
                  <a:srgbClr val="CCCCCC"/>
                </a:solidFill>
                <a:effectLst/>
                <a:latin typeface="Consolas" panose="020B0609020204030204" pitchFamily="49" charset="0"/>
              </a:rPr>
              <a:t>(</a:t>
            </a:r>
            <a:r>
              <a:rPr lang="en-US" sz="2000" b="0" dirty="0">
                <a:solidFill>
                  <a:srgbClr val="9CDCFE"/>
                </a:solidFill>
                <a:effectLst/>
                <a:latin typeface="Consolas" panose="020B0609020204030204" pitchFamily="49" charset="0"/>
              </a:rPr>
              <a:t>query</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values</a:t>
            </a:r>
            <a:r>
              <a:rPr lang="en-US" sz="2000" b="0" dirty="0">
                <a:solidFill>
                  <a:srgbClr val="CCCCCC"/>
                </a:solidFill>
                <a:effectLst/>
                <a:latin typeface="Consolas" panose="020B0609020204030204" pitchFamily="49"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تضع المتغير الاول اللذي يحوي ال</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query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ثم فاصلة ثم المتغير الثاني الذي يحوي البايانات</a:t>
            </a:r>
          </a:p>
        </p:txBody>
      </p:sp>
    </p:spTree>
    <p:extLst>
      <p:ext uri="{BB962C8B-B14F-4D97-AF65-F5344CB8AC3E}">
        <p14:creationId xmlns:p14="http://schemas.microsoft.com/office/powerpoint/2010/main" val="40459130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2B4164-345B-26F6-F74C-2C5EF0E3500C}"/>
              </a:ext>
            </a:extLst>
          </p:cNvPr>
          <p:cNvPicPr>
            <a:picLocks noChangeAspect="1"/>
          </p:cNvPicPr>
          <p:nvPr/>
        </p:nvPicPr>
        <p:blipFill>
          <a:blip r:embed="rId2"/>
          <a:stretch>
            <a:fillRect/>
          </a:stretch>
        </p:blipFill>
        <p:spPr>
          <a:xfrm>
            <a:off x="-1" y="0"/>
            <a:ext cx="5823857" cy="5535904"/>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تغير صف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(Update a row MSSQL)</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3037113" y="1008991"/>
            <a:ext cx="8920911" cy="4524315"/>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من الممكن تغيير صف تمت اضافته بالفعل وتكون بالطريقة التالية:</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يجب انشاء متغيرين كما في الدرس السابق واحد لل</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query</a:t>
            </a:r>
            <a:r>
              <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وثاني للبايانات</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ويجب كتابة التالي في المتغير الاول:</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كتابة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en-US" sz="2400" b="0" dirty="0">
                <a:solidFill>
                  <a:srgbClr val="CE9178"/>
                </a:solidFill>
                <a:effectLst/>
                <a:latin typeface="Consolas" panose="020B0609020204030204" pitchFamily="49" charset="0"/>
              </a:rPr>
              <a:t>"UPDATE</a:t>
            </a:r>
            <a:r>
              <a:rPr lang="ar-SA" sz="2400" b="0" dirty="0">
                <a:solidFill>
                  <a:srgbClr val="CE9178"/>
                </a:solidFill>
                <a:effectLst/>
                <a:latin typeface="Consolas" panose="020B0609020204030204" pitchFamily="49" charset="0"/>
              </a:rPr>
              <a:t> </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لتحديث الصف</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كتابة اسم الجدول</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 "</a:t>
            </a:r>
            <a:r>
              <a:rPr lang="en-US" sz="2400" b="0" dirty="0">
                <a:solidFill>
                  <a:srgbClr val="CE9178"/>
                </a:solidFill>
                <a:effectLst/>
                <a:latin typeface="Consolas" panose="020B0609020204030204" pitchFamily="49" charset="0"/>
              </a:rPr>
              <a:t> cars</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كتابة </a:t>
            </a:r>
            <a:r>
              <a:rPr lang="ar-SA" sz="2400" dirty="0">
                <a:solidFill>
                  <a:srgbClr val="CE9178"/>
                </a:solidFill>
                <a:latin typeface="Consolas" panose="020B0609020204030204" pitchFamily="49" charset="0"/>
                <a:ea typeface="Calibri" panose="020F0502020204030204" pitchFamily="34" charset="0"/>
                <a:cs typeface="Calibri" panose="020F0502020204030204" pitchFamily="34" charset="0"/>
              </a:rPr>
              <a:t>"</a:t>
            </a:r>
            <a:r>
              <a:rPr lang="en-US" sz="2400" b="0" dirty="0">
                <a:solidFill>
                  <a:srgbClr val="CE9178"/>
                </a:solidFill>
                <a:effectLst/>
                <a:latin typeface="Consolas" panose="020B0609020204030204" pitchFamily="49" charset="0"/>
              </a:rPr>
              <a:t> SET</a:t>
            </a:r>
            <a:r>
              <a:rPr lang="ar-SA" sz="2400" dirty="0">
                <a:solidFill>
                  <a:srgbClr val="CE9178"/>
                </a:solidFill>
                <a:latin typeface="Consolas" panose="020B0609020204030204" pitchFamily="49" charset="0"/>
                <a:ea typeface="Calibri" panose="020F0502020204030204" pitchFamily="34" charset="0"/>
                <a:cs typeface="Calibri" panose="020F0502020204030204" pitchFamily="34" charset="0"/>
              </a:rPr>
              <a:t>" </a:t>
            </a:r>
            <a:r>
              <a:rPr lang="ar-SA" sz="2400" dirty="0">
                <a:solidFill>
                  <a:schemeClr val="bg1"/>
                </a:solidFill>
                <a:latin typeface="Consolas" panose="020B0609020204030204" pitchFamily="49" charset="0"/>
                <a:ea typeface="Calibri" panose="020F0502020204030204" pitchFamily="34" charset="0"/>
                <a:cs typeface="Calibri" panose="020F0502020204030204" pitchFamily="34" charset="0"/>
              </a:rPr>
              <a:t>ليغير البايانات</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كتابة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"اسم العامود = ؟"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وتفصل بين كل عامود ب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5- كتابة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en-US" sz="2400" b="0" dirty="0">
                <a:solidFill>
                  <a:srgbClr val="CE9178"/>
                </a:solidFill>
                <a:effectLst/>
                <a:latin typeface="Consolas" panose="020B0609020204030204" pitchFamily="49" charset="0"/>
              </a:rPr>
              <a:t> WHERE</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لتحديد الصف المطلوب تغيره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6- كتابة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"العامود = ؟"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بمعنى انه سوف يغير الصف الذي يكون فيه الاسم</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 "؟"</a:t>
            </a:r>
          </a:p>
          <a:p>
            <a:pPr algn="r" rtl="1"/>
            <a:endPar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وفي المتغير الثاني يتم وضع البايانات الجديدة ويكون اما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tuple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او </a:t>
            </a:r>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list</a:t>
            </a:r>
            <a:endParaRPr lang="ar-SA"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20233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7DC380-CAE2-0152-9CD1-C5C44FED338D}"/>
              </a:ext>
            </a:extLst>
          </p:cNvPr>
          <p:cNvPicPr>
            <a:picLocks noChangeAspect="1"/>
          </p:cNvPicPr>
          <p:nvPr/>
        </p:nvPicPr>
        <p:blipFill>
          <a:blip r:embed="rId2"/>
          <a:stretch>
            <a:fillRect/>
          </a:stretch>
        </p:blipFill>
        <p:spPr>
          <a:xfrm>
            <a:off x="0" y="0"/>
            <a:ext cx="5652085" cy="5208647"/>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حذف صف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(Delete a row</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 MSSQL</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2993571" y="964430"/>
            <a:ext cx="8920911" cy="3416320"/>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من الممكن حذف صف بعد انشائه</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ولفعل هذا يجب وضع متغير لل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query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ومتغير للقيم</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كما فعلنا سابقا ثم نكتب في ال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SQL</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كتابة </a:t>
            </a:r>
            <a:r>
              <a:rPr lang="en-US" sz="2400" b="0" dirty="0">
                <a:solidFill>
                  <a:srgbClr val="CE9178"/>
                </a:solidFill>
                <a:effectLst/>
                <a:latin typeface="Consolas" panose="020B0609020204030204" pitchFamily="49" charset="0"/>
              </a:rPr>
              <a:t>"DELETE FROM</a:t>
            </a:r>
            <a:r>
              <a:rPr lang="en-US"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اسم الجدول في المثال </a:t>
            </a:r>
            <a:r>
              <a:rPr lang="en-US"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en-US" sz="2400" b="0" dirty="0">
                <a:solidFill>
                  <a:srgbClr val="CE9178"/>
                </a:solidFill>
                <a:effectLst/>
                <a:latin typeface="Consolas" panose="020B0609020204030204" pitchFamily="49" charset="0"/>
              </a:rPr>
              <a:t> cars</a:t>
            </a:r>
            <a:r>
              <a:rPr lang="en-US"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كتابة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en-US" sz="2400" b="0" dirty="0">
                <a:solidFill>
                  <a:srgbClr val="CE9178"/>
                </a:solidFill>
                <a:effectLst/>
                <a:latin typeface="Consolas" panose="020B0609020204030204" pitchFamily="49" charset="0"/>
              </a:rPr>
              <a:t> WHERE</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لحذف الصف الذي يحتوي على القيمة المحددة</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اسم العامود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المميز بحيث لا يتكرر في اي عامود ثم كتابة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يساوي</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ثم </a:t>
            </a:r>
            <a:r>
              <a:rPr lang="en-US" sz="2400" dirty="0">
                <a:solidFill>
                  <a:srgbClr val="CE9178"/>
                </a:solidFill>
                <a:latin typeface="Consolas" panose="020B0609020204030204" pitchFamily="49" charset="0"/>
                <a:ea typeface="Calibri" panose="020F0502020204030204" pitchFamily="34" charset="0"/>
                <a:cs typeface="Calibri" panose="020F0502020204030204" pitchFamily="34" charset="0"/>
              </a:rPr>
              <a:t>“</a:t>
            </a:r>
            <a:r>
              <a:rPr lang="ar-SA" sz="2400" dirty="0">
                <a:solidFill>
                  <a:srgbClr val="CE9178"/>
                </a:solidFill>
                <a:latin typeface="Consolas" panose="020B0609020204030204" pitchFamily="49" charset="0"/>
                <a:ea typeface="Calibri" panose="020F0502020204030204" pitchFamily="34" charset="0"/>
                <a:cs typeface="Calibri" panose="020F0502020204030204" pitchFamily="34" charset="0"/>
              </a:rPr>
              <a:t>؟</a:t>
            </a:r>
            <a:r>
              <a:rPr lang="en-US" sz="2400" dirty="0">
                <a:solidFill>
                  <a:srgbClr val="CE9178"/>
                </a:solidFill>
                <a:latin typeface="Consolas" panose="020B0609020204030204" pitchFamily="49" charset="0"/>
                <a:ea typeface="Calibri" panose="020F0502020204030204" pitchFamily="34" charset="0"/>
                <a:cs typeface="Calibri" panose="020F0502020204030204" pitchFamily="34" charset="0"/>
              </a:rPr>
              <a:t>”</a:t>
            </a:r>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36998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6C9212-510C-3FD4-A4C1-2BAE546C7F84}"/>
              </a:ext>
            </a:extLst>
          </p:cNvPr>
          <p:cNvPicPr>
            <a:picLocks noChangeAspect="1"/>
          </p:cNvPicPr>
          <p:nvPr/>
        </p:nvPicPr>
        <p:blipFill>
          <a:blip r:embed="rId2"/>
          <a:stretch>
            <a:fillRect/>
          </a:stretch>
        </p:blipFill>
        <p:spPr>
          <a:xfrm>
            <a:off x="0" y="78432"/>
            <a:ext cx="5978702" cy="5484167"/>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2362200" y="78433"/>
            <a:ext cx="9829800" cy="984987"/>
          </a:xfrm>
        </p:spPr>
        <p:txBody>
          <a:bodyPr vert="horz" lIns="91440" tIns="45720" rIns="91440" bIns="45720" rtlCol="0" anchor="ctr">
            <a:normAutofit/>
          </a:bodyPr>
          <a:lstStyle/>
          <a:p>
            <a:pPr algn="r" rtl="1"/>
            <a:r>
              <a:rPr lang="ar-SA" sz="3600" b="1" dirty="0">
                <a:solidFill>
                  <a:schemeClr val="bg1"/>
                </a:solidFill>
                <a:latin typeface="Calibri" panose="020F0502020204030204" pitchFamily="34" charset="0"/>
                <a:ea typeface="Calibri" panose="020F0502020204030204" pitchFamily="34" charset="0"/>
                <a:cs typeface="Calibri" panose="020F0502020204030204" pitchFamily="34" charset="0"/>
              </a:rPr>
              <a:t>اخذ البايانات من الجدول </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Get a data MSSQL</a:t>
            </a:r>
            <a:r>
              <a:rPr lang="en-US" sz="36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7D844A7-05AD-F5C5-5387-FCED5C025B7A}"/>
              </a:ext>
            </a:extLst>
          </p:cNvPr>
          <p:cNvSpPr txBox="1"/>
          <p:nvPr/>
        </p:nvSpPr>
        <p:spPr>
          <a:xfrm>
            <a:off x="2993571" y="964430"/>
            <a:ext cx="8920911" cy="5324535"/>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عندما تريد بايانات محددة من جدول معين</a:t>
            </a:r>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يجب انشاء متغير واحد فقط لل</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query</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ونكتب فيه: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نكتب "</a:t>
            </a:r>
            <a:r>
              <a:rPr lang="en-US" sz="2400" b="0" dirty="0">
                <a:solidFill>
                  <a:srgbClr val="CE9178"/>
                </a:solidFill>
                <a:effectLst/>
                <a:latin typeface="Consolas" panose="020B0609020204030204" pitchFamily="49" charset="0"/>
              </a:rPr>
              <a:t>SELECT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لتحديد الصفوف اللتي نريدها</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نكتب "</a:t>
            </a:r>
            <a:r>
              <a:rPr lang="en-US" sz="2400" b="0" dirty="0">
                <a:solidFill>
                  <a:srgbClr val="CE9178"/>
                </a:solidFill>
                <a:effectLst/>
                <a:latin typeface="Consolas" panose="020B0609020204030204" pitchFamily="49"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3- نكتب "</a:t>
            </a:r>
            <a:r>
              <a:rPr lang="en-US" sz="2400" b="0" dirty="0">
                <a:solidFill>
                  <a:srgbClr val="CE9178"/>
                </a:solidFill>
                <a:effectLst/>
                <a:latin typeface="Consolas" panose="020B0609020204030204" pitchFamily="49" charset="0"/>
              </a:rPr>
              <a:t> FROM</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لتحديد الجدول المراد اخذ الصفوف منه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4- نكتب اسم الجدول "</a:t>
            </a:r>
            <a:r>
              <a:rPr lang="en-US" sz="2400" b="0" dirty="0">
                <a:solidFill>
                  <a:srgbClr val="CE9178"/>
                </a:solidFill>
                <a:effectLst/>
                <a:latin typeface="Consolas" panose="020B0609020204030204" pitchFamily="49" charset="0"/>
              </a:rPr>
              <a:t> cars</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endPar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يمكن اضافة </a:t>
            </a:r>
            <a:r>
              <a:rPr lang="en-US" sz="24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WHERE</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في حال الرغبة في تفصيل أكثر فنكتب اسم </a:t>
            </a:r>
            <a:r>
              <a:rPr lang="ar-SA" sz="2400" b="0" dirty="0">
                <a:solidFill>
                  <a:srgbClr val="CE9178"/>
                </a:solidFill>
                <a:effectLst/>
                <a:latin typeface="Calibri" panose="020F0502020204030204" pitchFamily="34" charset="0"/>
                <a:ea typeface="Calibri" panose="020F0502020204030204" pitchFamily="34" charset="0"/>
                <a:cs typeface="Calibri" panose="020F0502020204030204" pitchFamily="34" charset="0"/>
              </a:rPr>
              <a:t>العامود</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ثم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يساوي</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 </a:t>
            </a:r>
          </a:p>
          <a:p>
            <a:pPr algn="r" rtl="1"/>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فمثلا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إ</a:t>
            </a:r>
            <a:r>
              <a:rPr lang="ar-SA"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ذا وضعنا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a:t>
            </a:r>
            <a:r>
              <a:rPr lang="en-US" sz="2400" b="0" dirty="0">
                <a:solidFill>
                  <a:srgbClr val="CE9178"/>
                </a:solidFill>
                <a:effectLst/>
                <a:latin typeface="Consolas" panose="020B0609020204030204" pitchFamily="49" charset="0"/>
              </a:rPr>
              <a:t> color = ?</a:t>
            </a:r>
            <a:r>
              <a:rPr lang="ar-SA" sz="2400" dirty="0">
                <a:solidFill>
                  <a:srgbClr val="CE9178"/>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ووضعنا القيمة</a:t>
            </a:r>
            <a:r>
              <a:rPr lang="ar-SA" sz="28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b="0" dirty="0">
                <a:solidFill>
                  <a:srgbClr val="CE9178"/>
                </a:solidFill>
                <a:effectLst/>
                <a:latin typeface="Consolas" panose="020B0609020204030204" pitchFamily="49" charset="0"/>
              </a:rPr>
              <a:t>"red"</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 فسوف يختار</a:t>
            </a:r>
          </a:p>
          <a:p>
            <a:pPr algn="r" rtl="1"/>
            <a:r>
              <a:rPr lang="ar-SA" sz="2400" b="0" dirty="0">
                <a:solidFill>
                  <a:srgbClr val="CCCCCC"/>
                </a:solidFill>
                <a:effectLst/>
                <a:latin typeface="Calibri" panose="020F0502020204030204" pitchFamily="34" charset="0"/>
                <a:ea typeface="Calibri" panose="020F0502020204030204" pitchFamily="34" charset="0"/>
                <a:cs typeface="Calibri" panose="020F0502020204030204" pitchFamily="34" charset="0"/>
              </a:rPr>
              <a:t>الصفوف ال</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تي تحوي في خانة </a:t>
            </a:r>
            <a:r>
              <a:rPr lang="en-US" sz="2400" b="1" dirty="0">
                <a:solidFill>
                  <a:srgbClr val="CCCCCC"/>
                </a:solidFill>
                <a:latin typeface="Calibri" panose="020F0502020204030204" pitchFamily="34" charset="0"/>
                <a:ea typeface="Calibri" panose="020F0502020204030204" pitchFamily="34" charset="0"/>
                <a:cs typeface="Calibri" panose="020F0502020204030204" pitchFamily="34" charset="0"/>
              </a:rPr>
              <a:t>color</a:t>
            </a:r>
            <a:r>
              <a:rPr lang="ar-SA" sz="2400" dirty="0">
                <a:solidFill>
                  <a:srgbClr val="CCCCCC"/>
                </a:solidFill>
                <a:latin typeface="Calibri" panose="020F0502020204030204" pitchFamily="34" charset="0"/>
                <a:ea typeface="Calibri" panose="020F0502020204030204" pitchFamily="34" charset="0"/>
                <a:cs typeface="Calibri" panose="020F0502020204030204" pitchFamily="34" charset="0"/>
              </a:rPr>
              <a:t> اللون الاحمر</a:t>
            </a:r>
            <a:endParaRPr lang="ar-SA" sz="2400" b="0" dirty="0">
              <a:solidFill>
                <a:srgbClr val="CE9178"/>
              </a:solidFill>
              <a:effectLst/>
              <a:latin typeface="Calibri" panose="020F0502020204030204" pitchFamily="34" charset="0"/>
              <a:ea typeface="Calibri" panose="020F0502020204030204" pitchFamily="34" charset="0"/>
              <a:cs typeface="Calibri" panose="020F0502020204030204" pitchFamily="34" charset="0"/>
            </a:endParaRPr>
          </a:p>
          <a:p>
            <a:pPr algn="r" rtl="1"/>
            <a:endParaRPr lang="en-US" sz="2400" b="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algn="r" rtl="1"/>
            <a:endParaRPr lang="en-US" sz="2400" b="0" dirty="0">
              <a:solidFill>
                <a:srgbClr val="CCCCCC"/>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862C860E-EBC8-C37C-94B3-D9F0AFA7D69E}"/>
              </a:ext>
            </a:extLst>
          </p:cNvPr>
          <p:cNvPicPr>
            <a:picLocks noChangeAspect="1"/>
          </p:cNvPicPr>
          <p:nvPr/>
        </p:nvPicPr>
        <p:blipFill>
          <a:blip r:embed="rId3"/>
          <a:stretch>
            <a:fillRect/>
          </a:stretch>
        </p:blipFill>
        <p:spPr>
          <a:xfrm>
            <a:off x="4199079" y="5562599"/>
            <a:ext cx="4999350" cy="1110967"/>
          </a:xfrm>
          <a:prstGeom prst="rect">
            <a:avLst/>
          </a:prstGeom>
        </p:spPr>
      </p:pic>
    </p:spTree>
    <p:extLst>
      <p:ext uri="{BB962C8B-B14F-4D97-AF65-F5344CB8AC3E}">
        <p14:creationId xmlns:p14="http://schemas.microsoft.com/office/powerpoint/2010/main" val="956054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F2589E4-D693-0A37-6774-1CA4B2A730E7}"/>
              </a:ext>
            </a:extLst>
          </p:cNvPr>
          <p:cNvPicPr>
            <a:picLocks noChangeAspect="1"/>
          </p:cNvPicPr>
          <p:nvPr/>
        </p:nvPicPr>
        <p:blipFill>
          <a:blip r:embed="rId2"/>
          <a:stretch>
            <a:fillRect/>
          </a:stretch>
        </p:blipFill>
        <p:spPr>
          <a:xfrm>
            <a:off x="0" y="239507"/>
            <a:ext cx="8007117" cy="2743178"/>
          </a:xfrm>
          <a:prstGeom prst="rect">
            <a:avLst/>
          </a:prstGeom>
        </p:spPr>
      </p:pic>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654628" y="321583"/>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المدخلات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Inputs</a:t>
            </a:r>
          </a:p>
        </p:txBody>
      </p:sp>
      <p:sp>
        <p:nvSpPr>
          <p:cNvPr id="4" name="TextBox 3">
            <a:extLst>
              <a:ext uri="{FF2B5EF4-FFF2-40B4-BE49-F238E27FC236}">
                <a16:creationId xmlns:a16="http://schemas.microsoft.com/office/drawing/2014/main" id="{8F9C7D32-0367-58E9-49C3-AD08A7ACF322}"/>
              </a:ext>
            </a:extLst>
          </p:cNvPr>
          <p:cNvSpPr txBox="1"/>
          <p:nvPr/>
        </p:nvSpPr>
        <p:spPr>
          <a:xfrm>
            <a:off x="1654628" y="1752600"/>
            <a:ext cx="10253599" cy="3785652"/>
          </a:xfrm>
          <a:prstGeom prst="rect">
            <a:avLst/>
          </a:prstGeom>
          <a:noFill/>
        </p:spPr>
        <p:txBody>
          <a:bodyPr wrap="square" rtlCol="0">
            <a:spAutoFit/>
          </a:bodyPr>
          <a:lstStyle/>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لطلب معلومة من مستخدم الرنامج نستخدم الدالة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Input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لانها تعيد لنا القيمة من نوع نص.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لذلك قد نحتاج تحويلها الى نوع اخر مثل رقم إذا تطلب الامر، ومثالها الاتي:</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1- طلبنا اسم المستخدم ووضعنا القيمة في المتغير </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name</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عند كتابة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input</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نكتب داخل الاقواس المعلومة المراد ادخالها بين علامة تنصيص</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لكي يتعرف النظام ان الموجود داخل الاقواس هو عبارة عن نص. </a:t>
            </a:r>
          </a:p>
          <a:p>
            <a:pPr algn="r" rtl="1"/>
            <a:endPar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2- طلبنا عمر المستخدم الذي يفترض ان يكون رقم </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لكن القيمة التى تعيدها </a:t>
            </a:r>
            <a:r>
              <a:rPr lang="en-US" sz="2400" dirty="0">
                <a:solidFill>
                  <a:srgbClr val="DFD492"/>
                </a:solidFill>
                <a:latin typeface="Calibri" panose="020F0502020204030204" pitchFamily="34" charset="0"/>
                <a:ea typeface="Calibri" panose="020F0502020204030204" pitchFamily="34" charset="0"/>
                <a:cs typeface="Calibri" panose="020F0502020204030204" pitchFamily="34" charset="0"/>
              </a:rPr>
              <a:t>input</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دائما نص لذا يج ان نحولها إلى رقم كي نسعمل الرياضيات عليه</a:t>
            </a:r>
          </a:p>
          <a:p>
            <a:pPr algn="r" rtl="1"/>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فسيعتبر النظام القيمة المدخلة كرقم صحيح وبالتالي سيكون المتغير </a:t>
            </a:r>
            <a:r>
              <a:rPr lang="en-US" sz="2400" dirty="0">
                <a:solidFill>
                  <a:srgbClr val="A2E7FF"/>
                </a:solidFill>
                <a:latin typeface="Calibri" panose="020F0502020204030204" pitchFamily="34" charset="0"/>
                <a:ea typeface="Calibri" panose="020F0502020204030204" pitchFamily="34" charset="0"/>
                <a:cs typeface="Calibri" panose="020F0502020204030204" pitchFamily="34" charset="0"/>
              </a:rPr>
              <a:t>age</a:t>
            </a:r>
            <a:r>
              <a:rPr lang="en-US" sz="2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ar-SA" sz="2400" dirty="0">
                <a:solidFill>
                  <a:schemeClr val="bg1"/>
                </a:solidFill>
                <a:latin typeface="Calibri" panose="020F0502020204030204" pitchFamily="34" charset="0"/>
                <a:ea typeface="Calibri" panose="020F0502020204030204" pitchFamily="34" charset="0"/>
                <a:cs typeface="Calibri" panose="020F0502020204030204" pitchFamily="34" charset="0"/>
              </a:rPr>
              <a:t> من نوع رقم صحيح</a:t>
            </a:r>
          </a:p>
        </p:txBody>
      </p:sp>
    </p:spTree>
    <p:extLst>
      <p:ext uri="{BB962C8B-B14F-4D97-AF65-F5344CB8AC3E}">
        <p14:creationId xmlns:p14="http://schemas.microsoft.com/office/powerpoint/2010/main" val="3955934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426028" y="288926"/>
            <a:ext cx="10515600" cy="688612"/>
          </a:xfrm>
        </p:spPr>
        <p:txBody>
          <a:bodyPr>
            <a:normAutofit fontScale="90000"/>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استخدام بعض دوال المتغير النصي</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8" name="Table 8">
            <a:extLst>
              <a:ext uri="{FF2B5EF4-FFF2-40B4-BE49-F238E27FC236}">
                <a16:creationId xmlns:a16="http://schemas.microsoft.com/office/drawing/2014/main" id="{57BF7729-AE6C-0C12-EEA8-DE0CA80494C5}"/>
              </a:ext>
            </a:extLst>
          </p:cNvPr>
          <p:cNvGraphicFramePr>
            <a:graphicFrameLocks noGrp="1"/>
          </p:cNvGraphicFramePr>
          <p:nvPr>
            <p:extLst>
              <p:ext uri="{D42A27DB-BD31-4B8C-83A1-F6EECF244321}">
                <p14:modId xmlns:p14="http://schemas.microsoft.com/office/powerpoint/2010/main" val="1058643082"/>
              </p:ext>
            </p:extLst>
          </p:nvPr>
        </p:nvGraphicFramePr>
        <p:xfrm>
          <a:off x="609601" y="1294431"/>
          <a:ext cx="10972798" cy="5353050"/>
        </p:xfrm>
        <a:graphic>
          <a:graphicData uri="http://schemas.openxmlformats.org/drawingml/2006/table">
            <a:tbl>
              <a:tblPr firstRow="1" bandRow="1">
                <a:tableStyleId>{5C22544A-7EE6-4342-B048-85BDC9FD1C3A}</a:tableStyleId>
              </a:tblPr>
              <a:tblGrid>
                <a:gridCol w="6192235">
                  <a:extLst>
                    <a:ext uri="{9D8B030D-6E8A-4147-A177-3AD203B41FA5}">
                      <a16:colId xmlns:a16="http://schemas.microsoft.com/office/drawing/2014/main" val="1248613257"/>
                    </a:ext>
                  </a:extLst>
                </a:gridCol>
                <a:gridCol w="3707943">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rtl="1"/>
                      <a:r>
                        <a:rPr lang="ar-SA">
                          <a:solidFill>
                            <a:schemeClr val="bg1"/>
                          </a:solidFill>
                          <a:latin typeface="Arial" panose="020B0604020202020204" pitchFamily="34" charset="0"/>
                          <a:cs typeface="Arial" panose="020B0604020202020204" pitchFamily="34" charset="0"/>
                        </a:rPr>
                        <a:t>وظيفتها</a:t>
                      </a:r>
                      <a:endParaRPr lang="en-US">
                        <a:solidFill>
                          <a:schemeClr val="bg1"/>
                        </a:solidFill>
                        <a:latin typeface="Arial" panose="020B0604020202020204" pitchFamily="34" charset="0"/>
                        <a:cs typeface="Arial" panose="020B0604020202020204" pitchFamily="34" charset="0"/>
                      </a:endParaRPr>
                    </a:p>
                  </a:txBody>
                  <a:tcPr/>
                </a:tc>
                <a:tc>
                  <a:txBody>
                    <a:bodyPr/>
                    <a:lstStyle/>
                    <a:p>
                      <a:pPr algn="r" rtl="1"/>
                      <a:r>
                        <a:rPr lang="ar-SA" dirty="0">
                          <a:solidFill>
                            <a:schemeClr val="bg1"/>
                          </a:solidFill>
                          <a:latin typeface="Arial" panose="020B0604020202020204" pitchFamily="34" charset="0"/>
                          <a:cs typeface="Arial" panose="020B0604020202020204" pitchFamily="34" charset="0"/>
                        </a:rPr>
                        <a:t>مثال</a:t>
                      </a:r>
                      <a:endParaRPr lang="en-US"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a:solidFill>
                            <a:schemeClr val="bg1"/>
                          </a:solidFill>
                          <a:latin typeface="Arial" panose="020B0604020202020204" pitchFamily="34" charset="0"/>
                          <a:cs typeface="+mn-cs"/>
                        </a:rPr>
                        <a:t>اسم الدالة</a:t>
                      </a:r>
                      <a:endParaRPr lang="en-US">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7603359"/>
                  </a:ext>
                </a:extLst>
              </a:tr>
              <a:tr h="370840">
                <a:tc>
                  <a:txBody>
                    <a:bodyPr/>
                    <a:lstStyle/>
                    <a:p>
                      <a:pPr algn="ctr" rtl="1" fontAlgn="b"/>
                      <a:r>
                        <a:rPr lang="ar-SA" sz="1600" b="0" i="0" u="none" strike="noStrike" dirty="0">
                          <a:solidFill>
                            <a:schemeClr val="bg1"/>
                          </a:solidFill>
                          <a:effectLst/>
                          <a:latin typeface="Arial" panose="020B0604020202020204" pitchFamily="34" charset="0"/>
                          <a:cs typeface="Arial" panose="020B0604020202020204" pitchFamily="34" charset="0"/>
                        </a:rPr>
                        <a:t>تعيد جميع احرف النص كاحرف كبيرة</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tc>
                  <a:txBody>
                    <a:bodyPr/>
                    <a:lstStyle/>
                    <a:p>
                      <a:pPr algn="ctr" rtl="0"/>
                      <a:r>
                        <a:rPr lang="en-US" sz="1800" b="0" kern="1200" dirty="0">
                          <a:solidFill>
                            <a:schemeClr val="bg1"/>
                          </a:solidFill>
                          <a:effectLst/>
                          <a:latin typeface="+mn-lt"/>
                          <a:ea typeface="+mn-ea"/>
                          <a:cs typeface="+mn-cs"/>
                        </a:rPr>
                        <a:t>z ="</a:t>
                      </a:r>
                      <a:r>
                        <a:rPr lang="en-US" sz="1800" b="0" kern="1200" dirty="0" err="1">
                          <a:solidFill>
                            <a:schemeClr val="bg1"/>
                          </a:solidFill>
                          <a:effectLst/>
                          <a:latin typeface="+mn-lt"/>
                          <a:ea typeface="+mn-ea"/>
                          <a:cs typeface="+mn-cs"/>
                        </a:rPr>
                        <a:t>mohamed</a:t>
                      </a:r>
                      <a:r>
                        <a:rPr lang="en-US" sz="1800" b="0" kern="1200" dirty="0">
                          <a:solidFill>
                            <a:schemeClr val="bg1"/>
                          </a:solidFill>
                          <a:effectLst/>
                          <a:latin typeface="+mn-lt"/>
                          <a:ea typeface="+mn-ea"/>
                          <a:cs typeface="+mn-cs"/>
                        </a:rPr>
                        <a:t> </a:t>
                      </a:r>
                      <a:r>
                        <a:rPr lang="en-US" sz="1800" b="0" kern="1200" dirty="0" err="1">
                          <a:solidFill>
                            <a:schemeClr val="bg1"/>
                          </a:solidFill>
                          <a:effectLst/>
                          <a:latin typeface="+mn-lt"/>
                          <a:ea typeface="+mn-ea"/>
                          <a:cs typeface="+mn-cs"/>
                        </a:rPr>
                        <a:t>hussain</a:t>
                      </a:r>
                      <a:r>
                        <a:rPr lang="en-US" sz="1800" b="0" kern="1200" dirty="0">
                          <a:solidFill>
                            <a:schemeClr val="bg1"/>
                          </a:solidFill>
                          <a:effectLst/>
                          <a:latin typeface="+mn-lt"/>
                          <a:ea typeface="+mn-ea"/>
                          <a:cs typeface="+mn-cs"/>
                        </a:rPr>
                        <a:t> </a:t>
                      </a:r>
                      <a:r>
                        <a:rPr lang="en-US" sz="1800" b="0" kern="1200" dirty="0" err="1">
                          <a:solidFill>
                            <a:schemeClr val="bg1"/>
                          </a:solidFill>
                          <a:effectLst/>
                          <a:latin typeface="+mn-lt"/>
                          <a:ea typeface="+mn-ea"/>
                          <a:cs typeface="+mn-cs"/>
                        </a:rPr>
                        <a:t>baaqeil</a:t>
                      </a:r>
                      <a:r>
                        <a:rPr lang="en-US" sz="1800" b="0" kern="1200" dirty="0">
                          <a:solidFill>
                            <a:schemeClr val="bg1"/>
                          </a:solidFill>
                          <a:effectLst/>
                          <a:latin typeface="+mn-lt"/>
                          <a:ea typeface="+mn-ea"/>
                          <a:cs typeface="+mn-cs"/>
                        </a:rPr>
                        <a:t>"</a:t>
                      </a:r>
                    </a:p>
                    <a:p>
                      <a:pPr algn="ctr" rtl="0"/>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z.upper</a:t>
                      </a:r>
                      <a:r>
                        <a:rPr lang="en-US" sz="1800" b="0" kern="1200" dirty="0">
                          <a:solidFill>
                            <a:schemeClr val="bg1"/>
                          </a:solidFill>
                          <a:effectLst/>
                          <a:latin typeface="+mn-lt"/>
                          <a:ea typeface="+mn-ea"/>
                          <a:cs typeface="+mn-cs"/>
                        </a:rPr>
                        <a:t>())</a:t>
                      </a:r>
                    </a:p>
                  </a:txBody>
                  <a:tcPr marL="6350" marR="6350" marT="6350" marB="0" anchor="ctr">
                    <a:solidFill>
                      <a:schemeClr val="bg2">
                        <a:lumMod val="25000"/>
                      </a:schemeClr>
                    </a:solidFill>
                  </a:tcPr>
                </a:tc>
                <a:tc>
                  <a:txBody>
                    <a:bodyPr/>
                    <a:lstStyle/>
                    <a:p>
                      <a:pPr algn="ctr" rtl="1" fontAlgn="b"/>
                      <a:r>
                        <a:rPr lang="en-US" sz="1600" b="0" i="0" u="none" strike="noStrike" dirty="0">
                          <a:solidFill>
                            <a:schemeClr val="bg1"/>
                          </a:solidFill>
                          <a:effectLst/>
                          <a:latin typeface="Arial" panose="020B0604020202020204" pitchFamily="34" charset="0"/>
                          <a:cs typeface="Arial" panose="020B0604020202020204" pitchFamily="34" charset="0"/>
                        </a:rPr>
                        <a:t>upper</a:t>
                      </a:r>
                    </a:p>
                  </a:txBody>
                  <a:tcPr marL="6350" marR="6350" marT="6350" marB="0" anchor="ctr">
                    <a:solidFill>
                      <a:schemeClr val="bg2">
                        <a:lumMod val="25000"/>
                      </a:schemeClr>
                    </a:solidFill>
                  </a:tcPr>
                </a:tc>
                <a:extLst>
                  <a:ext uri="{0D108BD9-81ED-4DB2-BD59-A6C34878D82A}">
                    <a16:rowId xmlns:a16="http://schemas.microsoft.com/office/drawing/2014/main" val="238292716"/>
                  </a:ext>
                </a:extLst>
              </a:tr>
              <a:tr h="370840">
                <a:tc>
                  <a:txBody>
                    <a:bodyPr/>
                    <a:lstStyle/>
                    <a:p>
                      <a:pPr algn="ctr" rtl="1" fontAlgn="b"/>
                      <a:r>
                        <a:rPr lang="ar-SA" sz="1600" b="0" i="0" u="none" strike="noStrike">
                          <a:solidFill>
                            <a:schemeClr val="bg1"/>
                          </a:solidFill>
                          <a:effectLst/>
                          <a:latin typeface="Arial" panose="020B0604020202020204" pitchFamily="34" charset="0"/>
                          <a:cs typeface="Arial" panose="020B0604020202020204" pitchFamily="34" charset="0"/>
                        </a:rPr>
                        <a:t>تعيد جميع احرف النص كأحرف صغيرة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tx1">
                        <a:lumMod val="85000"/>
                        <a:lumOff val="15000"/>
                      </a:schemeClr>
                    </a:solidFill>
                  </a:tcPr>
                </a:tc>
                <a:tc>
                  <a:txBody>
                    <a:bodyPr/>
                    <a:lstStyle/>
                    <a:p>
                      <a:pPr algn="ctr" rtl="0"/>
                      <a:r>
                        <a:rPr lang="en-US" sz="1800" b="0" kern="1200">
                          <a:solidFill>
                            <a:schemeClr val="bg1"/>
                          </a:solidFill>
                          <a:effectLst/>
                          <a:latin typeface="+mn-lt"/>
                          <a:ea typeface="+mn-ea"/>
                          <a:cs typeface="+mn-cs"/>
                        </a:rPr>
                        <a:t>z ="</a:t>
                      </a:r>
                      <a:r>
                        <a:rPr lang="en-US" sz="1800" b="0" kern="1200" err="1">
                          <a:solidFill>
                            <a:schemeClr val="bg1"/>
                          </a:solidFill>
                          <a:effectLst/>
                          <a:latin typeface="+mn-lt"/>
                          <a:ea typeface="+mn-ea"/>
                          <a:cs typeface="+mn-cs"/>
                        </a:rPr>
                        <a:t>moHamed</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husSain</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baaqeil</a:t>
                      </a:r>
                      <a:r>
                        <a:rPr lang="en-US" sz="1800" b="0" kern="1200">
                          <a:solidFill>
                            <a:schemeClr val="bg1"/>
                          </a:solidFill>
                          <a:effectLst/>
                          <a:latin typeface="+mn-lt"/>
                          <a:ea typeface="+mn-ea"/>
                          <a:cs typeface="+mn-cs"/>
                        </a:rPr>
                        <a:t>"</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z.lower</a:t>
                      </a:r>
                      <a:r>
                        <a:rPr lang="en-US" sz="1800" b="0" kern="1200">
                          <a:solidFill>
                            <a:schemeClr val="bg1"/>
                          </a:solidFill>
                          <a:effectLst/>
                          <a:latin typeface="+mn-lt"/>
                          <a:ea typeface="+mn-ea"/>
                          <a:cs typeface="+mn-cs"/>
                        </a:rPr>
                        <a:t>())</a:t>
                      </a:r>
                    </a:p>
                  </a:txBody>
                  <a:tcPr marL="6350" marR="6350" marT="6350" marB="0" anchor="ctr">
                    <a:solidFill>
                      <a:schemeClr val="tx1">
                        <a:lumMod val="85000"/>
                        <a:lumOff val="15000"/>
                      </a:schemeClr>
                    </a:solidFill>
                  </a:tcPr>
                </a:tc>
                <a:tc>
                  <a:txBody>
                    <a:bodyPr/>
                    <a:lstStyle/>
                    <a:p>
                      <a:pPr algn="ctr" rtl="1" fontAlgn="b"/>
                      <a:r>
                        <a:rPr lang="en-US" sz="1600" b="0" i="0" u="none" strike="noStrike" dirty="0">
                          <a:solidFill>
                            <a:schemeClr val="bg1"/>
                          </a:solidFill>
                          <a:effectLst/>
                          <a:latin typeface="Arial" panose="020B0604020202020204" pitchFamily="34" charset="0"/>
                          <a:cs typeface="Arial" panose="020B0604020202020204" pitchFamily="34" charset="0"/>
                        </a:rPr>
                        <a:t>lower</a:t>
                      </a:r>
                    </a:p>
                  </a:txBody>
                  <a:tcPr marL="6350" marR="6350" marT="6350" marB="0" anchor="ctr">
                    <a:solidFill>
                      <a:schemeClr val="tx1">
                        <a:lumMod val="85000"/>
                        <a:lumOff val="15000"/>
                      </a:schemeClr>
                    </a:solidFill>
                  </a:tcPr>
                </a:tc>
                <a:extLst>
                  <a:ext uri="{0D108BD9-81ED-4DB2-BD59-A6C34878D82A}">
                    <a16:rowId xmlns:a16="http://schemas.microsoft.com/office/drawing/2014/main" val="145931201"/>
                  </a:ext>
                </a:extLst>
              </a:tr>
              <a:tr h="436942">
                <a:tc>
                  <a:txBody>
                    <a:bodyPr/>
                    <a:lstStyle/>
                    <a:p>
                      <a:pPr algn="ctr" rtl="1" fontAlgn="b"/>
                      <a:r>
                        <a:rPr lang="ar-SA" sz="1600" b="0" i="0" u="none" strike="noStrike">
                          <a:solidFill>
                            <a:schemeClr val="bg1"/>
                          </a:solidFill>
                          <a:effectLst/>
                          <a:latin typeface="Arial" panose="020B0604020202020204" pitchFamily="34" charset="0"/>
                          <a:cs typeface="Arial" panose="020B0604020202020204" pitchFamily="34" charset="0"/>
                        </a:rPr>
                        <a:t>تعيد أول حرف من الجملة حرف كبير وباقي احرف الكلمات احرف صغيرة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tc>
                  <a:txBody>
                    <a:bodyPr/>
                    <a:lstStyle/>
                    <a:p>
                      <a:pPr algn="ctr" rtl="0"/>
                      <a:r>
                        <a:rPr lang="en-US" sz="1800" b="0" kern="1200">
                          <a:solidFill>
                            <a:schemeClr val="bg1"/>
                          </a:solidFill>
                          <a:effectLst/>
                          <a:latin typeface="+mn-lt"/>
                          <a:ea typeface="+mn-ea"/>
                          <a:cs typeface="+mn-cs"/>
                        </a:rPr>
                        <a:t>z ="</a:t>
                      </a:r>
                      <a:r>
                        <a:rPr lang="en-US" sz="1800" b="0" kern="1200" err="1">
                          <a:solidFill>
                            <a:schemeClr val="bg1"/>
                          </a:solidFill>
                          <a:effectLst/>
                          <a:latin typeface="+mn-lt"/>
                          <a:ea typeface="+mn-ea"/>
                          <a:cs typeface="+mn-cs"/>
                        </a:rPr>
                        <a:t>moHamed</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husSain</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baaqeil</a:t>
                      </a:r>
                      <a:r>
                        <a:rPr lang="en-US" sz="1800" b="0" kern="1200">
                          <a:solidFill>
                            <a:schemeClr val="bg1"/>
                          </a:solidFill>
                          <a:effectLst/>
                          <a:latin typeface="+mn-lt"/>
                          <a:ea typeface="+mn-ea"/>
                          <a:cs typeface="+mn-cs"/>
                        </a:rPr>
                        <a:t>"</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z.capitalize</a:t>
                      </a:r>
                      <a:r>
                        <a:rPr lang="en-US" sz="1800" b="0" kern="1200">
                          <a:solidFill>
                            <a:schemeClr val="bg1"/>
                          </a:solidFill>
                          <a:effectLst/>
                          <a:latin typeface="+mn-lt"/>
                          <a:ea typeface="+mn-ea"/>
                          <a:cs typeface="+mn-cs"/>
                        </a:rPr>
                        <a:t>())</a:t>
                      </a:r>
                    </a:p>
                  </a:txBody>
                  <a:tcPr marL="6350" marR="6350" marT="6350" marB="0" anchor="ctr">
                    <a:solidFill>
                      <a:schemeClr val="bg2">
                        <a:lumMod val="25000"/>
                      </a:schemeClr>
                    </a:solidFill>
                  </a:tcPr>
                </a:tc>
                <a:tc>
                  <a:txBody>
                    <a:bodyPr/>
                    <a:lstStyle/>
                    <a:p>
                      <a:pPr algn="ctr" rtl="1" fontAlgn="b"/>
                      <a:r>
                        <a:rPr lang="en-US" sz="1600" b="0" i="0" u="none" strike="noStrike" dirty="0">
                          <a:solidFill>
                            <a:schemeClr val="bg1"/>
                          </a:solidFill>
                          <a:effectLst/>
                          <a:latin typeface="Arial" panose="020B0604020202020204" pitchFamily="34" charset="0"/>
                          <a:cs typeface="Arial" panose="020B0604020202020204" pitchFamily="34" charset="0"/>
                        </a:rPr>
                        <a:t>capitalize</a:t>
                      </a:r>
                    </a:p>
                  </a:txBody>
                  <a:tcPr marL="6350" marR="6350" marT="6350" marB="0" anchor="ctr">
                    <a:solidFill>
                      <a:schemeClr val="bg2">
                        <a:lumMod val="25000"/>
                      </a:schemeClr>
                    </a:solidFill>
                  </a:tcPr>
                </a:tc>
                <a:extLst>
                  <a:ext uri="{0D108BD9-81ED-4DB2-BD59-A6C34878D82A}">
                    <a16:rowId xmlns:a16="http://schemas.microsoft.com/office/drawing/2014/main" val="1666754179"/>
                  </a:ext>
                </a:extLst>
              </a:tr>
              <a:tr h="370840">
                <a:tc>
                  <a:txBody>
                    <a:bodyPr/>
                    <a:lstStyle/>
                    <a:p>
                      <a:pPr algn="ctr" rtl="1" fontAlgn="b"/>
                      <a:r>
                        <a:rPr lang="ar-SA" sz="1600" b="0" i="0" u="none" strike="noStrike">
                          <a:solidFill>
                            <a:schemeClr val="bg1"/>
                          </a:solidFill>
                          <a:effectLst/>
                          <a:latin typeface="Arial" panose="020B0604020202020204" pitchFamily="34" charset="0"/>
                          <a:cs typeface="Arial" panose="020B0604020202020204" pitchFamily="34" charset="0"/>
                        </a:rPr>
                        <a:t>تعيد عدد مرات تكرار الجملة المطلوب عدّها</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tx1">
                        <a:lumMod val="85000"/>
                        <a:lumOff val="15000"/>
                      </a:schemeClr>
                    </a:solidFill>
                  </a:tcPr>
                </a:tc>
                <a:tc>
                  <a:txBody>
                    <a:bodyPr/>
                    <a:lstStyle/>
                    <a:p>
                      <a:pPr algn="ctr" rtl="0"/>
                      <a:r>
                        <a:rPr lang="en-US" sz="1800" b="0" kern="1200">
                          <a:solidFill>
                            <a:schemeClr val="bg1"/>
                          </a:solidFill>
                          <a:effectLst/>
                          <a:latin typeface="+mn-lt"/>
                          <a:ea typeface="+mn-ea"/>
                          <a:cs typeface="+mn-cs"/>
                        </a:rPr>
                        <a:t>z ="</a:t>
                      </a:r>
                      <a:r>
                        <a:rPr lang="en-US" sz="1800" b="0" kern="1200" err="1">
                          <a:solidFill>
                            <a:schemeClr val="bg1"/>
                          </a:solidFill>
                          <a:effectLst/>
                          <a:latin typeface="+mn-lt"/>
                          <a:ea typeface="+mn-ea"/>
                          <a:cs typeface="+mn-cs"/>
                        </a:rPr>
                        <a:t>moHamed</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husSain</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baaqeil</a:t>
                      </a:r>
                      <a:r>
                        <a:rPr lang="en-US" sz="1800" b="0" kern="1200">
                          <a:solidFill>
                            <a:schemeClr val="bg1"/>
                          </a:solidFill>
                          <a:effectLst/>
                          <a:latin typeface="+mn-lt"/>
                          <a:ea typeface="+mn-ea"/>
                          <a:cs typeface="+mn-cs"/>
                        </a:rPr>
                        <a:t>"</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z.count</a:t>
                      </a:r>
                      <a:r>
                        <a:rPr lang="en-US" sz="1800" b="0" kern="1200">
                          <a:solidFill>
                            <a:schemeClr val="bg1"/>
                          </a:solidFill>
                          <a:effectLst/>
                          <a:latin typeface="+mn-lt"/>
                          <a:ea typeface="+mn-ea"/>
                          <a:cs typeface="+mn-cs"/>
                        </a:rPr>
                        <a:t>("a"))</a:t>
                      </a:r>
                    </a:p>
                  </a:txBody>
                  <a:tcPr marL="6350" marR="6350" marT="6350" marB="0" anchor="ctr">
                    <a:solidFill>
                      <a:schemeClr val="tx1">
                        <a:lumMod val="85000"/>
                        <a:lumOff val="15000"/>
                      </a:schemeClr>
                    </a:solidFill>
                  </a:tcPr>
                </a:tc>
                <a:tc>
                  <a:txBody>
                    <a:bodyPr/>
                    <a:lstStyle/>
                    <a:p>
                      <a:pPr algn="ctr" rtl="1" fontAlgn="b"/>
                      <a:r>
                        <a:rPr lang="en-US" sz="1600" b="0" i="0" u="none" strike="noStrike" dirty="0">
                          <a:solidFill>
                            <a:schemeClr val="bg1"/>
                          </a:solidFill>
                          <a:effectLst/>
                          <a:latin typeface="Arial" panose="020B0604020202020204" pitchFamily="34" charset="0"/>
                          <a:cs typeface="Arial" panose="020B0604020202020204" pitchFamily="34" charset="0"/>
                        </a:rPr>
                        <a:t>count</a:t>
                      </a:r>
                    </a:p>
                  </a:txBody>
                  <a:tcPr marL="6350" marR="6350" marT="6350" marB="0" anchor="ctr">
                    <a:solidFill>
                      <a:schemeClr val="tx1">
                        <a:lumMod val="85000"/>
                        <a:lumOff val="15000"/>
                      </a:schemeClr>
                    </a:solidFill>
                  </a:tcPr>
                </a:tc>
                <a:extLst>
                  <a:ext uri="{0D108BD9-81ED-4DB2-BD59-A6C34878D82A}">
                    <a16:rowId xmlns:a16="http://schemas.microsoft.com/office/drawing/2014/main" val="814124387"/>
                  </a:ext>
                </a:extLst>
              </a:tr>
              <a:tr h="370840">
                <a:tc>
                  <a:txBody>
                    <a:bodyPr/>
                    <a:lstStyle/>
                    <a:p>
                      <a:pPr algn="ctr" rtl="1" fontAlgn="b"/>
                      <a:r>
                        <a:rPr lang="ar-SA" sz="1600" b="0" i="0" u="none" strike="noStrike">
                          <a:solidFill>
                            <a:schemeClr val="bg1"/>
                          </a:solidFill>
                          <a:effectLst/>
                          <a:latin typeface="Arial" panose="020B0604020202020204" pitchFamily="34" charset="0"/>
                          <a:cs typeface="Arial" panose="020B0604020202020204" pitchFamily="34" charset="0"/>
                        </a:rPr>
                        <a:t>تعيد صح او خطأ اذا كانت الجملة تنتهي بالأحرف المطلوبة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tc>
                  <a:txBody>
                    <a:bodyPr/>
                    <a:lstStyle/>
                    <a:p>
                      <a:pPr algn="ctr" rtl="0"/>
                      <a:r>
                        <a:rPr lang="en-US" sz="1800" b="0" kern="1200">
                          <a:solidFill>
                            <a:schemeClr val="bg1"/>
                          </a:solidFill>
                          <a:effectLst/>
                          <a:latin typeface="+mn-lt"/>
                          <a:ea typeface="+mn-ea"/>
                          <a:cs typeface="+mn-cs"/>
                        </a:rPr>
                        <a:t>z ="</a:t>
                      </a:r>
                      <a:r>
                        <a:rPr lang="en-US" sz="1800" b="0" kern="1200" err="1">
                          <a:solidFill>
                            <a:schemeClr val="bg1"/>
                          </a:solidFill>
                          <a:effectLst/>
                          <a:latin typeface="+mn-lt"/>
                          <a:ea typeface="+mn-ea"/>
                          <a:cs typeface="+mn-cs"/>
                        </a:rPr>
                        <a:t>moHamed</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husSain</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baaqeil</a:t>
                      </a:r>
                      <a:r>
                        <a:rPr lang="en-US" sz="1800" b="0" kern="1200">
                          <a:solidFill>
                            <a:schemeClr val="bg1"/>
                          </a:solidFill>
                          <a:effectLst/>
                          <a:latin typeface="+mn-lt"/>
                          <a:ea typeface="+mn-ea"/>
                          <a:cs typeface="+mn-cs"/>
                        </a:rPr>
                        <a:t>"</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z.endswith</a:t>
                      </a:r>
                      <a:r>
                        <a:rPr lang="en-US" sz="1800" b="0" kern="1200">
                          <a:solidFill>
                            <a:schemeClr val="bg1"/>
                          </a:solidFill>
                          <a:effectLst/>
                          <a:latin typeface="+mn-lt"/>
                          <a:ea typeface="+mn-ea"/>
                          <a:cs typeface="+mn-cs"/>
                        </a:rPr>
                        <a:t>("n"))</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z.endswith</a:t>
                      </a:r>
                      <a:r>
                        <a:rPr lang="en-US" sz="1800" b="0" kern="1200">
                          <a:solidFill>
                            <a:schemeClr val="bg1"/>
                          </a:solidFill>
                          <a:effectLst/>
                          <a:latin typeface="+mn-lt"/>
                          <a:ea typeface="+mn-ea"/>
                          <a:cs typeface="+mn-cs"/>
                        </a:rPr>
                        <a:t>("</a:t>
                      </a:r>
                      <a:r>
                        <a:rPr lang="en-US" sz="1800" b="0" kern="1200" err="1">
                          <a:solidFill>
                            <a:schemeClr val="bg1"/>
                          </a:solidFill>
                          <a:effectLst/>
                          <a:latin typeface="+mn-lt"/>
                          <a:ea typeface="+mn-ea"/>
                          <a:cs typeface="+mn-cs"/>
                        </a:rPr>
                        <a:t>eil</a:t>
                      </a:r>
                      <a:r>
                        <a:rPr lang="en-US" sz="1800" b="0" kern="1200">
                          <a:solidFill>
                            <a:schemeClr val="bg1"/>
                          </a:solidFill>
                          <a:effectLst/>
                          <a:latin typeface="+mn-lt"/>
                          <a:ea typeface="+mn-ea"/>
                          <a:cs typeface="+mn-cs"/>
                        </a:rPr>
                        <a:t>"))</a:t>
                      </a:r>
                    </a:p>
                  </a:txBody>
                  <a:tcPr marL="6350" marR="6350" marT="6350" marB="0" anchor="ctr">
                    <a:solidFill>
                      <a:schemeClr val="bg2">
                        <a:lumMod val="25000"/>
                      </a:schemeClr>
                    </a:solidFill>
                  </a:tcPr>
                </a:tc>
                <a:tc>
                  <a:txBody>
                    <a:bodyPr/>
                    <a:lstStyle/>
                    <a:p>
                      <a:pPr algn="ctr" rtl="1" fontAlgn="b"/>
                      <a:r>
                        <a:rPr lang="en-US" sz="1600" b="0" i="0" u="none" strike="noStrike" dirty="0" err="1">
                          <a:solidFill>
                            <a:schemeClr val="bg1"/>
                          </a:solidFill>
                          <a:effectLst/>
                          <a:latin typeface="Arial" panose="020B0604020202020204" pitchFamily="34" charset="0"/>
                          <a:cs typeface="Arial" panose="020B0604020202020204" pitchFamily="34" charset="0"/>
                        </a:rPr>
                        <a:t>endswith</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extLst>
                  <a:ext uri="{0D108BD9-81ED-4DB2-BD59-A6C34878D82A}">
                    <a16:rowId xmlns:a16="http://schemas.microsoft.com/office/drawing/2014/main" val="2682460738"/>
                  </a:ext>
                </a:extLst>
              </a:tr>
              <a:tr h="370840">
                <a:tc>
                  <a:txBody>
                    <a:bodyPr/>
                    <a:lstStyle/>
                    <a:p>
                      <a:pPr algn="ctr" rtl="1" fontAlgn="b"/>
                      <a:r>
                        <a:rPr lang="ar-SA" sz="1600" b="0" i="0" u="none" strike="noStrike">
                          <a:solidFill>
                            <a:schemeClr val="bg1"/>
                          </a:solidFill>
                          <a:effectLst/>
                          <a:latin typeface="Arial" panose="020B0604020202020204" pitchFamily="34" charset="0"/>
                          <a:cs typeface="Arial" panose="020B0604020202020204" pitchFamily="34" charset="0"/>
                        </a:rPr>
                        <a:t>تعيد صح او خطا اذا كانت الجملة تبدأ بالأحرف المطلوبة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tx1">
                        <a:lumMod val="85000"/>
                        <a:lumOff val="15000"/>
                      </a:schemeClr>
                    </a:solidFill>
                  </a:tcPr>
                </a:tc>
                <a:tc>
                  <a:txBody>
                    <a:bodyPr/>
                    <a:lstStyle/>
                    <a:p>
                      <a:pPr algn="ctr" rtl="0"/>
                      <a:r>
                        <a:rPr lang="en-US" sz="1800" b="0" kern="1200">
                          <a:solidFill>
                            <a:schemeClr val="bg1"/>
                          </a:solidFill>
                          <a:effectLst/>
                          <a:latin typeface="+mn-lt"/>
                          <a:ea typeface="+mn-ea"/>
                          <a:cs typeface="+mn-cs"/>
                        </a:rPr>
                        <a:t>z ="</a:t>
                      </a:r>
                      <a:r>
                        <a:rPr lang="en-US" sz="1800" b="0" kern="1200" err="1">
                          <a:solidFill>
                            <a:schemeClr val="bg1"/>
                          </a:solidFill>
                          <a:effectLst/>
                          <a:latin typeface="+mn-lt"/>
                          <a:ea typeface="+mn-ea"/>
                          <a:cs typeface="+mn-cs"/>
                        </a:rPr>
                        <a:t>moHamed</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husSain</a:t>
                      </a:r>
                      <a:r>
                        <a:rPr lang="en-US" sz="1800" b="0" kern="1200">
                          <a:solidFill>
                            <a:schemeClr val="bg1"/>
                          </a:solidFill>
                          <a:effectLst/>
                          <a:latin typeface="+mn-lt"/>
                          <a:ea typeface="+mn-ea"/>
                          <a:cs typeface="+mn-cs"/>
                        </a:rPr>
                        <a:t> </a:t>
                      </a:r>
                      <a:r>
                        <a:rPr lang="en-US" sz="1800" b="0" kern="1200" err="1">
                          <a:solidFill>
                            <a:schemeClr val="bg1"/>
                          </a:solidFill>
                          <a:effectLst/>
                          <a:latin typeface="+mn-lt"/>
                          <a:ea typeface="+mn-ea"/>
                          <a:cs typeface="+mn-cs"/>
                        </a:rPr>
                        <a:t>baaqeil</a:t>
                      </a:r>
                      <a:r>
                        <a:rPr lang="en-US" sz="1800" b="0" kern="1200">
                          <a:solidFill>
                            <a:schemeClr val="bg1"/>
                          </a:solidFill>
                          <a:effectLst/>
                          <a:latin typeface="+mn-lt"/>
                          <a:ea typeface="+mn-ea"/>
                          <a:cs typeface="+mn-cs"/>
                        </a:rPr>
                        <a:t>"</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z.startswith</a:t>
                      </a:r>
                      <a:r>
                        <a:rPr lang="en-US" sz="1800" b="0" kern="1200">
                          <a:solidFill>
                            <a:schemeClr val="bg1"/>
                          </a:solidFill>
                          <a:effectLst/>
                          <a:latin typeface="+mn-lt"/>
                          <a:ea typeface="+mn-ea"/>
                          <a:cs typeface="+mn-cs"/>
                        </a:rPr>
                        <a:t>("h"))</a:t>
                      </a:r>
                    </a:p>
                    <a:p>
                      <a:pPr algn="ctr" rtl="0"/>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z.startswith</a:t>
                      </a:r>
                      <a:r>
                        <a:rPr lang="en-US" sz="1800" b="0" kern="1200">
                          <a:solidFill>
                            <a:schemeClr val="bg1"/>
                          </a:solidFill>
                          <a:effectLst/>
                          <a:latin typeface="+mn-lt"/>
                          <a:ea typeface="+mn-ea"/>
                          <a:cs typeface="+mn-cs"/>
                        </a:rPr>
                        <a:t>("m"))</a:t>
                      </a:r>
                    </a:p>
                  </a:txBody>
                  <a:tcPr marL="6350" marR="6350" marT="6350" marB="0" anchor="ctr">
                    <a:solidFill>
                      <a:schemeClr val="tx1">
                        <a:lumMod val="85000"/>
                        <a:lumOff val="15000"/>
                      </a:schemeClr>
                    </a:solidFill>
                  </a:tcPr>
                </a:tc>
                <a:tc>
                  <a:txBody>
                    <a:bodyPr/>
                    <a:lstStyle/>
                    <a:p>
                      <a:pPr algn="ctr" rtl="1" fontAlgn="b"/>
                      <a:r>
                        <a:rPr lang="en-US" sz="1600" b="0" i="0" u="none" strike="noStrike" dirty="0" err="1">
                          <a:solidFill>
                            <a:schemeClr val="bg1"/>
                          </a:solidFill>
                          <a:effectLst/>
                          <a:latin typeface="Arial" panose="020B0604020202020204" pitchFamily="34" charset="0"/>
                          <a:cs typeface="Arial" panose="020B0604020202020204" pitchFamily="34" charset="0"/>
                        </a:rPr>
                        <a:t>startswith</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tx1">
                        <a:lumMod val="85000"/>
                        <a:lumOff val="15000"/>
                      </a:schemeClr>
                    </a:solidFill>
                  </a:tcPr>
                </a:tc>
                <a:extLst>
                  <a:ext uri="{0D108BD9-81ED-4DB2-BD59-A6C34878D82A}">
                    <a16:rowId xmlns:a16="http://schemas.microsoft.com/office/drawing/2014/main" val="1660974054"/>
                  </a:ext>
                </a:extLst>
              </a:tr>
              <a:tr h="370840">
                <a:tc>
                  <a:txBody>
                    <a:bodyPr/>
                    <a:lstStyle/>
                    <a:p>
                      <a:pPr algn="ctr" rtl="1" fontAlgn="b"/>
                      <a:r>
                        <a:rPr lang="ar-SA" sz="1600" b="0" i="0" u="none" strike="noStrike" dirty="0">
                          <a:solidFill>
                            <a:schemeClr val="bg1"/>
                          </a:solidFill>
                          <a:effectLst/>
                          <a:latin typeface="Arial" panose="020B0604020202020204" pitchFamily="34" charset="0"/>
                          <a:cs typeface="Arial" panose="020B0604020202020204" pitchFamily="34" charset="0"/>
                        </a:rPr>
                        <a:t>تعيد صح او خطأ اذا اكان النص عبارة عن رقم</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tc>
                  <a:txBody>
                    <a:bodyPr/>
                    <a:lstStyle/>
                    <a:p>
                      <a:pPr algn="ctr" rtl="0"/>
                      <a:r>
                        <a:rPr lang="en-US" sz="1800" b="0" kern="1200" dirty="0">
                          <a:solidFill>
                            <a:schemeClr val="bg1"/>
                          </a:solidFill>
                          <a:effectLst/>
                          <a:latin typeface="+mn-lt"/>
                          <a:ea typeface="+mn-ea"/>
                          <a:cs typeface="+mn-cs"/>
                        </a:rPr>
                        <a:t>z ="</a:t>
                      </a:r>
                      <a:r>
                        <a:rPr lang="en-US" sz="1800" b="0" kern="1200" dirty="0" err="1">
                          <a:solidFill>
                            <a:schemeClr val="bg1"/>
                          </a:solidFill>
                          <a:effectLst/>
                          <a:latin typeface="+mn-lt"/>
                          <a:ea typeface="+mn-ea"/>
                          <a:cs typeface="+mn-cs"/>
                        </a:rPr>
                        <a:t>moHamed</a:t>
                      </a:r>
                      <a:r>
                        <a:rPr lang="en-US" sz="1800" b="0" kern="1200" dirty="0">
                          <a:solidFill>
                            <a:schemeClr val="bg1"/>
                          </a:solidFill>
                          <a:effectLst/>
                          <a:latin typeface="+mn-lt"/>
                          <a:ea typeface="+mn-ea"/>
                          <a:cs typeface="+mn-cs"/>
                        </a:rPr>
                        <a:t> </a:t>
                      </a:r>
                      <a:r>
                        <a:rPr lang="en-US" sz="1800" b="0" kern="1200" dirty="0" err="1">
                          <a:solidFill>
                            <a:schemeClr val="bg1"/>
                          </a:solidFill>
                          <a:effectLst/>
                          <a:latin typeface="+mn-lt"/>
                          <a:ea typeface="+mn-ea"/>
                          <a:cs typeface="+mn-cs"/>
                        </a:rPr>
                        <a:t>husSain</a:t>
                      </a:r>
                      <a:r>
                        <a:rPr lang="en-US" sz="1800" b="0" kern="1200" dirty="0">
                          <a:solidFill>
                            <a:schemeClr val="bg1"/>
                          </a:solidFill>
                          <a:effectLst/>
                          <a:latin typeface="+mn-lt"/>
                          <a:ea typeface="+mn-ea"/>
                          <a:cs typeface="+mn-cs"/>
                        </a:rPr>
                        <a:t> </a:t>
                      </a:r>
                      <a:r>
                        <a:rPr lang="en-US" sz="1800" b="0" kern="1200" dirty="0" err="1">
                          <a:solidFill>
                            <a:schemeClr val="bg1"/>
                          </a:solidFill>
                          <a:effectLst/>
                          <a:latin typeface="+mn-lt"/>
                          <a:ea typeface="+mn-ea"/>
                          <a:cs typeface="+mn-cs"/>
                        </a:rPr>
                        <a:t>baaqeil</a:t>
                      </a:r>
                      <a:r>
                        <a:rPr lang="en-US" sz="1800" b="0" kern="1200" dirty="0">
                          <a:solidFill>
                            <a:schemeClr val="bg1"/>
                          </a:solidFill>
                          <a:effectLst/>
                          <a:latin typeface="+mn-lt"/>
                          <a:ea typeface="+mn-ea"/>
                          <a:cs typeface="+mn-cs"/>
                        </a:rPr>
                        <a:t>"</a:t>
                      </a:r>
                    </a:p>
                    <a:p>
                      <a:pPr algn="ctr" rtl="0"/>
                      <a:r>
                        <a:rPr lang="en-US" sz="1800" b="0" kern="1200" dirty="0">
                          <a:solidFill>
                            <a:schemeClr val="bg1"/>
                          </a:solidFill>
                          <a:effectLst/>
                          <a:latin typeface="+mn-lt"/>
                          <a:ea typeface="+mn-ea"/>
                          <a:cs typeface="+mn-cs"/>
                        </a:rPr>
                        <a:t>x = "10"</a:t>
                      </a:r>
                    </a:p>
                    <a:p>
                      <a:pPr algn="ctr" rtl="0"/>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z.isdigit</a:t>
                      </a:r>
                      <a:r>
                        <a:rPr lang="en-US" sz="1800" b="0" kern="1200" dirty="0">
                          <a:solidFill>
                            <a:schemeClr val="bg1"/>
                          </a:solidFill>
                          <a:effectLst/>
                          <a:latin typeface="+mn-lt"/>
                          <a:ea typeface="+mn-ea"/>
                          <a:cs typeface="+mn-cs"/>
                        </a:rPr>
                        <a:t>())</a:t>
                      </a:r>
                    </a:p>
                    <a:p>
                      <a:pPr algn="ctr" rtl="0"/>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x.isdigit</a:t>
                      </a:r>
                      <a:r>
                        <a:rPr lang="en-US" sz="1800" b="0" kern="1200" dirty="0">
                          <a:solidFill>
                            <a:schemeClr val="bg1"/>
                          </a:solidFill>
                          <a:effectLst/>
                          <a:latin typeface="+mn-lt"/>
                          <a:ea typeface="+mn-ea"/>
                          <a:cs typeface="+mn-cs"/>
                        </a:rPr>
                        <a:t>())</a:t>
                      </a:r>
                    </a:p>
                  </a:txBody>
                  <a:tcPr marL="6350" marR="6350" marT="6350" marB="0" anchor="ctr">
                    <a:solidFill>
                      <a:schemeClr val="bg2">
                        <a:lumMod val="25000"/>
                      </a:schemeClr>
                    </a:solidFill>
                  </a:tcPr>
                </a:tc>
                <a:tc>
                  <a:txBody>
                    <a:bodyPr/>
                    <a:lstStyle/>
                    <a:p>
                      <a:pPr algn="ctr" rtl="1" fontAlgn="b"/>
                      <a:r>
                        <a:rPr lang="en-US" sz="1600" b="0" i="0" u="none" strike="noStrike" dirty="0" err="1">
                          <a:solidFill>
                            <a:schemeClr val="bg1"/>
                          </a:solidFill>
                          <a:effectLst/>
                          <a:latin typeface="Arial" panose="020B0604020202020204" pitchFamily="34" charset="0"/>
                          <a:cs typeface="Arial" panose="020B0604020202020204" pitchFamily="34" charset="0"/>
                        </a:rPr>
                        <a:t>isdigit</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nchor="ctr">
                    <a:solidFill>
                      <a:schemeClr val="bg2">
                        <a:lumMod val="25000"/>
                      </a:schemeClr>
                    </a:solidFill>
                  </a:tcPr>
                </a:tc>
                <a:extLst>
                  <a:ext uri="{0D108BD9-81ED-4DB2-BD59-A6C34878D82A}">
                    <a16:rowId xmlns:a16="http://schemas.microsoft.com/office/drawing/2014/main" val="582540320"/>
                  </a:ext>
                </a:extLst>
              </a:tr>
            </a:tbl>
          </a:graphicData>
        </a:graphic>
      </p:graphicFrame>
    </p:spTree>
    <p:extLst>
      <p:ext uri="{BB962C8B-B14F-4D97-AF65-F5344CB8AC3E}">
        <p14:creationId xmlns:p14="http://schemas.microsoft.com/office/powerpoint/2010/main" val="7059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1219200" y="397783"/>
            <a:ext cx="10515600" cy="688612"/>
          </a:xfrm>
        </p:spPr>
        <p:txBody>
          <a:bodyPr>
            <a:noAutofit/>
          </a:bodyPr>
          <a:lstStyle/>
          <a:p>
            <a:pPr algn="r" rtl="1"/>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تنسيق النص (</a:t>
            </a:r>
            <a:r>
              <a:rPr lang="en-US" b="1" dirty="0">
                <a:solidFill>
                  <a:schemeClr val="bg1"/>
                </a:solidFill>
                <a:latin typeface="Calibri" panose="020F0502020204030204" pitchFamily="34" charset="0"/>
                <a:ea typeface="Calibri" panose="020F0502020204030204" pitchFamily="34" charset="0"/>
                <a:cs typeface="Calibri" panose="020F0502020204030204" pitchFamily="34" charset="0"/>
              </a:rPr>
              <a:t>Format</a:t>
            </a:r>
            <a:r>
              <a:rPr lang="ar-SA" b="1"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157936" y="1267947"/>
            <a:ext cx="12034064" cy="2862322"/>
          </a:xfrm>
          <a:prstGeom prst="rect">
            <a:avLst/>
          </a:prstGeom>
          <a:noFill/>
        </p:spPr>
        <p:txBody>
          <a:bodyPr wrap="none" rtlCol="0">
            <a:spAutoFit/>
          </a:bodyPr>
          <a:lstStyle/>
          <a:p>
            <a:r>
              <a:rPr lang="en-US" sz="2000" b="0" dirty="0">
                <a:solidFill>
                  <a:srgbClr val="9CDCFE"/>
                </a:solidFill>
                <a:effectLst/>
                <a:latin typeface="Consolas" panose="020B0609020204030204" pitchFamily="49" charset="0"/>
              </a:rPr>
              <a:t>name</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"Ali"</a:t>
            </a:r>
            <a:endParaRPr lang="en-US" sz="2000" b="0" dirty="0">
              <a:solidFill>
                <a:srgbClr val="CCCCCC"/>
              </a:solidFill>
              <a:effectLst/>
              <a:latin typeface="Consolas" panose="020B0609020204030204" pitchFamily="49" charset="0"/>
            </a:endParaRPr>
          </a:p>
          <a:p>
            <a:r>
              <a:rPr lang="en-US" sz="2000" b="0" dirty="0">
                <a:solidFill>
                  <a:srgbClr val="9CDCFE"/>
                </a:solidFill>
                <a:effectLst/>
                <a:latin typeface="Consolas" panose="020B0609020204030204" pitchFamily="49" charset="0"/>
              </a:rPr>
              <a:t>age</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"17"</a:t>
            </a:r>
            <a:endParaRPr lang="en-US" sz="2000" b="0" dirty="0">
              <a:solidFill>
                <a:srgbClr val="CCCCCC"/>
              </a:solidFill>
              <a:effectLst/>
              <a:latin typeface="Consolas" panose="020B0609020204030204" pitchFamily="49" charset="0"/>
            </a:endParaRPr>
          </a:p>
          <a:p>
            <a:br>
              <a:rPr lang="en-US" sz="2000" b="0" dirty="0">
                <a:solidFill>
                  <a:srgbClr val="CCCCCC"/>
                </a:solidFill>
                <a:effectLst/>
                <a:latin typeface="Consolas" panose="020B0609020204030204" pitchFamily="49" charset="0"/>
              </a:rPr>
            </a:br>
            <a:r>
              <a:rPr lang="en-US" sz="2000" b="0" dirty="0">
                <a:solidFill>
                  <a:srgbClr val="9CDCFE"/>
                </a:solidFill>
                <a:effectLst/>
                <a:latin typeface="Consolas" panose="020B0609020204030204" pitchFamily="49" charset="0"/>
              </a:rPr>
              <a:t>txt0</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err="1">
                <a:solidFill>
                  <a:srgbClr val="569CD6"/>
                </a:solidFill>
                <a:effectLst/>
                <a:latin typeface="Consolas" panose="020B0609020204030204" pitchFamily="49" charset="0"/>
              </a:rPr>
              <a:t>f</a:t>
            </a:r>
            <a:r>
              <a:rPr lang="en-US" sz="2000" b="0" dirty="0" err="1">
                <a:solidFill>
                  <a:srgbClr val="CE9178"/>
                </a:solidFill>
                <a:effectLst/>
                <a:latin typeface="Consolas" panose="020B0609020204030204" pitchFamily="49" charset="0"/>
              </a:rPr>
              <a:t>"My</a:t>
            </a:r>
            <a:r>
              <a:rPr lang="en-US" sz="2000" b="0" dirty="0">
                <a:solidFill>
                  <a:srgbClr val="CE9178"/>
                </a:solidFill>
                <a:effectLst/>
                <a:latin typeface="Consolas" panose="020B0609020204030204" pitchFamily="49" charset="0"/>
              </a:rPr>
              <a:t> name is </a:t>
            </a:r>
            <a:r>
              <a:rPr lang="en-US" sz="2000" b="0" dirty="0">
                <a:solidFill>
                  <a:srgbClr val="569CD6"/>
                </a:solidFill>
                <a:effectLst/>
                <a:latin typeface="Consolas" panose="020B0609020204030204" pitchFamily="49" charset="0"/>
              </a:rPr>
              <a:t>{</a:t>
            </a:r>
            <a:r>
              <a:rPr lang="en-US" sz="2000" b="0" dirty="0">
                <a:solidFill>
                  <a:srgbClr val="9CDCFE"/>
                </a:solidFill>
                <a:effectLst/>
                <a:latin typeface="Consolas" panose="020B0609020204030204" pitchFamily="49" charset="0"/>
              </a:rPr>
              <a:t>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 I'm </a:t>
            </a:r>
            <a:r>
              <a:rPr lang="en-US" sz="2000" b="0" dirty="0">
                <a:solidFill>
                  <a:srgbClr val="569CD6"/>
                </a:solidFill>
                <a:effectLst/>
                <a:latin typeface="Consolas" panose="020B0609020204030204" pitchFamily="49" charset="0"/>
              </a:rPr>
              <a:t>{</a:t>
            </a:r>
            <a:r>
              <a:rPr lang="en-US" sz="2000" b="0" dirty="0">
                <a:solidFill>
                  <a:srgbClr val="9CDCFE"/>
                </a:solidFill>
                <a:effectLst/>
                <a:latin typeface="Consolas" panose="020B0609020204030204" pitchFamily="49" charset="0"/>
              </a:rPr>
              <a:t>age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endParaRPr lang="en-US" sz="2000" b="0" dirty="0">
              <a:solidFill>
                <a:srgbClr val="CCCCCC"/>
              </a:solidFill>
              <a:effectLst/>
              <a:latin typeface="Consolas" panose="020B0609020204030204" pitchFamily="49" charset="0"/>
            </a:endParaRPr>
          </a:p>
          <a:p>
            <a:r>
              <a:rPr lang="en-US" sz="2000" b="0" dirty="0">
                <a:solidFill>
                  <a:srgbClr val="9CDCFE"/>
                </a:solidFill>
                <a:effectLst/>
                <a:latin typeface="Consolas" panose="020B0609020204030204" pitchFamily="49" charset="0"/>
              </a:rPr>
              <a:t>txt1</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"My name is </a:t>
            </a:r>
            <a:r>
              <a:rPr lang="en-US" sz="2000" b="0" dirty="0">
                <a:solidFill>
                  <a:srgbClr val="569CD6"/>
                </a:solidFill>
                <a:effectLst/>
                <a:latin typeface="Consolas" panose="020B0609020204030204" pitchFamily="49" charset="0"/>
              </a:rPr>
              <a:t>{</a:t>
            </a:r>
            <a:r>
              <a:rPr lang="en-US" sz="2000" b="0" dirty="0" err="1">
                <a:solidFill>
                  <a:srgbClr val="569CD6"/>
                </a:solidFill>
                <a:effectLst/>
                <a:latin typeface="Consolas" panose="020B0609020204030204" pitchFamily="49" charset="0"/>
              </a:rPr>
              <a:t>my_name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 I'm </a:t>
            </a:r>
            <a:r>
              <a:rPr lang="en-US" sz="2000" b="0" dirty="0">
                <a:solidFill>
                  <a:srgbClr val="569CD6"/>
                </a:solidFill>
                <a:effectLst/>
                <a:latin typeface="Consolas" panose="020B0609020204030204" pitchFamily="49" charset="0"/>
              </a:rPr>
              <a:t>{</a:t>
            </a:r>
            <a:r>
              <a:rPr lang="en-US" sz="2000" b="0" dirty="0" err="1">
                <a:solidFill>
                  <a:srgbClr val="569CD6"/>
                </a:solidFill>
                <a:effectLst/>
                <a:latin typeface="Consolas" panose="020B0609020204030204" pitchFamily="49" charset="0"/>
              </a:rPr>
              <a:t>my_age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r>
              <a:rPr lang="en-US" sz="2000" b="0" dirty="0">
                <a:solidFill>
                  <a:srgbClr val="DCDCAA"/>
                </a:solidFill>
                <a:effectLst/>
                <a:latin typeface="Consolas" panose="020B0609020204030204" pitchFamily="49" charset="0"/>
              </a:rPr>
              <a:t>format</a:t>
            </a:r>
            <a:r>
              <a:rPr lang="en-US" sz="2000" b="0" dirty="0">
                <a:solidFill>
                  <a:srgbClr val="CCCCCC"/>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my_name</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"Mohamed"</a:t>
            </a:r>
            <a:r>
              <a:rPr lang="en-US" sz="2000" b="0" dirty="0">
                <a:solidFill>
                  <a:srgbClr val="CCCCCC"/>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my_age</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B5CEA8"/>
                </a:solidFill>
                <a:effectLst/>
                <a:latin typeface="Consolas" panose="020B0609020204030204" pitchFamily="49" charset="0"/>
              </a:rPr>
              <a:t>45</a:t>
            </a:r>
            <a:r>
              <a:rPr lang="en-US" sz="2000" b="0" dirty="0">
                <a:solidFill>
                  <a:srgbClr val="CCCCCC"/>
                </a:solidFill>
                <a:effectLst/>
                <a:latin typeface="Consolas" panose="020B0609020204030204" pitchFamily="49" charset="0"/>
              </a:rPr>
              <a:t>)</a:t>
            </a:r>
          </a:p>
          <a:p>
            <a:r>
              <a:rPr lang="en-US" sz="2000" b="0" dirty="0">
                <a:solidFill>
                  <a:srgbClr val="9CDCFE"/>
                </a:solidFill>
                <a:effectLst/>
                <a:latin typeface="Consolas" panose="020B0609020204030204" pitchFamily="49" charset="0"/>
              </a:rPr>
              <a:t>txt2</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"My name is </a:t>
            </a:r>
            <a:r>
              <a:rPr lang="en-US" sz="2000" b="0" dirty="0">
                <a:solidFill>
                  <a:srgbClr val="569CD6"/>
                </a:solidFill>
                <a:effectLst/>
                <a:latin typeface="Consolas" panose="020B0609020204030204" pitchFamily="49" charset="0"/>
              </a:rPr>
              <a:t>{0}</a:t>
            </a:r>
            <a:r>
              <a:rPr lang="en-US" sz="2000" b="0" dirty="0">
                <a:solidFill>
                  <a:srgbClr val="CE9178"/>
                </a:solidFill>
                <a:effectLst/>
                <a:latin typeface="Consolas" panose="020B0609020204030204" pitchFamily="49" charset="0"/>
              </a:rPr>
              <a:t>, I'm </a:t>
            </a:r>
            <a:r>
              <a:rPr lang="en-US" sz="2000" b="0" dirty="0">
                <a:solidFill>
                  <a:srgbClr val="569CD6"/>
                </a:solidFill>
                <a:effectLst/>
                <a:latin typeface="Consolas" panose="020B0609020204030204" pitchFamily="49" charset="0"/>
              </a:rPr>
              <a:t>{1}</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r>
              <a:rPr lang="en-US" sz="2000" b="0" dirty="0">
                <a:solidFill>
                  <a:srgbClr val="DCDCAA"/>
                </a:solidFill>
                <a:effectLst/>
                <a:latin typeface="Consolas" panose="020B0609020204030204" pitchFamily="49" charset="0"/>
              </a:rPr>
              <a:t>format</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"Salem"</a:t>
            </a:r>
            <a:r>
              <a:rPr lang="en-US" sz="2000" b="0" dirty="0">
                <a:solidFill>
                  <a:srgbClr val="CCCCCC"/>
                </a:solidFill>
                <a:effectLst/>
                <a:latin typeface="Consolas" panose="020B0609020204030204" pitchFamily="49" charset="0"/>
              </a:rPr>
              <a:t>,</a:t>
            </a:r>
            <a:r>
              <a:rPr lang="en-US" sz="2000" b="0" dirty="0">
                <a:solidFill>
                  <a:srgbClr val="B5CEA8"/>
                </a:solidFill>
                <a:effectLst/>
                <a:latin typeface="Consolas" panose="020B0609020204030204" pitchFamily="49" charset="0"/>
              </a:rPr>
              <a:t>20</a:t>
            </a:r>
            <a:r>
              <a:rPr lang="en-US" sz="2000" b="0" dirty="0">
                <a:solidFill>
                  <a:srgbClr val="CCCCCC"/>
                </a:solidFill>
                <a:effectLst/>
                <a:latin typeface="Consolas" panose="020B0609020204030204" pitchFamily="49" charset="0"/>
              </a:rPr>
              <a:t>)</a:t>
            </a:r>
          </a:p>
          <a:p>
            <a:r>
              <a:rPr lang="en-US" sz="2000" b="0" dirty="0">
                <a:solidFill>
                  <a:srgbClr val="9CDCFE"/>
                </a:solidFill>
                <a:effectLst/>
                <a:latin typeface="Consolas" panose="020B0609020204030204" pitchFamily="49" charset="0"/>
              </a:rPr>
              <a:t>txt3</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"My name is </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 I'm </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r>
              <a:rPr lang="en-US" sz="2000" b="0" dirty="0">
                <a:solidFill>
                  <a:srgbClr val="DCDCAA"/>
                </a:solidFill>
                <a:effectLst/>
                <a:latin typeface="Consolas" panose="020B0609020204030204" pitchFamily="49" charset="0"/>
              </a:rPr>
              <a:t>format</a:t>
            </a:r>
            <a:r>
              <a:rPr lang="en-US" sz="2000" b="0" dirty="0">
                <a:solidFill>
                  <a:srgbClr val="CCCCCC"/>
                </a:solidFill>
                <a:effectLst/>
                <a:latin typeface="Consolas" panose="020B0609020204030204" pitchFamily="49" charset="0"/>
              </a:rPr>
              <a:t>(</a:t>
            </a:r>
            <a:r>
              <a:rPr lang="en-US" sz="2000" b="0" dirty="0">
                <a:solidFill>
                  <a:srgbClr val="CE9178"/>
                </a:solidFill>
                <a:effectLst/>
                <a:latin typeface="Consolas" panose="020B0609020204030204" pitchFamily="49" charset="0"/>
              </a:rPr>
              <a:t>"Hamza"</a:t>
            </a:r>
            <a:r>
              <a:rPr lang="en-US" sz="2000" b="0" dirty="0">
                <a:solidFill>
                  <a:srgbClr val="CCCCCC"/>
                </a:solidFill>
                <a:effectLst/>
                <a:latin typeface="Consolas" panose="020B0609020204030204" pitchFamily="49" charset="0"/>
              </a:rPr>
              <a:t>,</a:t>
            </a:r>
            <a:r>
              <a:rPr lang="en-US" sz="2000" b="0" dirty="0">
                <a:solidFill>
                  <a:srgbClr val="B5CEA8"/>
                </a:solidFill>
                <a:effectLst/>
                <a:latin typeface="Consolas" panose="020B0609020204030204" pitchFamily="49" charset="0"/>
              </a:rPr>
              <a:t>14</a:t>
            </a:r>
            <a:r>
              <a:rPr lang="en-US" sz="2000" b="0" dirty="0">
                <a:solidFill>
                  <a:srgbClr val="CCCCCC"/>
                </a:solidFill>
                <a:effectLst/>
                <a:latin typeface="Consolas" panose="020B0609020204030204" pitchFamily="49" charset="0"/>
              </a:rPr>
              <a:t>)</a:t>
            </a:r>
          </a:p>
          <a:p>
            <a:br>
              <a:rPr lang="en-US" sz="2000" b="0" dirty="0">
                <a:solidFill>
                  <a:srgbClr val="CCCCCC"/>
                </a:solidFill>
                <a:effectLst/>
                <a:latin typeface="Consolas" panose="020B0609020204030204" pitchFamily="49" charset="0"/>
              </a:rPr>
            </a:br>
            <a:r>
              <a:rPr lang="en-US" sz="2000" b="0" dirty="0">
                <a:solidFill>
                  <a:srgbClr val="DCDCAA"/>
                </a:solidFill>
                <a:effectLst/>
                <a:latin typeface="Consolas" panose="020B0609020204030204" pitchFamily="49" charset="0"/>
              </a:rPr>
              <a:t>print</a:t>
            </a:r>
            <a:r>
              <a:rPr lang="en-US" sz="2000" b="0" dirty="0">
                <a:solidFill>
                  <a:srgbClr val="CCCCCC"/>
                </a:solidFill>
                <a:effectLst/>
                <a:latin typeface="Consolas" panose="020B0609020204030204" pitchFamily="49" charset="0"/>
              </a:rPr>
              <a:t>(</a:t>
            </a:r>
            <a:r>
              <a:rPr lang="en-US" sz="2000" b="0" dirty="0" err="1">
                <a:solidFill>
                  <a:srgbClr val="569CD6"/>
                </a:solidFill>
                <a:effectLst/>
                <a:latin typeface="Consolas" panose="020B0609020204030204" pitchFamily="49" charset="0"/>
              </a:rPr>
              <a:t>f</a:t>
            </a:r>
            <a:r>
              <a:rPr lang="en-US" sz="2000" b="0" dirty="0" err="1">
                <a:solidFill>
                  <a:srgbClr val="CE9178"/>
                </a:solidFill>
                <a:effectLst/>
                <a:latin typeface="Consolas" panose="020B0609020204030204" pitchFamily="49" charset="0"/>
              </a:rPr>
              <a:t>"My</a:t>
            </a:r>
            <a:r>
              <a:rPr lang="en-US" sz="2000" b="0" dirty="0">
                <a:solidFill>
                  <a:srgbClr val="CE9178"/>
                </a:solidFill>
                <a:effectLst/>
                <a:latin typeface="Consolas" panose="020B0609020204030204" pitchFamily="49" charset="0"/>
              </a:rPr>
              <a:t> name is </a:t>
            </a:r>
            <a:r>
              <a:rPr lang="en-US" sz="2000" b="0" dirty="0">
                <a:solidFill>
                  <a:srgbClr val="569CD6"/>
                </a:solidFill>
                <a:effectLst/>
                <a:latin typeface="Consolas" panose="020B0609020204030204" pitchFamily="49" charset="0"/>
              </a:rPr>
              <a:t>{</a:t>
            </a:r>
            <a:r>
              <a:rPr lang="en-US" sz="2000" b="0" dirty="0">
                <a:solidFill>
                  <a:srgbClr val="9CDCFE"/>
                </a:solidFill>
                <a:effectLst/>
                <a:latin typeface="Consolas" panose="020B0609020204030204" pitchFamily="49" charset="0"/>
              </a:rPr>
              <a:t>name</a:t>
            </a:r>
            <a:r>
              <a:rPr lang="en-US" sz="2000" b="0" dirty="0">
                <a:solidFill>
                  <a:srgbClr val="569CD6"/>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889062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solidFill>
                  <a:schemeClr val="bg1"/>
                </a:solidFill>
              </a:rPr>
              <a:t>معلومة 7: الأرقام (</a:t>
            </a:r>
            <a:r>
              <a:rPr lang="en-US" dirty="0">
                <a:solidFill>
                  <a:schemeClr val="bg1"/>
                </a:solidFill>
              </a:rPr>
              <a:t>Numbers</a:t>
            </a:r>
            <a:r>
              <a:rPr lang="ar-SA" dirty="0">
                <a:solidFill>
                  <a:schemeClr val="bg1"/>
                </a:solidFill>
              </a:rPr>
              <a:t>)</a:t>
            </a:r>
            <a:endParaRPr lang="en-US" dirty="0">
              <a:solidFill>
                <a:schemeClr val="bg1"/>
              </a:solidFill>
            </a:endParaRPr>
          </a:p>
        </p:txBody>
      </p:sp>
      <p:sp>
        <p:nvSpPr>
          <p:cNvPr id="3" name="TextBox 2">
            <a:extLst>
              <a:ext uri="{FF2B5EF4-FFF2-40B4-BE49-F238E27FC236}">
                <a16:creationId xmlns:a16="http://schemas.microsoft.com/office/drawing/2014/main" id="{196A6DF3-9E6C-B572-56DD-9121FAB6D0C1}"/>
              </a:ext>
            </a:extLst>
          </p:cNvPr>
          <p:cNvSpPr txBox="1"/>
          <p:nvPr/>
        </p:nvSpPr>
        <p:spPr>
          <a:xfrm>
            <a:off x="174172" y="1053738"/>
            <a:ext cx="2844048" cy="2031325"/>
          </a:xfrm>
          <a:prstGeom prst="rect">
            <a:avLst/>
          </a:prstGeom>
          <a:noFill/>
        </p:spPr>
        <p:txBody>
          <a:bodyPr wrap="none" rtlCol="0">
            <a:spAutoFit/>
          </a:bodyPr>
          <a:lstStyle/>
          <a:p>
            <a:r>
              <a:rPr lang="fr-FR" b="0" dirty="0">
                <a:solidFill>
                  <a:srgbClr val="9CDCFE"/>
                </a:solidFill>
                <a:effectLst/>
                <a:latin typeface="Consolas" panose="020B0609020204030204" pitchFamily="49" charset="0"/>
              </a:rPr>
              <a:t>x</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B5CEA8"/>
                </a:solidFill>
                <a:effectLst/>
                <a:latin typeface="Consolas" panose="020B0609020204030204" pitchFamily="49" charset="0"/>
              </a:rPr>
              <a:t>1</a:t>
            </a:r>
            <a:endParaRPr lang="fr-FR" b="0" dirty="0">
              <a:solidFill>
                <a:srgbClr val="CCCCCC"/>
              </a:solidFill>
              <a:effectLst/>
              <a:latin typeface="Consolas" panose="020B0609020204030204" pitchFamily="49" charset="0"/>
            </a:endParaRPr>
          </a:p>
          <a:p>
            <a:r>
              <a:rPr lang="fr-FR" b="0" dirty="0">
                <a:solidFill>
                  <a:srgbClr val="9CDCFE"/>
                </a:solidFill>
                <a:effectLst/>
                <a:latin typeface="Consolas" panose="020B0609020204030204" pitchFamily="49" charset="0"/>
              </a:rPr>
              <a:t>y</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B5CEA8"/>
                </a:solidFill>
                <a:effectLst/>
                <a:latin typeface="Consolas" panose="020B0609020204030204" pitchFamily="49" charset="0"/>
              </a:rPr>
              <a:t>35656222554887711</a:t>
            </a:r>
            <a:endParaRPr lang="fr-FR" b="0" dirty="0">
              <a:solidFill>
                <a:srgbClr val="CCCCCC"/>
              </a:solidFill>
              <a:effectLst/>
              <a:latin typeface="Consolas" panose="020B0609020204030204" pitchFamily="49" charset="0"/>
            </a:endParaRPr>
          </a:p>
          <a:p>
            <a:r>
              <a:rPr lang="fr-FR" b="0" dirty="0">
                <a:solidFill>
                  <a:srgbClr val="9CDCFE"/>
                </a:solidFill>
                <a:effectLst/>
                <a:latin typeface="Consolas" panose="020B0609020204030204" pitchFamily="49" charset="0"/>
              </a:rPr>
              <a:t>z</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3255522</a:t>
            </a:r>
            <a:endParaRPr lang="fr-FR" b="0" dirty="0">
              <a:solidFill>
                <a:srgbClr val="CCCCCC"/>
              </a:solidFill>
              <a:effectLst/>
              <a:latin typeface="Consolas" panose="020B0609020204030204" pitchFamily="49" charset="0"/>
            </a:endParaRPr>
          </a:p>
          <a:p>
            <a:br>
              <a:rPr lang="fr-FR" b="0" dirty="0">
                <a:solidFill>
                  <a:srgbClr val="CCCCCC"/>
                </a:solidFill>
                <a:effectLst/>
                <a:latin typeface="Consolas" panose="020B0609020204030204" pitchFamily="49" charset="0"/>
              </a:rPr>
            </a:br>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x</a:t>
            </a:r>
            <a:r>
              <a:rPr lang="fr-FR" b="0" dirty="0">
                <a:solidFill>
                  <a:srgbClr val="CCCCCC"/>
                </a:solidFill>
                <a:effectLst/>
                <a:latin typeface="Consolas" panose="020B0609020204030204" pitchFamily="49" charset="0"/>
              </a:rPr>
              <a:t>))</a:t>
            </a:r>
          </a:p>
          <a:p>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y</a:t>
            </a:r>
            <a:r>
              <a:rPr lang="fr-FR" b="0" dirty="0">
                <a:solidFill>
                  <a:srgbClr val="CCCCCC"/>
                </a:solidFill>
                <a:effectLst/>
                <a:latin typeface="Consolas" panose="020B0609020204030204" pitchFamily="49" charset="0"/>
              </a:rPr>
              <a:t>))</a:t>
            </a:r>
          </a:p>
          <a:p>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z</a:t>
            </a:r>
            <a:r>
              <a:rPr lang="fr-FR" b="0" dirty="0">
                <a:solidFill>
                  <a:srgbClr val="CCCCCC"/>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9BCFB651-EA08-6197-A423-D77C66FA46C5}"/>
              </a:ext>
            </a:extLst>
          </p:cNvPr>
          <p:cNvSpPr txBox="1"/>
          <p:nvPr/>
        </p:nvSpPr>
        <p:spPr>
          <a:xfrm>
            <a:off x="3418115" y="1053738"/>
            <a:ext cx="1957587" cy="2308324"/>
          </a:xfrm>
          <a:prstGeom prst="rect">
            <a:avLst/>
          </a:prstGeom>
          <a:noFill/>
        </p:spPr>
        <p:txBody>
          <a:bodyPr wrap="none" rtlCol="0">
            <a:spAutoFit/>
          </a:bodyPr>
          <a:lstStyle/>
          <a:p>
            <a:r>
              <a:rPr lang="fr-FR" b="0" dirty="0">
                <a:solidFill>
                  <a:srgbClr val="9CDCFE"/>
                </a:solidFill>
                <a:effectLst/>
                <a:latin typeface="Consolas" panose="020B0609020204030204" pitchFamily="49" charset="0"/>
              </a:rPr>
              <a:t>x</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B5CEA8"/>
                </a:solidFill>
                <a:effectLst/>
                <a:latin typeface="Consolas" panose="020B0609020204030204" pitchFamily="49" charset="0"/>
              </a:rPr>
              <a:t>1.10</a:t>
            </a:r>
            <a:endParaRPr lang="fr-FR" b="0" dirty="0">
              <a:solidFill>
                <a:srgbClr val="CCCCCC"/>
              </a:solidFill>
              <a:effectLst/>
              <a:latin typeface="Consolas" panose="020B0609020204030204" pitchFamily="49" charset="0"/>
            </a:endParaRPr>
          </a:p>
          <a:p>
            <a:r>
              <a:rPr lang="fr-FR" b="0" dirty="0">
                <a:solidFill>
                  <a:srgbClr val="9CDCFE"/>
                </a:solidFill>
                <a:effectLst/>
                <a:latin typeface="Consolas" panose="020B0609020204030204" pitchFamily="49" charset="0"/>
              </a:rPr>
              <a:t>y</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B5CEA8"/>
                </a:solidFill>
                <a:effectLst/>
                <a:latin typeface="Consolas" panose="020B0609020204030204" pitchFamily="49" charset="0"/>
              </a:rPr>
              <a:t>1.0</a:t>
            </a:r>
            <a:endParaRPr lang="fr-FR" b="0" dirty="0">
              <a:solidFill>
                <a:srgbClr val="CCCCCC"/>
              </a:solidFill>
              <a:effectLst/>
              <a:latin typeface="Consolas" panose="020B0609020204030204" pitchFamily="49" charset="0"/>
            </a:endParaRPr>
          </a:p>
          <a:p>
            <a:r>
              <a:rPr lang="fr-FR" b="0" dirty="0">
                <a:solidFill>
                  <a:srgbClr val="9CDCFE"/>
                </a:solidFill>
                <a:effectLst/>
                <a:latin typeface="Consolas" panose="020B0609020204030204" pitchFamily="49" charset="0"/>
              </a:rPr>
              <a:t>z</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CCCCCC"/>
                </a:solidFill>
                <a:effectLst/>
                <a:latin typeface="Consolas" panose="020B0609020204030204" pitchFamily="49" charset="0"/>
              </a:rPr>
              <a:t> </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35.59</a:t>
            </a:r>
            <a:endParaRPr lang="fr-FR" b="0" dirty="0">
              <a:solidFill>
                <a:srgbClr val="CCCCCC"/>
              </a:solidFill>
              <a:effectLst/>
              <a:latin typeface="Consolas" panose="020B0609020204030204" pitchFamily="49" charset="0"/>
            </a:endParaRPr>
          </a:p>
          <a:p>
            <a:br>
              <a:rPr lang="fr-FR" b="0" dirty="0">
                <a:solidFill>
                  <a:srgbClr val="CCCCCC"/>
                </a:solidFill>
                <a:effectLst/>
                <a:latin typeface="Consolas" panose="020B0609020204030204" pitchFamily="49" charset="0"/>
              </a:rPr>
            </a:br>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x</a:t>
            </a:r>
            <a:r>
              <a:rPr lang="fr-FR" b="0" dirty="0">
                <a:solidFill>
                  <a:srgbClr val="CCCCCC"/>
                </a:solidFill>
                <a:effectLst/>
                <a:latin typeface="Consolas" panose="020B0609020204030204" pitchFamily="49" charset="0"/>
              </a:rPr>
              <a:t>))</a:t>
            </a:r>
          </a:p>
          <a:p>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y</a:t>
            </a:r>
            <a:r>
              <a:rPr lang="fr-FR" b="0" dirty="0">
                <a:solidFill>
                  <a:srgbClr val="CCCCCC"/>
                </a:solidFill>
                <a:effectLst/>
                <a:latin typeface="Consolas" panose="020B0609020204030204" pitchFamily="49" charset="0"/>
              </a:rPr>
              <a:t>))</a:t>
            </a:r>
          </a:p>
          <a:p>
            <a:r>
              <a:rPr lang="fr-FR" b="0" dirty="0" err="1">
                <a:solidFill>
                  <a:srgbClr val="DCDCAA"/>
                </a:solidFill>
                <a:effectLst/>
                <a:latin typeface="Consolas" panose="020B0609020204030204" pitchFamily="49" charset="0"/>
              </a:rPr>
              <a:t>print</a:t>
            </a:r>
            <a:r>
              <a:rPr lang="fr-FR" b="0" dirty="0">
                <a:solidFill>
                  <a:srgbClr val="CCCCCC"/>
                </a:solidFill>
                <a:effectLst/>
                <a:latin typeface="Consolas" panose="020B0609020204030204" pitchFamily="49" charset="0"/>
              </a:rPr>
              <a:t>(</a:t>
            </a:r>
            <a:r>
              <a:rPr lang="fr-FR" b="0" dirty="0">
                <a:solidFill>
                  <a:srgbClr val="4EC9B0"/>
                </a:solidFill>
                <a:effectLst/>
                <a:latin typeface="Consolas" panose="020B0609020204030204" pitchFamily="49" charset="0"/>
              </a:rPr>
              <a:t>type</a:t>
            </a:r>
            <a:r>
              <a:rPr lang="fr-FR" b="0" dirty="0">
                <a:solidFill>
                  <a:srgbClr val="CCCCCC"/>
                </a:solidFill>
                <a:effectLst/>
                <a:latin typeface="Consolas" panose="020B0609020204030204" pitchFamily="49" charset="0"/>
              </a:rPr>
              <a:t>(</a:t>
            </a:r>
            <a:r>
              <a:rPr lang="fr-FR" b="0" dirty="0">
                <a:solidFill>
                  <a:srgbClr val="9CDCFE"/>
                </a:solidFill>
                <a:effectLst/>
                <a:latin typeface="Consolas" panose="020B0609020204030204" pitchFamily="49" charset="0"/>
              </a:rPr>
              <a:t>z</a:t>
            </a:r>
            <a:r>
              <a:rPr lang="fr-FR" b="0" dirty="0">
                <a:solidFill>
                  <a:srgbClr val="CCCCCC"/>
                </a:solidFill>
                <a:effectLst/>
                <a:latin typeface="Consolas" panose="020B0609020204030204" pitchFamily="49" charset="0"/>
              </a:rPr>
              <a:t>))</a:t>
            </a:r>
          </a:p>
          <a:p>
            <a:endParaRPr lang="en-US" dirty="0">
              <a:solidFill>
                <a:schemeClr val="bg1"/>
              </a:solidFill>
            </a:endParaRPr>
          </a:p>
        </p:txBody>
      </p:sp>
      <p:graphicFrame>
        <p:nvGraphicFramePr>
          <p:cNvPr id="5" name="Table 8">
            <a:extLst>
              <a:ext uri="{FF2B5EF4-FFF2-40B4-BE49-F238E27FC236}">
                <a16:creationId xmlns:a16="http://schemas.microsoft.com/office/drawing/2014/main" id="{B72EE8B2-A5A6-75B3-F0B0-9E99C3BD8B33}"/>
              </a:ext>
            </a:extLst>
          </p:cNvPr>
          <p:cNvGraphicFramePr>
            <a:graphicFrameLocks noGrp="1"/>
          </p:cNvGraphicFramePr>
          <p:nvPr>
            <p:extLst>
              <p:ext uri="{D42A27DB-BD31-4B8C-83A1-F6EECF244321}">
                <p14:modId xmlns:p14="http://schemas.microsoft.com/office/powerpoint/2010/main" val="3024973835"/>
              </p:ext>
            </p:extLst>
          </p:nvPr>
        </p:nvGraphicFramePr>
        <p:xfrm>
          <a:off x="609601" y="3177659"/>
          <a:ext cx="10972798" cy="3542030"/>
        </p:xfrm>
        <a:graphic>
          <a:graphicData uri="http://schemas.openxmlformats.org/drawingml/2006/table">
            <a:tbl>
              <a:tblPr firstRow="1" bandRow="1">
                <a:tableStyleId>{5C22544A-7EE6-4342-B048-85BDC9FD1C3A}</a:tableStyleId>
              </a:tblPr>
              <a:tblGrid>
                <a:gridCol w="6192235">
                  <a:extLst>
                    <a:ext uri="{9D8B030D-6E8A-4147-A177-3AD203B41FA5}">
                      <a16:colId xmlns:a16="http://schemas.microsoft.com/office/drawing/2014/main" val="1248613257"/>
                    </a:ext>
                  </a:extLst>
                </a:gridCol>
                <a:gridCol w="3707943">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a:r>
                        <a:rPr lang="ar-SA">
                          <a:solidFill>
                            <a:schemeClr val="bg1"/>
                          </a:solidFill>
                          <a:latin typeface="Arial" panose="020B0604020202020204" pitchFamily="34" charset="0"/>
                          <a:cs typeface="Arial" panose="020B0604020202020204" pitchFamily="34" charset="0"/>
                        </a:rPr>
                        <a:t>وظيفتها</a:t>
                      </a:r>
                      <a:endParaRPr lang="en-US">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ar-SA" dirty="0">
                          <a:solidFill>
                            <a:schemeClr val="bg1"/>
                          </a:solidFill>
                          <a:latin typeface="Arial" panose="020B0604020202020204" pitchFamily="34" charset="0"/>
                          <a:cs typeface="Arial" panose="020B0604020202020204" pitchFamily="34" charset="0"/>
                        </a:rPr>
                        <a:t>مثال</a:t>
                      </a:r>
                      <a:endParaRPr lang="en-US"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solidFill>
                            <a:schemeClr val="bg1"/>
                          </a:solidFill>
                          <a:latin typeface="Arial" panose="020B0604020202020204" pitchFamily="34" charset="0"/>
                          <a:cs typeface="+mn-cs"/>
                        </a:rPr>
                        <a:t>اسم الدالة</a:t>
                      </a:r>
                      <a:endParaRPr lang="en-US">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97603359"/>
                  </a:ext>
                </a:extLst>
              </a:tr>
              <a:tr h="370840">
                <a:tc>
                  <a:txBody>
                    <a:bodyPr/>
                    <a:lstStyle/>
                    <a:p>
                      <a:pPr algn="r" rtl="1" fontAlgn="b"/>
                      <a:r>
                        <a:rPr lang="ar-SA" sz="1600" b="0" i="0" u="none" strike="noStrike" dirty="0">
                          <a:solidFill>
                            <a:schemeClr val="bg1"/>
                          </a:solidFill>
                          <a:effectLst/>
                          <a:latin typeface="Arial" panose="020B0604020202020204" pitchFamily="34" charset="0"/>
                          <a:cs typeface="Arial" panose="020B0604020202020204" pitchFamily="34" charset="0"/>
                        </a:rPr>
                        <a:t>اختصار </a:t>
                      </a:r>
                      <a:r>
                        <a:rPr lang="en-US" sz="1600" b="0" i="0" u="none" strike="noStrike" dirty="0">
                          <a:solidFill>
                            <a:schemeClr val="bg1"/>
                          </a:solidFill>
                          <a:effectLst/>
                          <a:latin typeface="Arial" panose="020B0604020202020204" pitchFamily="34" charset="0"/>
                          <a:cs typeface="Arial" panose="020B0604020202020204" pitchFamily="34" charset="0"/>
                        </a:rPr>
                        <a:t> Absolute </a:t>
                      </a:r>
                      <a:r>
                        <a:rPr lang="ar-SA" sz="1600" b="0" i="0" u="none" strike="noStrike" dirty="0">
                          <a:solidFill>
                            <a:schemeClr val="bg1"/>
                          </a:solidFill>
                          <a:effectLst/>
                          <a:latin typeface="Arial" panose="020B0604020202020204" pitchFamily="34" charset="0"/>
                          <a:cs typeface="Arial" panose="020B0604020202020204" pitchFamily="34" charset="0"/>
                        </a:rPr>
                        <a:t>وبالعربي القيمة المطلقة وهي تحول الرقم السالب الى موجب</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US" sz="1800" b="0" kern="1200" dirty="0">
                          <a:solidFill>
                            <a:schemeClr val="bg1"/>
                          </a:solidFill>
                          <a:effectLst/>
                          <a:latin typeface="+mn-lt"/>
                          <a:ea typeface="+mn-ea"/>
                          <a:cs typeface="+mn-cs"/>
                        </a:rPr>
                        <a:t>x = -10</a:t>
                      </a:r>
                    </a:p>
                    <a:p>
                      <a:pPr algn="ctr"/>
                      <a:r>
                        <a:rPr lang="en-US" sz="1800" b="0" kern="1200" dirty="0">
                          <a:solidFill>
                            <a:schemeClr val="bg1"/>
                          </a:solidFill>
                          <a:effectLst/>
                          <a:latin typeface="+mn-lt"/>
                          <a:ea typeface="+mn-ea"/>
                          <a:cs typeface="+mn-cs"/>
                        </a:rPr>
                        <a:t>print(abs(x))</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800" b="0" kern="1200" dirty="0">
                          <a:solidFill>
                            <a:schemeClr val="bg1"/>
                          </a:solidFill>
                          <a:effectLst/>
                          <a:latin typeface="+mn-lt"/>
                          <a:ea typeface="+mn-ea"/>
                          <a:cs typeface="+mn-cs"/>
                        </a:rPr>
                        <a:t>abs</a:t>
                      </a:r>
                    </a:p>
                    <a:p>
                      <a:pPr algn="ctr" fontAlgn="b"/>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extLst>
                  <a:ext uri="{0D108BD9-81ED-4DB2-BD59-A6C34878D82A}">
                    <a16:rowId xmlns:a16="http://schemas.microsoft.com/office/drawing/2014/main" val="238292716"/>
                  </a:ext>
                </a:extLst>
              </a:tr>
              <a:tr h="370840">
                <a:tc>
                  <a:txBody>
                    <a:bodyPr/>
                    <a:lstStyle/>
                    <a:p>
                      <a:pPr algn="r" rtl="1" fontAlgn="b"/>
                      <a:r>
                        <a:rPr lang="ar-SA" sz="1600" b="0" i="0" u="none" strike="noStrike">
                          <a:solidFill>
                            <a:schemeClr val="bg1"/>
                          </a:solidFill>
                          <a:effectLst/>
                          <a:latin typeface="Arial" panose="020B0604020202020204" pitchFamily="34" charset="0"/>
                          <a:cs typeface="Arial" panose="020B0604020202020204" pitchFamily="34" charset="0"/>
                        </a:rPr>
                        <a:t>وهي لتحويل الرقم المدخل على شكل نص الى رقم</a:t>
                      </a:r>
                      <a:endParaRPr lang="en-US" sz="1600" b="0" i="0" u="none" strike="noStrike">
                        <a:solidFill>
                          <a:schemeClr val="bg1"/>
                        </a:solidFill>
                        <a:effectLst/>
                        <a:latin typeface="Arial" panose="020B0604020202020204" pitchFamily="34" charset="0"/>
                        <a:cs typeface="Arial" panose="020B0604020202020204" pitchFamily="34" charset="0"/>
                      </a:endParaRPr>
                    </a:p>
                    <a:p>
                      <a:pPr algn="r" rtl="1" fontAlgn="b"/>
                      <a:r>
                        <a:rPr lang="ar-SA" sz="1600" b="0" i="0" u="none" strike="noStrike">
                          <a:solidFill>
                            <a:schemeClr val="bg1"/>
                          </a:solidFill>
                          <a:effectLst/>
                          <a:latin typeface="Arial" panose="020B0604020202020204" pitchFamily="34" charset="0"/>
                          <a:cs typeface="Arial" panose="020B0604020202020204" pitchFamily="34" charset="0"/>
                        </a:rPr>
                        <a:t>ملاحظة: لا يمكن ادخال أي قيمة غير رقم في هذه الدالة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algn="ctr"/>
                      <a:r>
                        <a:rPr lang="en-US" sz="1800" b="0" kern="1200" dirty="0">
                          <a:solidFill>
                            <a:schemeClr val="bg1"/>
                          </a:solidFill>
                          <a:effectLst/>
                          <a:latin typeface="+mn-lt"/>
                          <a:ea typeface="+mn-ea"/>
                          <a:cs typeface="+mn-cs"/>
                        </a:rPr>
                        <a:t>y=input ("</a:t>
                      </a:r>
                      <a:r>
                        <a:rPr lang="en-US" sz="1800" b="0" kern="1200" dirty="0" err="1">
                          <a:solidFill>
                            <a:schemeClr val="bg1"/>
                          </a:solidFill>
                          <a:effectLst/>
                          <a:latin typeface="+mn-lt"/>
                          <a:ea typeface="+mn-ea"/>
                          <a:cs typeface="+mn-cs"/>
                        </a:rPr>
                        <a:t>ener</a:t>
                      </a:r>
                      <a:r>
                        <a:rPr lang="en-US" sz="1800" b="0" kern="1200" dirty="0">
                          <a:solidFill>
                            <a:schemeClr val="bg1"/>
                          </a:solidFill>
                          <a:effectLst/>
                          <a:latin typeface="+mn-lt"/>
                          <a:ea typeface="+mn-ea"/>
                          <a:cs typeface="+mn-cs"/>
                        </a:rPr>
                        <a:t> your age: ")</a:t>
                      </a:r>
                    </a:p>
                    <a:p>
                      <a:pPr algn="ctr"/>
                      <a:r>
                        <a:rPr lang="en-US" sz="1800" b="0" kern="1200" dirty="0">
                          <a:solidFill>
                            <a:schemeClr val="bg1"/>
                          </a:solidFill>
                          <a:effectLst/>
                          <a:latin typeface="+mn-lt"/>
                          <a:ea typeface="+mn-ea"/>
                          <a:cs typeface="+mn-cs"/>
                        </a:rPr>
                        <a:t>print (type(y))</a:t>
                      </a:r>
                    </a:p>
                    <a:p>
                      <a:pPr algn="ctr"/>
                      <a:r>
                        <a:rPr lang="en-US" sz="1800" b="0" kern="1200" dirty="0">
                          <a:solidFill>
                            <a:schemeClr val="bg1"/>
                          </a:solidFill>
                          <a:effectLst/>
                          <a:latin typeface="+mn-lt"/>
                          <a:ea typeface="+mn-ea"/>
                          <a:cs typeface="+mn-cs"/>
                        </a:rPr>
                        <a:t>print(type(int(y)))</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algn="ctr" fontAlgn="b"/>
                      <a:r>
                        <a:rPr lang="en-US" sz="1600" b="0" i="0" u="none" strike="noStrike" dirty="0">
                          <a:solidFill>
                            <a:schemeClr val="bg1"/>
                          </a:solidFill>
                          <a:effectLst/>
                          <a:latin typeface="Arial" panose="020B0604020202020204" pitchFamily="34" charset="0"/>
                          <a:cs typeface="Arial" panose="020B0604020202020204" pitchFamily="34" charset="0"/>
                        </a:rPr>
                        <a:t>Int()</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145931201"/>
                  </a:ext>
                </a:extLst>
              </a:tr>
              <a:tr h="370840">
                <a:tc>
                  <a:txBody>
                    <a:bodyPr/>
                    <a:lstStyle/>
                    <a:p>
                      <a:pPr algn="r" rtl="1" fontAlgn="b"/>
                      <a:r>
                        <a:rPr lang="ar-SA" sz="1600" b="0" i="0" u="none" strike="noStrike">
                          <a:solidFill>
                            <a:schemeClr val="bg1"/>
                          </a:solidFill>
                          <a:effectLst/>
                          <a:latin typeface="Arial" panose="020B0604020202020204" pitchFamily="34" charset="0"/>
                          <a:cs typeface="Arial" panose="020B0604020202020204" pitchFamily="34" charset="0"/>
                        </a:rPr>
                        <a:t>تحتاج الى المكتبة </a:t>
                      </a:r>
                      <a:r>
                        <a:rPr lang="en-US" sz="1600" b="0" i="0" u="none" strike="noStrike">
                          <a:solidFill>
                            <a:schemeClr val="bg1"/>
                          </a:solidFill>
                          <a:effectLst/>
                          <a:latin typeface="Arial" panose="020B0604020202020204" pitchFamily="34" charset="0"/>
                          <a:cs typeface="Arial" panose="020B0604020202020204" pitchFamily="34" charset="0"/>
                        </a:rPr>
                        <a:t>math</a:t>
                      </a:r>
                    </a:p>
                    <a:p>
                      <a:pPr algn="r" rtl="1" fontAlgn="b"/>
                      <a:r>
                        <a:rPr lang="ar-SA" sz="1600" b="0" i="0" u="none" strike="noStrike">
                          <a:solidFill>
                            <a:schemeClr val="bg1"/>
                          </a:solidFill>
                          <a:effectLst/>
                          <a:latin typeface="Arial" panose="020B0604020202020204" pitchFamily="34" charset="0"/>
                          <a:cs typeface="Arial" panose="020B0604020202020204" pitchFamily="34" charset="0"/>
                        </a:rPr>
                        <a:t>تعيد أقرب أقل قيمة صحيحة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US" sz="1800" b="0" kern="1200" dirty="0">
                          <a:solidFill>
                            <a:schemeClr val="bg1"/>
                          </a:solidFill>
                          <a:effectLst/>
                          <a:latin typeface="+mn-lt"/>
                          <a:ea typeface="+mn-ea"/>
                          <a:cs typeface="+mn-cs"/>
                        </a:rPr>
                        <a:t>import math </a:t>
                      </a:r>
                    </a:p>
                    <a:p>
                      <a:pPr algn="ctr"/>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math.floor</a:t>
                      </a:r>
                      <a:r>
                        <a:rPr lang="en-US" sz="1800" b="0" kern="1200" dirty="0">
                          <a:solidFill>
                            <a:schemeClr val="bg1"/>
                          </a:solidFill>
                          <a:effectLst/>
                          <a:latin typeface="+mn-lt"/>
                          <a:ea typeface="+mn-ea"/>
                          <a:cs typeface="+mn-cs"/>
                        </a:rPr>
                        <a:t>(1.4))</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fontAlgn="b"/>
                      <a:r>
                        <a:rPr lang="en-US" sz="1600" b="0" i="0" u="none" strike="noStrike" dirty="0">
                          <a:solidFill>
                            <a:schemeClr val="bg1"/>
                          </a:solidFill>
                          <a:effectLst/>
                          <a:latin typeface="Arial" panose="020B0604020202020204" pitchFamily="34" charset="0"/>
                          <a:cs typeface="Arial" panose="020B0604020202020204" pitchFamily="34" charset="0"/>
                        </a:rPr>
                        <a:t>floor</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extLst>
                  <a:ext uri="{0D108BD9-81ED-4DB2-BD59-A6C34878D82A}">
                    <a16:rowId xmlns:a16="http://schemas.microsoft.com/office/drawing/2014/main" val="1666754179"/>
                  </a:ext>
                </a:extLst>
              </a:tr>
              <a:tr h="370840">
                <a:tc>
                  <a:txBody>
                    <a:bodyPr/>
                    <a:lstStyle/>
                    <a:p>
                      <a:pPr algn="r" rtl="1" fontAlgn="b"/>
                      <a:r>
                        <a:rPr lang="ar-SA" sz="1600" b="0" i="0" u="none" strike="noStrike">
                          <a:solidFill>
                            <a:schemeClr val="bg1"/>
                          </a:solidFill>
                          <a:effectLst/>
                          <a:latin typeface="Arial" panose="020B0604020202020204" pitchFamily="34" charset="0"/>
                          <a:cs typeface="+mn-cs"/>
                        </a:rPr>
                        <a:t>تحتاج الى المكتبة </a:t>
                      </a:r>
                      <a:r>
                        <a:rPr lang="en-US" sz="1600" b="0" i="0" u="none" strike="noStrike">
                          <a:solidFill>
                            <a:schemeClr val="bg1"/>
                          </a:solidFill>
                          <a:effectLst/>
                          <a:latin typeface="Arial" panose="020B0604020202020204" pitchFamily="34" charset="0"/>
                          <a:cs typeface="Arial" panose="020B0604020202020204" pitchFamily="34" charset="0"/>
                        </a:rPr>
                        <a:t>math</a:t>
                      </a:r>
                    </a:p>
                    <a:p>
                      <a:pPr algn="r" rtl="1" fontAlgn="b"/>
                      <a:r>
                        <a:rPr lang="ar-SA" sz="1600" b="0" i="0" u="none" strike="noStrike">
                          <a:solidFill>
                            <a:schemeClr val="bg1"/>
                          </a:solidFill>
                          <a:effectLst/>
                          <a:latin typeface="Arial" panose="020B0604020202020204" pitchFamily="34" charset="0"/>
                          <a:cs typeface="+mn-cs"/>
                        </a:rPr>
                        <a:t>تعيد أقرب أعلى قيمة صحيحة</a:t>
                      </a:r>
                      <a:endParaRPr lang="en-US" sz="1600" b="0" i="0" u="none" strike="noStrike">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algn="ctr"/>
                      <a:r>
                        <a:rPr lang="en-US" sz="1800" b="0" kern="1200">
                          <a:solidFill>
                            <a:schemeClr val="bg1"/>
                          </a:solidFill>
                          <a:effectLst/>
                          <a:latin typeface="+mn-lt"/>
                          <a:ea typeface="+mn-ea"/>
                          <a:cs typeface="+mn-cs"/>
                        </a:rPr>
                        <a:t>print(</a:t>
                      </a:r>
                      <a:r>
                        <a:rPr lang="en-US" sz="1800" b="0" kern="1200" err="1">
                          <a:solidFill>
                            <a:schemeClr val="bg1"/>
                          </a:solidFill>
                          <a:effectLst/>
                          <a:latin typeface="+mn-lt"/>
                          <a:ea typeface="+mn-ea"/>
                          <a:cs typeface="+mn-cs"/>
                        </a:rPr>
                        <a:t>math.ceil</a:t>
                      </a:r>
                      <a:r>
                        <a:rPr lang="en-US" sz="1800" b="0" kern="1200">
                          <a:solidFill>
                            <a:schemeClr val="bg1"/>
                          </a:solidFill>
                          <a:effectLst/>
                          <a:latin typeface="+mn-lt"/>
                          <a:ea typeface="+mn-ea"/>
                          <a:cs typeface="+mn-cs"/>
                        </a:rPr>
                        <a:t>(1.4))</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algn="ctr" fontAlgn="b"/>
                      <a:r>
                        <a:rPr lang="en-US" sz="1600" b="0" i="0" u="none" strike="noStrike" dirty="0">
                          <a:solidFill>
                            <a:schemeClr val="bg1"/>
                          </a:solidFill>
                          <a:effectLst/>
                          <a:latin typeface="Arial" panose="020B0604020202020204" pitchFamily="34" charset="0"/>
                          <a:cs typeface="Arial" panose="020B0604020202020204" pitchFamily="34" charset="0"/>
                        </a:rPr>
                        <a:t>ceil</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814124387"/>
                  </a:ext>
                </a:extLst>
              </a:tr>
              <a:tr h="370840">
                <a:tc>
                  <a:txBody>
                    <a:bodyPr/>
                    <a:lstStyle/>
                    <a:p>
                      <a:pPr algn="r" rtl="1" fontAlgn="b"/>
                      <a:r>
                        <a:rPr lang="ar-SA" sz="1600" b="0" i="0" u="none" strike="noStrike" dirty="0">
                          <a:solidFill>
                            <a:schemeClr val="bg1"/>
                          </a:solidFill>
                          <a:effectLst/>
                          <a:latin typeface="Arial" panose="020B0604020202020204" pitchFamily="34" charset="0"/>
                          <a:cs typeface="Arial" panose="020B0604020202020204" pitchFamily="34" charset="0"/>
                        </a:rPr>
                        <a:t>تحتاج الى المكتبة </a:t>
                      </a:r>
                      <a:r>
                        <a:rPr lang="en-US" sz="1600" b="0" i="0" u="none" strike="noStrike" dirty="0">
                          <a:solidFill>
                            <a:schemeClr val="bg1"/>
                          </a:solidFill>
                          <a:effectLst/>
                          <a:latin typeface="Arial" panose="020B0604020202020204" pitchFamily="34" charset="0"/>
                          <a:cs typeface="Arial" panose="020B0604020202020204" pitchFamily="34" charset="0"/>
                        </a:rPr>
                        <a:t>random</a:t>
                      </a:r>
                    </a:p>
                    <a:p>
                      <a:pPr algn="r" rtl="1" fontAlgn="b"/>
                      <a:r>
                        <a:rPr lang="ar-SA" sz="1600" b="0" i="0" u="none" strike="noStrike" dirty="0">
                          <a:solidFill>
                            <a:schemeClr val="bg1"/>
                          </a:solidFill>
                          <a:effectLst/>
                          <a:latin typeface="Arial" panose="020B0604020202020204" pitchFamily="34" charset="0"/>
                          <a:cs typeface="Arial" panose="020B0604020202020204" pitchFamily="34" charset="0"/>
                        </a:rPr>
                        <a:t>تعيد رقم عشوائي بين الرقمين المدخلين يشمل اول رقم ولا يشمل اخر رقم.</a:t>
                      </a:r>
                    </a:p>
                    <a:p>
                      <a:pPr algn="r" rtl="1" fontAlgn="b"/>
                      <a:r>
                        <a:rPr lang="ar-SA" sz="1600" b="0" i="0" u="none" strike="noStrike" dirty="0">
                          <a:solidFill>
                            <a:schemeClr val="bg1"/>
                          </a:solidFill>
                          <a:effectLst/>
                          <a:latin typeface="Arial" panose="020B0604020202020204" pitchFamily="34" charset="0"/>
                          <a:cs typeface="Arial" panose="020B0604020202020204" pitchFamily="34" charset="0"/>
                        </a:rPr>
                        <a:t>في مثالنا بين الرقمين 1 و 9</a:t>
                      </a:r>
                      <a:endParaRPr lang="en-US" sz="1600" b="0" i="0" u="none" strike="noStrike" dirty="0">
                        <a:solidFill>
                          <a:schemeClr val="bg1"/>
                        </a:solidFill>
                        <a:effectLst/>
                        <a:latin typeface="Arial" panose="020B0604020202020204" pitchFamily="34" charset="0"/>
                        <a:cs typeface="Arial" panose="020B0604020202020204" pitchFamily="34" charset="0"/>
                      </a:endParaRP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a:r>
                        <a:rPr lang="en-US" sz="1800" b="0" kern="1200" dirty="0">
                          <a:solidFill>
                            <a:schemeClr val="bg1"/>
                          </a:solidFill>
                          <a:effectLst/>
                          <a:latin typeface="+mn-lt"/>
                          <a:ea typeface="+mn-ea"/>
                          <a:cs typeface="+mn-cs"/>
                        </a:rPr>
                        <a:t>import random</a:t>
                      </a:r>
                    </a:p>
                    <a:p>
                      <a:pPr algn="ctr"/>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random.randrange</a:t>
                      </a:r>
                      <a:r>
                        <a:rPr lang="en-US" sz="1800" b="0" kern="1200" dirty="0">
                          <a:solidFill>
                            <a:schemeClr val="bg1"/>
                          </a:solidFill>
                          <a:effectLst/>
                          <a:latin typeface="+mn-lt"/>
                          <a:ea typeface="+mn-ea"/>
                          <a:cs typeface="+mn-cs"/>
                        </a:rPr>
                        <a:t>(1, 10))</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tc>
                  <a:txBody>
                    <a:bodyPr/>
                    <a:lstStyle/>
                    <a:p>
                      <a:pPr algn="ctr" fontAlgn="b"/>
                      <a:r>
                        <a:rPr lang="en-US" sz="1600" b="0" i="0" u="none" strike="noStrike" dirty="0">
                          <a:solidFill>
                            <a:schemeClr val="bg1"/>
                          </a:solidFill>
                          <a:effectLst/>
                          <a:latin typeface="Arial" panose="020B0604020202020204" pitchFamily="34" charset="0"/>
                          <a:cs typeface="Arial" panose="020B0604020202020204" pitchFamily="34" charset="0"/>
                        </a:rPr>
                        <a:t>random</a:t>
                      </a:r>
                    </a:p>
                  </a:txBody>
                  <a:tcPr marL="6350" marR="6350" marT="635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85000"/>
                        <a:lumOff val="15000"/>
                      </a:schemeClr>
                    </a:solidFill>
                  </a:tcPr>
                </a:tc>
                <a:extLst>
                  <a:ext uri="{0D108BD9-81ED-4DB2-BD59-A6C34878D82A}">
                    <a16:rowId xmlns:a16="http://schemas.microsoft.com/office/drawing/2014/main" val="2682460738"/>
                  </a:ext>
                </a:extLst>
              </a:tr>
            </a:tbl>
          </a:graphicData>
        </a:graphic>
      </p:graphicFrame>
      <p:sp>
        <p:nvSpPr>
          <p:cNvPr id="6" name="Rectangle: Rounded Corners 5">
            <a:extLst>
              <a:ext uri="{FF2B5EF4-FFF2-40B4-BE49-F238E27FC236}">
                <a16:creationId xmlns:a16="http://schemas.microsoft.com/office/drawing/2014/main" id="{5B7E3B42-D0CA-2195-C332-6BA921A799A5}"/>
              </a:ext>
            </a:extLst>
          </p:cNvPr>
          <p:cNvSpPr/>
          <p:nvPr/>
        </p:nvSpPr>
        <p:spPr>
          <a:xfrm>
            <a:off x="326571" y="228600"/>
            <a:ext cx="2166258" cy="8251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err="1">
                <a:latin typeface="Calibri" panose="020F0502020204030204" pitchFamily="34" charset="0"/>
                <a:ea typeface="Calibri" panose="020F0502020204030204" pitchFamily="34" charset="0"/>
                <a:cs typeface="Calibri" panose="020F0502020204030204" pitchFamily="34" charset="0"/>
              </a:rPr>
              <a:t>intgers</a:t>
            </a:r>
            <a:endParaRPr lang="en-US" sz="2400" b="1" dirty="0">
              <a:latin typeface="Calibri" panose="020F0502020204030204" pitchFamily="34" charset="0"/>
              <a:ea typeface="Calibri" panose="020F0502020204030204" pitchFamily="34" charset="0"/>
              <a:cs typeface="Calibri" panose="020F0502020204030204" pitchFamily="34" charset="0"/>
            </a:endParaRPr>
          </a:p>
        </p:txBody>
      </p:sp>
      <p:sp>
        <p:nvSpPr>
          <p:cNvPr id="7" name="Rectangle: Rounded Corners 6">
            <a:extLst>
              <a:ext uri="{FF2B5EF4-FFF2-40B4-BE49-F238E27FC236}">
                <a16:creationId xmlns:a16="http://schemas.microsoft.com/office/drawing/2014/main" id="{F42CEB20-3480-5DC7-044C-570B12C6F091}"/>
              </a:ext>
            </a:extLst>
          </p:cNvPr>
          <p:cNvSpPr/>
          <p:nvPr/>
        </p:nvSpPr>
        <p:spPr>
          <a:xfrm>
            <a:off x="3104384" y="228600"/>
            <a:ext cx="2166258" cy="8251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float</a:t>
            </a:r>
          </a:p>
        </p:txBody>
      </p:sp>
    </p:spTree>
    <p:extLst>
      <p:ext uri="{BB962C8B-B14F-4D97-AF65-F5344CB8AC3E}">
        <p14:creationId xmlns:p14="http://schemas.microsoft.com/office/powerpoint/2010/main" val="264280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F1F1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dirty="0">
                <a:solidFill>
                  <a:schemeClr val="bg1"/>
                </a:solidFill>
              </a:rPr>
              <a:t>معلومة 10: استخدام </a:t>
            </a:r>
            <a:r>
              <a:rPr lang="en-US" sz="4400" b="0" kern="1200" dirty="0" err="1">
                <a:solidFill>
                  <a:schemeClr val="bg1"/>
                </a:solidFill>
                <a:effectLst/>
                <a:latin typeface="+mn-lt"/>
                <a:ea typeface="+mn-ea"/>
                <a:cs typeface="+mn-cs"/>
              </a:rPr>
              <a:t>strftime</a:t>
            </a:r>
            <a:r>
              <a:rPr lang="ar-SA" dirty="0">
                <a:solidFill>
                  <a:schemeClr val="bg1"/>
                </a:solidFill>
              </a:rPr>
              <a:t> في متغير التاريخ</a:t>
            </a:r>
            <a:endParaRPr lang="en-US" dirty="0">
              <a:solidFill>
                <a:schemeClr val="bg1"/>
              </a:solidFill>
            </a:endParaRPr>
          </a:p>
        </p:txBody>
      </p:sp>
      <p:graphicFrame>
        <p:nvGraphicFramePr>
          <p:cNvPr id="4" name="Table 3">
            <a:extLst>
              <a:ext uri="{FF2B5EF4-FFF2-40B4-BE49-F238E27FC236}">
                <a16:creationId xmlns:a16="http://schemas.microsoft.com/office/drawing/2014/main" id="{11F873C0-EA64-5A04-DF5A-8BB1A14B8165}"/>
              </a:ext>
            </a:extLst>
          </p:cNvPr>
          <p:cNvGraphicFramePr>
            <a:graphicFrameLocks noGrp="1"/>
          </p:cNvGraphicFramePr>
          <p:nvPr>
            <p:extLst>
              <p:ext uri="{D42A27DB-BD31-4B8C-83A1-F6EECF244321}">
                <p14:modId xmlns:p14="http://schemas.microsoft.com/office/powerpoint/2010/main" val="1946364113"/>
              </p:ext>
            </p:extLst>
          </p:nvPr>
        </p:nvGraphicFramePr>
        <p:xfrm>
          <a:off x="386806" y="2066194"/>
          <a:ext cx="5648233" cy="4365716"/>
        </p:xfrm>
        <a:graphic>
          <a:graphicData uri="http://schemas.openxmlformats.org/drawingml/2006/table">
            <a:tbl>
              <a:tblPr>
                <a:tableStyleId>{5C22544A-7EE6-4342-B048-85BDC9FD1C3A}</a:tableStyleId>
              </a:tblPr>
              <a:tblGrid>
                <a:gridCol w="460109">
                  <a:extLst>
                    <a:ext uri="{9D8B030D-6E8A-4147-A177-3AD203B41FA5}">
                      <a16:colId xmlns:a16="http://schemas.microsoft.com/office/drawing/2014/main" val="4027033803"/>
                    </a:ext>
                  </a:extLst>
                </a:gridCol>
                <a:gridCol w="3331823">
                  <a:extLst>
                    <a:ext uri="{9D8B030D-6E8A-4147-A177-3AD203B41FA5}">
                      <a16:colId xmlns:a16="http://schemas.microsoft.com/office/drawing/2014/main" val="175834725"/>
                    </a:ext>
                  </a:extLst>
                </a:gridCol>
                <a:gridCol w="1856301">
                  <a:extLst>
                    <a:ext uri="{9D8B030D-6E8A-4147-A177-3AD203B41FA5}">
                      <a16:colId xmlns:a16="http://schemas.microsoft.com/office/drawing/2014/main" val="1925958465"/>
                    </a:ext>
                  </a:extLst>
                </a:gridCol>
              </a:tblGrid>
              <a:tr h="291048">
                <a:tc>
                  <a:txBody>
                    <a:bodyPr/>
                    <a:lstStyle/>
                    <a:p>
                      <a:pPr algn="l" fontAlgn="t"/>
                      <a:r>
                        <a:rPr lang="en-US" sz="1200" u="none" strike="noStrike" kern="1200">
                          <a:solidFill>
                            <a:schemeClr val="dk1"/>
                          </a:solidFill>
                          <a:effectLst/>
                          <a:latin typeface="+mn-lt"/>
                          <a:ea typeface="+mn-ea"/>
                          <a:cs typeface="+mn-cs"/>
                        </a:rPr>
                        <a:t>%a</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المختصر لليوم</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Wed</a:t>
                      </a:r>
                    </a:p>
                  </a:txBody>
                  <a:tcPr marL="6350" marR="6350" marT="50800" marB="50800"/>
                </a:tc>
                <a:extLst>
                  <a:ext uri="{0D108BD9-81ED-4DB2-BD59-A6C34878D82A}">
                    <a16:rowId xmlns:a16="http://schemas.microsoft.com/office/drawing/2014/main" val="1360477379"/>
                  </a:ext>
                </a:extLst>
              </a:tr>
              <a:tr h="291048">
                <a:tc>
                  <a:txBody>
                    <a:bodyPr/>
                    <a:lstStyle/>
                    <a:p>
                      <a:pPr algn="l" fontAlgn="t"/>
                      <a:r>
                        <a:rPr lang="en-US" sz="1200" u="none" strike="noStrike" kern="1200">
                          <a:solidFill>
                            <a:schemeClr val="dk1"/>
                          </a:solidFill>
                          <a:effectLst/>
                          <a:latin typeface="+mn-lt"/>
                          <a:ea typeface="+mn-ea"/>
                          <a:cs typeface="+mn-cs"/>
                        </a:rPr>
                        <a:t>%A</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الكامل لليوم</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Wednesday</a:t>
                      </a:r>
                    </a:p>
                  </a:txBody>
                  <a:tcPr marL="6350" marR="6350" marT="50800" marB="50800"/>
                </a:tc>
                <a:extLst>
                  <a:ext uri="{0D108BD9-81ED-4DB2-BD59-A6C34878D82A}">
                    <a16:rowId xmlns:a16="http://schemas.microsoft.com/office/drawing/2014/main" val="4265707186"/>
                  </a:ext>
                </a:extLst>
              </a:tr>
              <a:tr h="291048">
                <a:tc>
                  <a:txBody>
                    <a:bodyPr/>
                    <a:lstStyle/>
                    <a:p>
                      <a:pPr algn="l" fontAlgn="t"/>
                      <a:r>
                        <a:rPr lang="en-US" sz="1200" u="none" strike="noStrike" kern="1200">
                          <a:solidFill>
                            <a:schemeClr val="dk1"/>
                          </a:solidFill>
                          <a:effectLst/>
                          <a:latin typeface="+mn-lt"/>
                          <a:ea typeface="+mn-ea"/>
                          <a:cs typeface="+mn-cs"/>
                        </a:rPr>
                        <a:t>%w</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اليوم في الأسبوع من</a:t>
                      </a:r>
                      <a:r>
                        <a:rPr lang="en-US" sz="1200" u="none" strike="noStrike" kern="1200">
                          <a:solidFill>
                            <a:schemeClr val="dk1"/>
                          </a:solidFill>
                          <a:effectLst/>
                          <a:latin typeface="+mn-lt"/>
                          <a:ea typeface="+mn-ea"/>
                          <a:cs typeface="+mn-cs"/>
                        </a:rPr>
                        <a:t> 0</a:t>
                      </a:r>
                      <a:r>
                        <a:rPr lang="ar-SA" sz="1200" u="none" strike="noStrike" kern="1200">
                          <a:solidFill>
                            <a:schemeClr val="dk1"/>
                          </a:solidFill>
                          <a:effectLst/>
                          <a:latin typeface="+mn-lt"/>
                          <a:ea typeface="+mn-ea"/>
                          <a:cs typeface="+mn-cs"/>
                        </a:rPr>
                        <a:t> الى 6 حيث ان الأحد هو صفر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3</a:t>
                      </a:r>
                    </a:p>
                  </a:txBody>
                  <a:tcPr marL="6350" marR="6350" marT="50800" marB="50800"/>
                </a:tc>
                <a:extLst>
                  <a:ext uri="{0D108BD9-81ED-4DB2-BD59-A6C34878D82A}">
                    <a16:rowId xmlns:a16="http://schemas.microsoft.com/office/drawing/2014/main" val="261271972"/>
                  </a:ext>
                </a:extLst>
              </a:tr>
              <a:tr h="291048">
                <a:tc>
                  <a:txBody>
                    <a:bodyPr/>
                    <a:lstStyle/>
                    <a:p>
                      <a:pPr algn="l" fontAlgn="t"/>
                      <a:r>
                        <a:rPr lang="en-US" sz="1200" u="none" strike="noStrike" kern="1200">
                          <a:solidFill>
                            <a:schemeClr val="dk1"/>
                          </a:solidFill>
                          <a:effectLst/>
                          <a:latin typeface="+mn-lt"/>
                          <a:ea typeface="+mn-ea"/>
                          <a:cs typeface="+mn-cs"/>
                        </a:rPr>
                        <a:t>%d</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اليوم في </a:t>
                      </a:r>
                      <a:r>
                        <a:rPr lang="ar-SA" sz="1200" u="none" strike="noStrike" kern="1200" err="1">
                          <a:solidFill>
                            <a:schemeClr val="dk1"/>
                          </a:solidFill>
                          <a:effectLst/>
                          <a:latin typeface="+mn-lt"/>
                          <a:ea typeface="+mn-ea"/>
                          <a:cs typeface="+mn-cs"/>
                        </a:rPr>
                        <a:t>الشهرمن</a:t>
                      </a:r>
                      <a:r>
                        <a:rPr lang="ar-SA" sz="1200" u="none" strike="noStrike" kern="1200">
                          <a:solidFill>
                            <a:schemeClr val="dk1"/>
                          </a:solidFill>
                          <a:effectLst/>
                          <a:latin typeface="+mn-lt"/>
                          <a:ea typeface="+mn-ea"/>
                          <a:cs typeface="+mn-cs"/>
                        </a:rPr>
                        <a:t> </a:t>
                      </a:r>
                      <a:r>
                        <a:rPr lang="en-US" sz="1200" u="none" strike="noStrike" kern="1200">
                          <a:solidFill>
                            <a:schemeClr val="dk1"/>
                          </a:solidFill>
                          <a:effectLst/>
                          <a:latin typeface="+mn-lt"/>
                          <a:ea typeface="+mn-ea"/>
                          <a:cs typeface="+mn-cs"/>
                        </a:rPr>
                        <a:t> 01</a:t>
                      </a:r>
                      <a:r>
                        <a:rPr lang="ar-SA" sz="1200" u="none" strike="noStrike" kern="1200">
                          <a:solidFill>
                            <a:schemeClr val="dk1"/>
                          </a:solidFill>
                          <a:effectLst/>
                          <a:latin typeface="+mn-lt"/>
                          <a:ea typeface="+mn-ea"/>
                          <a:cs typeface="+mn-cs"/>
                        </a:rPr>
                        <a:t> الى </a:t>
                      </a:r>
                      <a:r>
                        <a:rPr lang="en-US" sz="1200" u="none" strike="noStrike" kern="1200">
                          <a:solidFill>
                            <a:schemeClr val="dk1"/>
                          </a:solidFill>
                          <a:effectLst/>
                          <a:latin typeface="+mn-lt"/>
                          <a:ea typeface="+mn-ea"/>
                          <a:cs typeface="+mn-cs"/>
                        </a:rPr>
                        <a:t>31</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31</a:t>
                      </a:r>
                    </a:p>
                  </a:txBody>
                  <a:tcPr marL="6350" marR="6350" marT="50800" marB="50800"/>
                </a:tc>
                <a:extLst>
                  <a:ext uri="{0D108BD9-81ED-4DB2-BD59-A6C34878D82A}">
                    <a16:rowId xmlns:a16="http://schemas.microsoft.com/office/drawing/2014/main" val="2991512219"/>
                  </a:ext>
                </a:extLst>
              </a:tr>
              <a:tr h="465676">
                <a:tc>
                  <a:txBody>
                    <a:bodyPr/>
                    <a:lstStyle/>
                    <a:p>
                      <a:pPr algn="l" fontAlgn="t"/>
                      <a:r>
                        <a:rPr lang="en-US" sz="1200" u="none" strike="noStrike" kern="1200">
                          <a:solidFill>
                            <a:schemeClr val="dk1"/>
                          </a:solidFill>
                          <a:effectLst/>
                          <a:latin typeface="+mn-lt"/>
                          <a:ea typeface="+mn-ea"/>
                          <a:cs typeface="+mn-cs"/>
                        </a:rPr>
                        <a:t>%b</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المختصر للشهر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Dec</a:t>
                      </a:r>
                    </a:p>
                  </a:txBody>
                  <a:tcPr marL="6350" marR="6350" marT="50800" marB="50800"/>
                </a:tc>
                <a:extLst>
                  <a:ext uri="{0D108BD9-81ED-4DB2-BD59-A6C34878D82A}">
                    <a16:rowId xmlns:a16="http://schemas.microsoft.com/office/drawing/2014/main" val="2775003600"/>
                  </a:ext>
                </a:extLst>
              </a:tr>
              <a:tr h="465676">
                <a:tc>
                  <a:txBody>
                    <a:bodyPr/>
                    <a:lstStyle/>
                    <a:p>
                      <a:pPr algn="l" fontAlgn="t"/>
                      <a:r>
                        <a:rPr lang="en-US" sz="1200" u="none" strike="noStrike" kern="1200">
                          <a:solidFill>
                            <a:schemeClr val="dk1"/>
                          </a:solidFill>
                          <a:effectLst/>
                          <a:latin typeface="+mn-lt"/>
                          <a:ea typeface="+mn-ea"/>
                          <a:cs typeface="+mn-cs"/>
                        </a:rPr>
                        <a:t>%B</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الكامل للشهر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December</a:t>
                      </a:r>
                    </a:p>
                  </a:txBody>
                  <a:tcPr marL="6350" marR="6350" marT="50800" marB="50800"/>
                </a:tc>
                <a:extLst>
                  <a:ext uri="{0D108BD9-81ED-4DB2-BD59-A6C34878D82A}">
                    <a16:rowId xmlns:a16="http://schemas.microsoft.com/office/drawing/2014/main" val="137673528"/>
                  </a:ext>
                </a:extLst>
              </a:tr>
              <a:tr h="465676">
                <a:tc>
                  <a:txBody>
                    <a:bodyPr/>
                    <a:lstStyle/>
                    <a:p>
                      <a:pPr algn="l" fontAlgn="t"/>
                      <a:r>
                        <a:rPr lang="en-US" sz="1200" u="none" strike="noStrike" kern="1200">
                          <a:solidFill>
                            <a:schemeClr val="dk1"/>
                          </a:solidFill>
                          <a:effectLst/>
                          <a:latin typeface="+mn-lt"/>
                          <a:ea typeface="+mn-ea"/>
                          <a:cs typeface="+mn-cs"/>
                        </a:rPr>
                        <a:t>%m</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الشهر في السنة من</a:t>
                      </a:r>
                      <a:r>
                        <a:rPr lang="en-US" sz="1200" u="none" strike="noStrike" kern="1200">
                          <a:solidFill>
                            <a:schemeClr val="dk1"/>
                          </a:solidFill>
                          <a:effectLst/>
                          <a:latin typeface="+mn-lt"/>
                          <a:ea typeface="+mn-ea"/>
                          <a:cs typeface="+mn-cs"/>
                        </a:rPr>
                        <a:t> 01</a:t>
                      </a:r>
                      <a:r>
                        <a:rPr lang="ar-SA" sz="1200" u="none" strike="noStrike" kern="1200">
                          <a:solidFill>
                            <a:schemeClr val="dk1"/>
                          </a:solidFill>
                          <a:effectLst/>
                          <a:latin typeface="+mn-lt"/>
                          <a:ea typeface="+mn-ea"/>
                          <a:cs typeface="+mn-cs"/>
                        </a:rPr>
                        <a:t> الى </a:t>
                      </a:r>
                      <a:r>
                        <a:rPr lang="en-US" sz="1200" u="none" strike="noStrike" kern="1200">
                          <a:solidFill>
                            <a:schemeClr val="dk1"/>
                          </a:solidFill>
                          <a:effectLst/>
                          <a:latin typeface="+mn-lt"/>
                          <a:ea typeface="+mn-ea"/>
                          <a:cs typeface="+mn-cs"/>
                        </a:rPr>
                        <a:t>12</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12</a:t>
                      </a:r>
                    </a:p>
                  </a:txBody>
                  <a:tcPr marL="6350" marR="6350" marT="50800" marB="50800"/>
                </a:tc>
                <a:extLst>
                  <a:ext uri="{0D108BD9-81ED-4DB2-BD59-A6C34878D82A}">
                    <a16:rowId xmlns:a16="http://schemas.microsoft.com/office/drawing/2014/main" val="2557827017"/>
                  </a:ext>
                </a:extLst>
              </a:tr>
              <a:tr h="291048">
                <a:tc>
                  <a:txBody>
                    <a:bodyPr/>
                    <a:lstStyle/>
                    <a:p>
                      <a:pPr algn="l" fontAlgn="t"/>
                      <a:r>
                        <a:rPr lang="en-US" sz="1200" u="none" strike="noStrike" kern="1200">
                          <a:solidFill>
                            <a:schemeClr val="dk1"/>
                          </a:solidFill>
                          <a:effectLst/>
                          <a:latin typeface="+mn-lt"/>
                          <a:ea typeface="+mn-ea"/>
                          <a:cs typeface="+mn-cs"/>
                        </a:rPr>
                        <a:t>%y</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السنة بدون القرن, وهو اخر رقمين من رقم السنة الكامل</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18</a:t>
                      </a:r>
                    </a:p>
                  </a:txBody>
                  <a:tcPr marL="6350" marR="6350" marT="50800" marB="50800"/>
                </a:tc>
                <a:extLst>
                  <a:ext uri="{0D108BD9-81ED-4DB2-BD59-A6C34878D82A}">
                    <a16:rowId xmlns:a16="http://schemas.microsoft.com/office/drawing/2014/main" val="2672380349"/>
                  </a:ext>
                </a:extLst>
              </a:tr>
              <a:tr h="465676">
                <a:tc>
                  <a:txBody>
                    <a:bodyPr/>
                    <a:lstStyle/>
                    <a:p>
                      <a:pPr algn="l" fontAlgn="t"/>
                      <a:r>
                        <a:rPr lang="en-US" sz="1200" u="none" strike="noStrike" kern="1200">
                          <a:solidFill>
                            <a:schemeClr val="dk1"/>
                          </a:solidFill>
                          <a:effectLst/>
                          <a:latin typeface="+mn-lt"/>
                          <a:ea typeface="+mn-ea"/>
                          <a:cs typeface="+mn-cs"/>
                        </a:rPr>
                        <a:t>%Y</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السنة الكامل</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2018</a:t>
                      </a:r>
                    </a:p>
                  </a:txBody>
                  <a:tcPr marL="6350" marR="6350" marT="50800" marB="50800"/>
                </a:tc>
                <a:extLst>
                  <a:ext uri="{0D108BD9-81ED-4DB2-BD59-A6C34878D82A}">
                    <a16:rowId xmlns:a16="http://schemas.microsoft.com/office/drawing/2014/main" val="3564454868"/>
                  </a:ext>
                </a:extLst>
              </a:tr>
              <a:tr h="465676">
                <a:tc>
                  <a:txBody>
                    <a:bodyPr/>
                    <a:lstStyle/>
                    <a:p>
                      <a:pPr algn="l" fontAlgn="t"/>
                      <a:r>
                        <a:rPr lang="en-US" sz="1200" u="none" strike="noStrike" kern="1200">
                          <a:solidFill>
                            <a:schemeClr val="dk1"/>
                          </a:solidFill>
                          <a:effectLst/>
                          <a:latin typeface="+mn-lt"/>
                          <a:ea typeface="+mn-ea"/>
                          <a:cs typeface="+mn-cs"/>
                        </a:rPr>
                        <a:t>%H</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الساعة بنظام 24 وتبدأ من 00 الى 23</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17</a:t>
                      </a:r>
                    </a:p>
                  </a:txBody>
                  <a:tcPr marL="6350" marR="6350" marT="50800" marB="50800"/>
                </a:tc>
                <a:extLst>
                  <a:ext uri="{0D108BD9-81ED-4DB2-BD59-A6C34878D82A}">
                    <a16:rowId xmlns:a16="http://schemas.microsoft.com/office/drawing/2014/main" val="4142165005"/>
                  </a:ext>
                </a:extLst>
              </a:tr>
              <a:tr h="291048">
                <a:tc>
                  <a:txBody>
                    <a:bodyPr/>
                    <a:lstStyle/>
                    <a:p>
                      <a:pPr algn="l" fontAlgn="t"/>
                      <a:r>
                        <a:rPr lang="en-US" sz="1200" u="none" strike="noStrike" kern="1200">
                          <a:solidFill>
                            <a:schemeClr val="dk1"/>
                          </a:solidFill>
                          <a:effectLst/>
                          <a:latin typeface="+mn-lt"/>
                          <a:ea typeface="+mn-ea"/>
                          <a:cs typeface="+mn-cs"/>
                        </a:rPr>
                        <a:t>%I</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الساعة بنظام 12 وتبدأ من 00 الى 12</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5</a:t>
                      </a:r>
                    </a:p>
                  </a:txBody>
                  <a:tcPr marL="6350" marR="6350" marT="50800" marB="50800"/>
                </a:tc>
                <a:extLst>
                  <a:ext uri="{0D108BD9-81ED-4DB2-BD59-A6C34878D82A}">
                    <a16:rowId xmlns:a16="http://schemas.microsoft.com/office/drawing/2014/main" val="3564685033"/>
                  </a:ext>
                </a:extLst>
              </a:tr>
              <a:tr h="291048">
                <a:tc>
                  <a:txBody>
                    <a:bodyPr/>
                    <a:lstStyle/>
                    <a:p>
                      <a:pPr algn="l" fontAlgn="t"/>
                      <a:r>
                        <a:rPr lang="en-US" sz="1200" u="none" strike="noStrike" kern="1200">
                          <a:solidFill>
                            <a:schemeClr val="dk1"/>
                          </a:solidFill>
                          <a:effectLst/>
                          <a:latin typeface="+mn-lt"/>
                          <a:ea typeface="+mn-ea"/>
                          <a:cs typeface="+mn-cs"/>
                        </a:rPr>
                        <a:t>%p</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 الوقت صباح او مساء</a:t>
                      </a:r>
                      <a:r>
                        <a:rPr lang="en-US" sz="1200" u="none" strike="noStrike" kern="1200">
                          <a:solidFill>
                            <a:schemeClr val="dk1"/>
                          </a:solidFill>
                          <a:effectLst/>
                          <a:latin typeface="+mn-lt"/>
                          <a:ea typeface="+mn-ea"/>
                          <a:cs typeface="+mn-cs"/>
                        </a:rPr>
                        <a:t>AM/PM</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PM</a:t>
                      </a:r>
                    </a:p>
                  </a:txBody>
                  <a:tcPr marL="6350" marR="6350" marT="50800" marB="50800"/>
                </a:tc>
                <a:extLst>
                  <a:ext uri="{0D108BD9-81ED-4DB2-BD59-A6C34878D82A}">
                    <a16:rowId xmlns:a16="http://schemas.microsoft.com/office/drawing/2014/main" val="1953424506"/>
                  </a:ext>
                </a:extLst>
              </a:tr>
            </a:tbl>
          </a:graphicData>
        </a:graphic>
      </p:graphicFrame>
      <p:graphicFrame>
        <p:nvGraphicFramePr>
          <p:cNvPr id="5" name="Table 4">
            <a:extLst>
              <a:ext uri="{FF2B5EF4-FFF2-40B4-BE49-F238E27FC236}">
                <a16:creationId xmlns:a16="http://schemas.microsoft.com/office/drawing/2014/main" id="{FB05F77E-04CA-3C00-3DB3-A82C41300688}"/>
              </a:ext>
            </a:extLst>
          </p:cNvPr>
          <p:cNvGraphicFramePr>
            <a:graphicFrameLocks noGrp="1"/>
          </p:cNvGraphicFramePr>
          <p:nvPr>
            <p:extLst>
              <p:ext uri="{D42A27DB-BD31-4B8C-83A1-F6EECF244321}">
                <p14:modId xmlns:p14="http://schemas.microsoft.com/office/powerpoint/2010/main" val="326776979"/>
              </p:ext>
            </p:extLst>
          </p:nvPr>
        </p:nvGraphicFramePr>
        <p:xfrm>
          <a:off x="6365966" y="2066195"/>
          <a:ext cx="5500188" cy="4426679"/>
        </p:xfrm>
        <a:graphic>
          <a:graphicData uri="http://schemas.openxmlformats.org/drawingml/2006/table">
            <a:tbl>
              <a:tblPr>
                <a:tableStyleId>{5C22544A-7EE6-4342-B048-85BDC9FD1C3A}</a:tableStyleId>
              </a:tblPr>
              <a:tblGrid>
                <a:gridCol w="448049">
                  <a:extLst>
                    <a:ext uri="{9D8B030D-6E8A-4147-A177-3AD203B41FA5}">
                      <a16:colId xmlns:a16="http://schemas.microsoft.com/office/drawing/2014/main" val="1551479610"/>
                    </a:ext>
                  </a:extLst>
                </a:gridCol>
                <a:gridCol w="3244493">
                  <a:extLst>
                    <a:ext uri="{9D8B030D-6E8A-4147-A177-3AD203B41FA5}">
                      <a16:colId xmlns:a16="http://schemas.microsoft.com/office/drawing/2014/main" val="2604004542"/>
                    </a:ext>
                  </a:extLst>
                </a:gridCol>
                <a:gridCol w="1807646">
                  <a:extLst>
                    <a:ext uri="{9D8B030D-6E8A-4147-A177-3AD203B41FA5}">
                      <a16:colId xmlns:a16="http://schemas.microsoft.com/office/drawing/2014/main" val="2503480289"/>
                    </a:ext>
                  </a:extLst>
                </a:gridCol>
              </a:tblGrid>
              <a:tr h="387904">
                <a:tc>
                  <a:txBody>
                    <a:bodyPr/>
                    <a:lstStyle/>
                    <a:p>
                      <a:pPr algn="l" fontAlgn="t"/>
                      <a:r>
                        <a:rPr lang="en-US" sz="1200" u="none" strike="noStrike">
                          <a:effectLst/>
                          <a:cs typeface="+mn-cs"/>
                        </a:rPr>
                        <a:t>%M</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الدقائق من 00 الى 59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41</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113799932"/>
                  </a:ext>
                </a:extLst>
              </a:tr>
              <a:tr h="304239">
                <a:tc>
                  <a:txBody>
                    <a:bodyPr/>
                    <a:lstStyle/>
                    <a:p>
                      <a:pPr algn="l" fontAlgn="t"/>
                      <a:r>
                        <a:rPr lang="en-US" sz="1200" u="none" strike="noStrike">
                          <a:effectLst/>
                          <a:cs typeface="+mn-cs"/>
                        </a:rPr>
                        <a:t>%S</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الثواني من 00 الى 59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8</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763747217"/>
                  </a:ext>
                </a:extLst>
              </a:tr>
              <a:tr h="304239">
                <a:tc>
                  <a:txBody>
                    <a:bodyPr/>
                    <a:lstStyle/>
                    <a:p>
                      <a:pPr algn="l" fontAlgn="t"/>
                      <a:r>
                        <a:rPr lang="en-US" sz="1200" u="none" strike="noStrike">
                          <a:effectLst/>
                          <a:cs typeface="+mn-cs"/>
                        </a:rPr>
                        <a:t>%f</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أجزاء الثانية 000000-999999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548513</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031244433"/>
                  </a:ext>
                </a:extLst>
              </a:tr>
              <a:tr h="304239">
                <a:tc>
                  <a:txBody>
                    <a:bodyPr/>
                    <a:lstStyle/>
                    <a:p>
                      <a:pPr algn="l" fontAlgn="t"/>
                      <a:r>
                        <a:rPr lang="en-US" sz="1200" u="none" strike="noStrike">
                          <a:effectLst/>
                          <a:cs typeface="+mn-cs"/>
                        </a:rPr>
                        <a:t>%j</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اليوم في السنة 001-366</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365</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024429589"/>
                  </a:ext>
                </a:extLst>
              </a:tr>
              <a:tr h="486783">
                <a:tc>
                  <a:txBody>
                    <a:bodyPr/>
                    <a:lstStyle/>
                    <a:p>
                      <a:pPr algn="l" fontAlgn="t"/>
                      <a:r>
                        <a:rPr lang="en-US" sz="1200" u="none" strike="noStrike">
                          <a:effectLst/>
                          <a:cs typeface="+mn-cs"/>
                        </a:rPr>
                        <a:t>%U</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الأسبوع في السنة حيث ان الأحد هو اول أيام الأسبوع وأرقام الأسابيع من 00 الى 53 </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52</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536009341"/>
                  </a:ext>
                </a:extLst>
              </a:tr>
              <a:tr h="486783">
                <a:tc>
                  <a:txBody>
                    <a:bodyPr/>
                    <a:lstStyle/>
                    <a:p>
                      <a:pPr algn="l" fontAlgn="t"/>
                      <a:r>
                        <a:rPr lang="en-US" sz="1200" u="none" strike="noStrike">
                          <a:effectLst/>
                          <a:cs typeface="+mn-cs"/>
                        </a:rPr>
                        <a:t>%W</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الأسبوع في السنة حيث ان الاثنين هو اول أيام الأسبوع وأرقام الأسابيع من 00 الى 53 </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52</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994168118"/>
                  </a:ext>
                </a:extLst>
              </a:tr>
              <a:tr h="486783">
                <a:tc>
                  <a:txBody>
                    <a:bodyPr/>
                    <a:lstStyle/>
                    <a:p>
                      <a:pPr algn="l" fontAlgn="t"/>
                      <a:r>
                        <a:rPr lang="en-US" sz="1200" u="none" strike="noStrike">
                          <a:effectLst/>
                          <a:cs typeface="+mn-cs"/>
                        </a:rPr>
                        <a:t>%c</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التاريخ والوقت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fr-FR" sz="1200" u="none" strike="noStrike">
                          <a:effectLst/>
                          <a:cs typeface="+mn-cs"/>
                        </a:rPr>
                        <a:t>Mon </a:t>
                      </a:r>
                      <a:r>
                        <a:rPr lang="fr-FR" sz="1200" u="none" strike="noStrike" err="1">
                          <a:effectLst/>
                          <a:cs typeface="+mn-cs"/>
                        </a:rPr>
                        <a:t>Dec</a:t>
                      </a:r>
                      <a:r>
                        <a:rPr lang="fr-FR" sz="1200" u="none" strike="noStrike">
                          <a:effectLst/>
                          <a:cs typeface="+mn-cs"/>
                        </a:rPr>
                        <a:t> 31 17:41:00 2018</a:t>
                      </a:r>
                      <a:endParaRPr lang="fr-FR"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395336057"/>
                  </a:ext>
                </a:extLst>
              </a:tr>
              <a:tr h="304239">
                <a:tc>
                  <a:txBody>
                    <a:bodyPr/>
                    <a:lstStyle/>
                    <a:p>
                      <a:pPr algn="l" fontAlgn="t"/>
                      <a:r>
                        <a:rPr lang="en-US" sz="1200" u="none" strike="noStrike">
                          <a:effectLst/>
                          <a:cs typeface="+mn-cs"/>
                        </a:rPr>
                        <a:t>%C</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 رقم القرن السنوي وهو اول رقمين من السنة</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20</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101797707"/>
                  </a:ext>
                </a:extLst>
              </a:tr>
              <a:tr h="486783">
                <a:tc>
                  <a:txBody>
                    <a:bodyPr/>
                    <a:lstStyle/>
                    <a:p>
                      <a:pPr algn="l" fontAlgn="t"/>
                      <a:r>
                        <a:rPr lang="en-US" sz="1200" u="none" strike="noStrike">
                          <a:effectLst/>
                          <a:cs typeface="+mn-cs"/>
                        </a:rPr>
                        <a:t>%x</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التاريخ المختصر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12/31/2018</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258318660"/>
                  </a:ext>
                </a:extLst>
              </a:tr>
              <a:tr h="486783">
                <a:tc>
                  <a:txBody>
                    <a:bodyPr/>
                    <a:lstStyle/>
                    <a:p>
                      <a:pPr algn="l" fontAlgn="t"/>
                      <a:r>
                        <a:rPr lang="en-US" sz="1200" u="none" strike="noStrike">
                          <a:effectLst/>
                          <a:cs typeface="+mn-cs"/>
                        </a:rPr>
                        <a:t>%X</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الوقت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17:41:00</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916206729"/>
                  </a:ext>
                </a:extLst>
              </a:tr>
              <a:tr h="387904">
                <a:tc>
                  <a:txBody>
                    <a:bodyPr/>
                    <a:lstStyle/>
                    <a:p>
                      <a:pPr algn="l" fontAlgn="t"/>
                      <a:r>
                        <a:rPr lang="en-US" sz="1200" u="none" strike="noStrike">
                          <a:effectLst/>
                          <a:cs typeface="+mn-cs"/>
                        </a:rPr>
                        <a:t>%%</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لعرض علامة النسبة المئوية</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1163621473"/>
                  </a:ext>
                </a:extLst>
              </a:tr>
            </a:tbl>
          </a:graphicData>
        </a:graphic>
      </p:graphicFrame>
      <p:sp>
        <p:nvSpPr>
          <p:cNvPr id="6" name="TextBox 5">
            <a:extLst>
              <a:ext uri="{FF2B5EF4-FFF2-40B4-BE49-F238E27FC236}">
                <a16:creationId xmlns:a16="http://schemas.microsoft.com/office/drawing/2014/main" id="{B722B4E6-8390-48EA-FBFE-2843AE75B444}"/>
              </a:ext>
            </a:extLst>
          </p:cNvPr>
          <p:cNvSpPr txBox="1"/>
          <p:nvPr/>
        </p:nvSpPr>
        <p:spPr>
          <a:xfrm>
            <a:off x="386806" y="966540"/>
            <a:ext cx="6096000" cy="923330"/>
          </a:xfrm>
          <a:prstGeom prst="rect">
            <a:avLst/>
          </a:prstGeom>
          <a:noFill/>
        </p:spPr>
        <p:txBody>
          <a:bodyPr wrap="square">
            <a:spAutoFit/>
          </a:bodyPr>
          <a:lstStyle/>
          <a:p>
            <a:r>
              <a:rPr lang="en-US" sz="1800" b="0" kern="1200" dirty="0">
                <a:solidFill>
                  <a:schemeClr val="bg1"/>
                </a:solidFill>
                <a:effectLst/>
                <a:latin typeface="+mn-lt"/>
                <a:ea typeface="+mn-ea"/>
                <a:cs typeface="+mn-cs"/>
              </a:rPr>
              <a:t>import datetime</a:t>
            </a:r>
          </a:p>
          <a:p>
            <a:r>
              <a:rPr lang="en-US" sz="1800" b="0" kern="1200" dirty="0">
                <a:solidFill>
                  <a:schemeClr val="bg1"/>
                </a:solidFill>
                <a:effectLst/>
                <a:latin typeface="+mn-lt"/>
                <a:ea typeface="+mn-ea"/>
                <a:cs typeface="+mn-cs"/>
              </a:rPr>
              <a:t>x = </a:t>
            </a:r>
            <a:r>
              <a:rPr lang="en-US" sz="1800" b="0" kern="1200" dirty="0" err="1">
                <a:solidFill>
                  <a:schemeClr val="bg1"/>
                </a:solidFill>
                <a:effectLst/>
                <a:latin typeface="+mn-lt"/>
                <a:ea typeface="+mn-ea"/>
                <a:cs typeface="+mn-cs"/>
              </a:rPr>
              <a:t>datetime.datetime</a:t>
            </a:r>
            <a:r>
              <a:rPr lang="en-US" sz="1800" b="0" kern="1200" dirty="0">
                <a:solidFill>
                  <a:schemeClr val="bg1"/>
                </a:solidFill>
                <a:effectLst/>
                <a:latin typeface="+mn-lt"/>
                <a:ea typeface="+mn-ea"/>
                <a:cs typeface="+mn-cs"/>
              </a:rPr>
              <a:t>(2018,6,1)</a:t>
            </a:r>
          </a:p>
          <a:p>
            <a:r>
              <a:rPr lang="en-US" sz="1800" b="0" kern="1200" dirty="0">
                <a:solidFill>
                  <a:schemeClr val="bg1"/>
                </a:solidFill>
                <a:effectLst/>
                <a:latin typeface="+mn-lt"/>
                <a:ea typeface="+mn-ea"/>
                <a:cs typeface="+mn-cs"/>
              </a:rPr>
              <a:t>print(</a:t>
            </a:r>
            <a:r>
              <a:rPr lang="en-US" sz="1800" b="0" kern="1200" dirty="0" err="1">
                <a:solidFill>
                  <a:schemeClr val="bg1"/>
                </a:solidFill>
                <a:effectLst/>
                <a:latin typeface="+mn-lt"/>
                <a:ea typeface="+mn-ea"/>
                <a:cs typeface="+mn-cs"/>
              </a:rPr>
              <a:t>x.strftime</a:t>
            </a:r>
            <a:r>
              <a:rPr lang="en-US" sz="1800" b="0" kern="1200" dirty="0">
                <a:solidFill>
                  <a:schemeClr val="bg1"/>
                </a:solidFill>
                <a:effectLst/>
                <a:latin typeface="+mn-lt"/>
                <a:ea typeface="+mn-ea"/>
                <a:cs typeface="+mn-cs"/>
              </a:rPr>
              <a:t>("%A"))</a:t>
            </a:r>
          </a:p>
        </p:txBody>
      </p:sp>
      <p:sp>
        <p:nvSpPr>
          <p:cNvPr id="7" name="Speech Bubble: Oval 6">
            <a:extLst>
              <a:ext uri="{FF2B5EF4-FFF2-40B4-BE49-F238E27FC236}">
                <a16:creationId xmlns:a16="http://schemas.microsoft.com/office/drawing/2014/main" id="{2852A04A-1D3F-DA58-A329-1B864C11BDE2}"/>
              </a:ext>
            </a:extLst>
          </p:cNvPr>
          <p:cNvSpPr/>
          <p:nvPr/>
        </p:nvSpPr>
        <p:spPr>
          <a:xfrm>
            <a:off x="4245428" y="966540"/>
            <a:ext cx="3701144" cy="923330"/>
          </a:xfrm>
          <a:prstGeom prst="wedgeEllipseCallout">
            <a:avLst>
              <a:gd name="adj1" fmla="val -94619"/>
              <a:gd name="adj2" fmla="val 3441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a:t>استبدل </a:t>
            </a:r>
            <a:r>
              <a:rPr lang="en-US"/>
              <a:t>%A</a:t>
            </a:r>
            <a:r>
              <a:rPr lang="ar-SA"/>
              <a:t> بالقيم اللي في الجدول لتحصل على النتيجة</a:t>
            </a:r>
            <a:endParaRPr lang="en-US"/>
          </a:p>
        </p:txBody>
      </p:sp>
    </p:spTree>
    <p:extLst>
      <p:ext uri="{BB962C8B-B14F-4D97-AF65-F5344CB8AC3E}">
        <p14:creationId xmlns:p14="http://schemas.microsoft.com/office/powerpoint/2010/main" val="33399020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2919</TotalTime>
  <Words>4900</Words>
  <Application>Microsoft Office PowerPoint</Application>
  <PresentationFormat>Widescreen</PresentationFormat>
  <Paragraphs>717</Paragraphs>
  <Slides>47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-apple-system</vt:lpstr>
      <vt:lpstr>Arial</vt:lpstr>
      <vt:lpstr>Calibri</vt:lpstr>
      <vt:lpstr>Calibri Light</vt:lpstr>
      <vt:lpstr>Consolas</vt:lpstr>
      <vt:lpstr>Office Theme</vt:lpstr>
      <vt:lpstr>PowerPoint Presentation</vt:lpstr>
      <vt:lpstr>PowerPoint Presentation</vt:lpstr>
      <vt:lpstr>المتغيرات Variables</vt:lpstr>
      <vt:lpstr>التحسس الذكي IntelliSense</vt:lpstr>
      <vt:lpstr>المدخلات Inputs</vt:lpstr>
      <vt:lpstr>استخدام بعض دوال المتغير النصي</vt:lpstr>
      <vt:lpstr>تنسيق النص (Format)</vt:lpstr>
      <vt:lpstr>معلومة 7: الأرقام (Numbers)</vt:lpstr>
      <vt:lpstr>معلومة 10: استخدام strftime في متغير التاريخ</vt:lpstr>
      <vt:lpstr>استخدام الجمل الشرطية (if statement)</vt:lpstr>
      <vt:lpstr>التكرار المشروط (while loop)</vt:lpstr>
      <vt:lpstr>التكرار بالدوران  (for loop)</vt:lpstr>
      <vt:lpstr>الجمل الشرطية بال (Match Case)</vt:lpstr>
      <vt:lpstr>المصفوفات (Arrays)</vt:lpstr>
      <vt:lpstr>شرح المصفوفات (list) </vt:lpstr>
      <vt:lpstr>شرح المصفوفات (tuple) </vt:lpstr>
      <vt:lpstr>شرح المصفوفات (dictionary) </vt:lpstr>
      <vt:lpstr>واجهة المسخدم (GUI tkinter)</vt:lpstr>
      <vt:lpstr>معلومة  16 مثال واجهة المسخدم (GUI tkinter)</vt:lpstr>
      <vt:lpstr>الدوال بدون معاملات (Functions Without Parameters)</vt:lpstr>
      <vt:lpstr>عوامل الدوال بمعاملات (Functions Parameters)</vt:lpstr>
      <vt:lpstr>عوامل الدوال (Functions Parameters)</vt:lpstr>
      <vt:lpstr>معلومة 18 عوامل الدوال (Functions Parameters)</vt:lpstr>
      <vt:lpstr>إنشاء الكلاس  (Create Class)</vt:lpstr>
      <vt:lpstr>التوريث في الكلاسات  (Classes Inheritance) </vt:lpstr>
      <vt:lpstr>معالجة الاخطاء (Error handling)</vt:lpstr>
      <vt:lpstr>معالجة الاخطاء (Error handling)</vt:lpstr>
      <vt:lpstr>انشاء الملفات (Creating files)</vt:lpstr>
      <vt:lpstr>الكتابه و القرأة في الملفات  (Writing &amp; Reading Files)</vt:lpstr>
      <vt:lpstr>الاضافه في الملفات  (Appending to Files)</vt:lpstr>
      <vt:lpstr>قواعد البايانات (Databases SQL)</vt:lpstr>
      <vt:lpstr>قواعد البايانات (Databases SQL)</vt:lpstr>
      <vt:lpstr>قواعد البايانات (Databases SQL)</vt:lpstr>
      <vt:lpstr>قواعد البايانات (Databases SQL)</vt:lpstr>
      <vt:lpstr>قواعد البايانات (Databases SQL)</vt:lpstr>
      <vt:lpstr>قواعد البايانات (Databases SQL)</vt:lpstr>
      <vt:lpstr>قواعد البايانات (Databases SQL)</vt:lpstr>
      <vt:lpstr>تثبيت برنامج قواعد البايانات(Install Database &amp; SSMS) </vt:lpstr>
      <vt:lpstr>الاتصال بقاعدة بايانات (Connect to Database MSSQL)</vt:lpstr>
      <vt:lpstr>الاتصال بقاعدة بايانات (Connect to Database MSSQL)</vt:lpstr>
      <vt:lpstr>الاتصال بقاعدة بايانات (Connect to Database MSSQL)</vt:lpstr>
      <vt:lpstr>انشاء قاعدة بايانات (Create Database MSSQL)</vt:lpstr>
      <vt:lpstr>انشاء جدول (Create Table)</vt:lpstr>
      <vt:lpstr>اضافة صف الى جدول (Add row to a Table MSSQL)</vt:lpstr>
      <vt:lpstr>تغير صف (Update a row MSSQL)</vt:lpstr>
      <vt:lpstr>حذف صف (Delete a row MSSQL)</vt:lpstr>
      <vt:lpstr>اخذ البايانات من الجدول (Get a data MSSQL)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Mohd Baaqeil</dc:creator>
  <cp:lastModifiedBy>Abdullah Baaqeil</cp:lastModifiedBy>
  <cp:revision>92</cp:revision>
  <dcterms:created xsi:type="dcterms:W3CDTF">2023-07-04T19:18:17Z</dcterms:created>
  <dcterms:modified xsi:type="dcterms:W3CDTF">2024-01-07T14:16:48Z</dcterms:modified>
</cp:coreProperties>
</file>