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1" r:id="rId6"/>
    <p:sldId id="262" r:id="rId7"/>
    <p:sldId id="263" r:id="rId8"/>
    <p:sldId id="265" r:id="rId9"/>
    <p:sldId id="268"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7" r:id="rId35"/>
    <p:sldId id="299" r:id="rId36"/>
    <p:sldId id="300" r:id="rId37"/>
    <p:sldId id="298" r:id="rId38"/>
    <p:sldId id="294" r:id="rId39"/>
    <p:sldId id="295" r:id="rId40"/>
    <p:sldId id="296" r:id="rId41"/>
    <p:sldId id="301" r:id="rId42"/>
    <p:sldId id="302" r:id="rId43"/>
    <p:sldId id="303" r:id="rId44"/>
    <p:sldId id="304" r:id="rId45"/>
    <p:sldId id="305" r:id="rId46"/>
    <p:sldId id="314" r:id="rId47"/>
    <p:sldId id="307" r:id="rId48"/>
    <p:sldId id="315" r:id="rId49"/>
    <p:sldId id="316" r:id="rId50"/>
    <p:sldId id="308" r:id="rId51"/>
    <p:sldId id="309" r:id="rId52"/>
    <p:sldId id="310" r:id="rId53"/>
    <p:sldId id="313" r:id="rId54"/>
    <p:sldId id="311" r:id="rId55"/>
    <p:sldId id="31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734F"/>
    <a:srgbClr val="4EC98A"/>
    <a:srgbClr val="CC8BC8"/>
    <a:srgbClr val="DFD492"/>
    <a:srgbClr val="7FD4FE"/>
    <a:srgbClr val="D6B25E"/>
    <a:srgbClr val="BBD89F"/>
    <a:srgbClr val="D8B460"/>
    <a:srgbClr val="A2E7FF"/>
    <a:srgbClr val="E1E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3D3A0-8FB1-4F3B-B514-680FCEAD479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DA08266-8217-49A7-8ACE-2AD046D7D17C}">
      <dgm:prSet phldrT="[Text]" custT="1"/>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dirty="0"/>
        </a:p>
      </dgm:t>
    </dgm:pt>
    <dgm:pt modelId="{D8290BA2-16C8-400E-BAE3-270CF3FB38F2}" type="parTrans" cxnId="{5033A18C-5ED2-4A79-A5E2-B2C67B8420A9}">
      <dgm:prSet/>
      <dgm:spPr/>
      <dgm:t>
        <a:bodyPr/>
        <a:lstStyle/>
        <a:p>
          <a:endParaRPr lang="en-US"/>
        </a:p>
      </dgm:t>
    </dgm:pt>
    <dgm:pt modelId="{25BE9391-0B77-48A6-BCBB-5F1B43FC36DC}" type="sibTrans" cxnId="{5033A18C-5ED2-4A79-A5E2-B2C67B8420A9}">
      <dgm:prSet/>
      <dgm:spPr/>
      <dgm:t>
        <a:bodyPr/>
        <a:lstStyle/>
        <a:p>
          <a:endParaRPr lang="en-US"/>
        </a:p>
      </dgm:t>
    </dgm:pt>
    <dgm:pt modelId="{FA245F94-137B-4FD1-8A02-7A34AA7AA269}">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4BFB52E0-B856-40B0-9FC1-259C150907C6}" type="parTrans" cxnId="{0350E394-2A16-49FE-8075-14CD09ACB898}">
      <dgm:prSet/>
      <dgm:spPr/>
      <dgm:t>
        <a:bodyPr/>
        <a:lstStyle/>
        <a:p>
          <a:endParaRPr lang="en-US"/>
        </a:p>
      </dgm:t>
    </dgm:pt>
    <dgm:pt modelId="{936897BB-936A-4605-A073-369EEC39CEE6}" type="sibTrans" cxnId="{0350E394-2A16-49FE-8075-14CD09ACB898}">
      <dgm:prSet/>
      <dgm:spPr/>
      <dgm:t>
        <a:bodyPr/>
        <a:lstStyle/>
        <a:p>
          <a:endParaRPr lang="en-US"/>
        </a:p>
      </dgm:t>
    </dgm:pt>
    <dgm:pt modelId="{BD9C0833-8973-4DE6-B417-608AA47DAC98}">
      <dgm:prSet phldrT="[Text]" custT="1"/>
      <dgm:spPr>
        <a:solidFill>
          <a:schemeClr val="accent2"/>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dirty="0"/>
        </a:p>
      </dgm:t>
    </dgm:pt>
    <dgm:pt modelId="{62F5A1E1-28A0-4D6B-9562-134182AF496C}" type="parTrans" cxnId="{1D68B962-358D-46A3-BFF8-13A4193A3FC5}">
      <dgm:prSet/>
      <dgm:spPr/>
      <dgm:t>
        <a:bodyPr/>
        <a:lstStyle/>
        <a:p>
          <a:endParaRPr lang="en-US"/>
        </a:p>
      </dgm:t>
    </dgm:pt>
    <dgm:pt modelId="{BF534AF6-D9A0-49E7-9048-97395A9F2741}" type="sibTrans" cxnId="{1D68B962-358D-46A3-BFF8-13A4193A3FC5}">
      <dgm:prSet/>
      <dgm:spPr/>
      <dgm:t>
        <a:bodyPr/>
        <a:lstStyle/>
        <a:p>
          <a:endParaRPr lang="en-US"/>
        </a:p>
      </dgm:t>
    </dgm:pt>
    <dgm:pt modelId="{5BC6B23F-9FC4-4657-887B-8862FB8DE3BC}">
      <dgm:prSet phldrT="[Text]"/>
      <dgm:spPr/>
      <dgm:t>
        <a:bodyPr/>
        <a:lstStyle/>
        <a:p>
          <a:pPr rtl="1"/>
          <a:r>
            <a:rPr lang="ar-SA" dirty="0"/>
            <a:t> </a:t>
          </a:r>
          <a:endParaRPr lang="en-US" dirty="0"/>
        </a:p>
      </dgm:t>
    </dgm:pt>
    <dgm:pt modelId="{0F209F3F-26BF-40A2-BB7B-93592BA09B39}" type="parTrans" cxnId="{3832AC1D-4AB7-4DF6-A535-89103466062E}">
      <dgm:prSet/>
      <dgm:spPr/>
      <dgm:t>
        <a:bodyPr/>
        <a:lstStyle/>
        <a:p>
          <a:endParaRPr lang="en-US"/>
        </a:p>
      </dgm:t>
    </dgm:pt>
    <dgm:pt modelId="{A67D6242-D191-4134-94BF-D5F61BE2F0AB}" type="sibTrans" cxnId="{3832AC1D-4AB7-4DF6-A535-89103466062E}">
      <dgm:prSet/>
      <dgm:spPr/>
      <dgm:t>
        <a:bodyPr/>
        <a:lstStyle/>
        <a:p>
          <a:endParaRPr lang="en-US"/>
        </a:p>
      </dgm:t>
    </dgm:pt>
    <dgm:pt modelId="{5DDFA141-8593-43EB-AB5B-EBFF6DAA5E70}">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dirty="0"/>
        </a:p>
      </dgm:t>
    </dgm:pt>
    <dgm:pt modelId="{C266D517-6A2E-47DB-A015-683E59852ED6}" type="parTrans" cxnId="{120BED3B-4680-4CD1-9668-C802ADC5BCCB}">
      <dgm:prSet/>
      <dgm:spPr/>
      <dgm:t>
        <a:bodyPr/>
        <a:lstStyle/>
        <a:p>
          <a:endParaRPr lang="en-US"/>
        </a:p>
      </dgm:t>
    </dgm:pt>
    <dgm:pt modelId="{95DA9882-EC1D-4967-A0E2-5BE70574B180}" type="sibTrans" cxnId="{120BED3B-4680-4CD1-9668-C802ADC5BCCB}">
      <dgm:prSet/>
      <dgm:spPr/>
      <dgm:t>
        <a:bodyPr/>
        <a:lstStyle/>
        <a:p>
          <a:endParaRPr lang="en-US"/>
        </a:p>
      </dgm:t>
    </dgm:pt>
    <dgm:pt modelId="{DD8C9CF7-9C2B-4AEF-AB75-3D250D272D99}">
      <dgm:prSet phldrT="[Text]" custT="1"/>
      <dgm:spPr>
        <a:solidFill>
          <a:srgbClr val="5EAA8D"/>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dirty="0"/>
        </a:p>
      </dgm:t>
    </dgm:pt>
    <dgm:pt modelId="{40470FB3-AE4E-42E0-865F-E8A1F7454FFE}" type="parTrans" cxnId="{96E571BF-9AB2-450E-82EE-F7C87141C1A8}">
      <dgm:prSet/>
      <dgm:spPr/>
      <dgm:t>
        <a:bodyPr/>
        <a:lstStyle/>
        <a:p>
          <a:endParaRPr lang="en-US"/>
        </a:p>
      </dgm:t>
    </dgm:pt>
    <dgm:pt modelId="{5B2775C8-3F39-4AE7-9DB6-1C669E6C4528}" type="sibTrans" cxnId="{96E571BF-9AB2-450E-82EE-F7C87141C1A8}">
      <dgm:prSet/>
      <dgm:spPr/>
      <dgm:t>
        <a:bodyPr/>
        <a:lstStyle/>
        <a:p>
          <a:endParaRPr lang="en-US"/>
        </a:p>
      </dgm:t>
    </dgm:pt>
    <dgm:pt modelId="{220720E1-EBE5-4CE3-B8A2-4574EBCFAD23}">
      <dgm:prSet phldrT="[Text]"/>
      <dgm:spPr/>
      <dgm:t>
        <a:bodyPr/>
        <a:lstStyle/>
        <a:p>
          <a:pPr rtl="1"/>
          <a:r>
            <a:rPr lang="ar-SA" dirty="0"/>
            <a:t> </a:t>
          </a:r>
          <a:endParaRPr lang="en-US" dirty="0"/>
        </a:p>
      </dgm:t>
    </dgm:pt>
    <dgm:pt modelId="{31CF868C-B5ED-45D4-8AD7-015F17C7B39C}" type="parTrans" cxnId="{E67A6B27-D395-41E0-A5C9-02EB4D4A7A41}">
      <dgm:prSet/>
      <dgm:spPr/>
      <dgm:t>
        <a:bodyPr/>
        <a:lstStyle/>
        <a:p>
          <a:endParaRPr lang="en-US"/>
        </a:p>
      </dgm:t>
    </dgm:pt>
    <dgm:pt modelId="{C2870CE2-1C2F-48FE-AA45-F431865DCD87}" type="sibTrans" cxnId="{E67A6B27-D395-41E0-A5C9-02EB4D4A7A41}">
      <dgm:prSet/>
      <dgm:spPr/>
      <dgm:t>
        <a:bodyPr/>
        <a:lstStyle/>
        <a:p>
          <a:endParaRPr lang="en-US"/>
        </a:p>
      </dgm:t>
    </dgm:pt>
    <dgm:pt modelId="{60497156-E5DE-431B-80C9-DE80B110D385}">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011F5E94-9915-4F56-BDF7-34B2784874F5}" type="parTrans" cxnId="{71359829-B81E-4EBA-B75B-4DA6107B179B}">
      <dgm:prSet/>
      <dgm:spPr/>
      <dgm:t>
        <a:bodyPr/>
        <a:lstStyle/>
        <a:p>
          <a:endParaRPr lang="en-US"/>
        </a:p>
      </dgm:t>
    </dgm:pt>
    <dgm:pt modelId="{F06A299B-20BF-41D3-A0A5-0A05D3EC5363}" type="sibTrans" cxnId="{71359829-B81E-4EBA-B75B-4DA6107B179B}">
      <dgm:prSet/>
      <dgm:spPr/>
      <dgm:t>
        <a:bodyPr/>
        <a:lstStyle/>
        <a:p>
          <a:endParaRPr lang="en-US"/>
        </a:p>
      </dgm:t>
    </dgm:pt>
    <dgm:pt modelId="{B4B838C5-A958-4106-B62E-245F7B6F3883}">
      <dgm:prSet phldrT="[Text]"/>
      <dgm:spPr/>
      <dgm:t>
        <a:bodyPr/>
        <a:lstStyle/>
        <a:p>
          <a:pPr rtl="1"/>
          <a:r>
            <a:rPr lang="ar-SA" dirty="0"/>
            <a:t> </a:t>
          </a:r>
          <a:endParaRPr lang="en-US" dirty="0"/>
        </a:p>
      </dgm:t>
    </dgm:pt>
    <dgm:pt modelId="{266C509D-7B8F-44F2-8CDF-7126EF8E2AC5}" type="sibTrans" cxnId="{485D4F38-2AA5-46C2-84BD-EF0E1EB2139C}">
      <dgm:prSet/>
      <dgm:spPr/>
      <dgm:t>
        <a:bodyPr/>
        <a:lstStyle/>
        <a:p>
          <a:endParaRPr lang="en-US"/>
        </a:p>
      </dgm:t>
    </dgm:pt>
    <dgm:pt modelId="{F1C44445-EA11-4C6D-81E0-7BE81B5744A5}" type="parTrans" cxnId="{485D4F38-2AA5-46C2-84BD-EF0E1EB2139C}">
      <dgm:prSet/>
      <dgm:spPr/>
      <dgm:t>
        <a:bodyPr/>
        <a:lstStyle/>
        <a:p>
          <a:endParaRPr lang="en-US"/>
        </a:p>
      </dgm:t>
    </dgm:pt>
    <dgm:pt modelId="{2267B885-4B1B-43DE-9094-D18F71BA07B2}" type="pres">
      <dgm:prSet presAssocID="{B9E3D3A0-8FB1-4F3B-B514-680FCEAD479C}" presName="Name0" presStyleCnt="0">
        <dgm:presLayoutVars>
          <dgm:chMax/>
          <dgm:chPref val="3"/>
          <dgm:dir/>
          <dgm:animOne val="branch"/>
          <dgm:animLvl val="lvl"/>
        </dgm:presLayoutVars>
      </dgm:prSet>
      <dgm:spPr/>
    </dgm:pt>
    <dgm:pt modelId="{A994B6C0-5D88-4A55-8AA7-6C198B9ED22E}" type="pres">
      <dgm:prSet presAssocID="{ADA08266-8217-49A7-8ACE-2AD046D7D17C}" presName="composite" presStyleCnt="0"/>
      <dgm:spPr/>
    </dgm:pt>
    <dgm:pt modelId="{D9857AA6-1B5D-46DA-A74C-74DABA18AACA}" type="pres">
      <dgm:prSet presAssocID="{ADA08266-8217-49A7-8ACE-2AD046D7D17C}" presName="FirstChild" presStyleLbl="revTx" presStyleIdx="0" presStyleCnt="6" custLinFactY="100000" custLinFactNeighborX="-3925" custLinFactNeighborY="171585">
        <dgm:presLayoutVars>
          <dgm:chMax val="0"/>
          <dgm:chPref val="0"/>
          <dgm:bulletEnabled val="1"/>
        </dgm:presLayoutVars>
      </dgm:prSet>
      <dgm:spPr/>
    </dgm:pt>
    <dgm:pt modelId="{E17E3189-2EFA-4D05-BE2F-30346E7AC17B}" type="pres">
      <dgm:prSet presAssocID="{ADA08266-8217-49A7-8ACE-2AD046D7D17C}" presName="Parent" presStyleLbl="alignNode1" presStyleIdx="0" presStyleCnt="3" custScaleX="110817" custScaleY="174613" custLinFactX="100000" custLinFactNeighborX="182452" custLinFactNeighborY="-4830">
        <dgm:presLayoutVars>
          <dgm:chMax val="3"/>
          <dgm:chPref val="3"/>
          <dgm:bulletEnabled val="1"/>
        </dgm:presLayoutVars>
      </dgm:prSet>
      <dgm:spPr/>
    </dgm:pt>
    <dgm:pt modelId="{8A6C6B0A-644A-4A9D-A438-CE5927EF30DB}" type="pres">
      <dgm:prSet presAssocID="{ADA08266-8217-49A7-8ACE-2AD046D7D17C}" presName="Accent" presStyleLbl="parChTrans1D1" presStyleIdx="0" presStyleCnt="3" custLinFactNeighborX="73438" custLinFactNeighborY="-79856"/>
      <dgm:spPr/>
    </dgm:pt>
    <dgm:pt modelId="{0DF4A025-FA62-4E49-A7D2-8F467B396D59}" type="pres">
      <dgm:prSet presAssocID="{ADA08266-8217-49A7-8ACE-2AD046D7D17C}" presName="Child" presStyleLbl="revTx" presStyleIdx="1" presStyleCnt="6" custLinFactNeighborX="73438" custLinFactNeighborY="-96591">
        <dgm:presLayoutVars>
          <dgm:chMax val="0"/>
          <dgm:chPref val="0"/>
          <dgm:bulletEnabled val="1"/>
        </dgm:presLayoutVars>
      </dgm:prSet>
      <dgm:spPr/>
    </dgm:pt>
    <dgm:pt modelId="{5B94A0FB-D97E-4D1D-A477-64C42B133372}" type="pres">
      <dgm:prSet presAssocID="{25BE9391-0B77-48A6-BCBB-5F1B43FC36DC}" presName="sibTrans" presStyleCnt="0"/>
      <dgm:spPr/>
    </dgm:pt>
    <dgm:pt modelId="{EF92BF54-CD8B-4BB8-9198-53B56787C8BA}" type="pres">
      <dgm:prSet presAssocID="{BD9C0833-8973-4DE6-B417-608AA47DAC98}" presName="composite" presStyleCnt="0"/>
      <dgm:spPr/>
    </dgm:pt>
    <dgm:pt modelId="{63C4918B-2708-4191-BD23-0739BF36D438}" type="pres">
      <dgm:prSet presAssocID="{BD9C0833-8973-4DE6-B417-608AA47DAC98}" presName="FirstChild" presStyleLbl="revTx" presStyleIdx="2" presStyleCnt="6" custLinFactY="-8058" custLinFactNeighborX="-32378" custLinFactNeighborY="-100000">
        <dgm:presLayoutVars>
          <dgm:chMax val="0"/>
          <dgm:chPref val="0"/>
          <dgm:bulletEnabled val="1"/>
        </dgm:presLayoutVars>
      </dgm:prSet>
      <dgm:spPr/>
    </dgm:pt>
    <dgm:pt modelId="{E9303039-27BC-4B82-B02F-E8F721BC5079}" type="pres">
      <dgm:prSet presAssocID="{BD9C0833-8973-4DE6-B417-608AA47DAC98}" presName="Parent" presStyleLbl="alignNode1" presStyleIdx="1" presStyleCnt="3" custScaleX="110817" custScaleY="174613" custLinFactX="100000" custLinFactNeighborX="182452" custLinFactNeighborY="-4830">
        <dgm:presLayoutVars>
          <dgm:chMax val="3"/>
          <dgm:chPref val="3"/>
          <dgm:bulletEnabled val="1"/>
        </dgm:presLayoutVars>
      </dgm:prSet>
      <dgm:spPr/>
    </dgm:pt>
    <dgm:pt modelId="{C5FC32F9-AE79-437D-8847-E9CB418F6E98}" type="pres">
      <dgm:prSet presAssocID="{BD9C0833-8973-4DE6-B417-608AA47DAC98}" presName="Accent" presStyleLbl="parChTrans1D1" presStyleIdx="1" presStyleCnt="3" custLinFactNeighborX="73438" custLinFactNeighborY="-79856"/>
      <dgm:spPr>
        <a:solidFill>
          <a:schemeClr val="accent2"/>
        </a:solidFill>
      </dgm:spPr>
    </dgm:pt>
    <dgm:pt modelId="{339269C4-80C0-4B7B-B7EB-A451B19C1AC9}" type="pres">
      <dgm:prSet presAssocID="{BD9C0833-8973-4DE6-B417-608AA47DAC98}" presName="Child" presStyleLbl="revTx" presStyleIdx="3" presStyleCnt="6" custLinFactNeighborX="73438" custLinFactNeighborY="-96591">
        <dgm:presLayoutVars>
          <dgm:chMax val="0"/>
          <dgm:chPref val="0"/>
          <dgm:bulletEnabled val="1"/>
        </dgm:presLayoutVars>
      </dgm:prSet>
      <dgm:spPr/>
    </dgm:pt>
    <dgm:pt modelId="{5ABBCF14-9143-45F3-9E40-FB68DC5753E9}" type="pres">
      <dgm:prSet presAssocID="{BF534AF6-D9A0-49E7-9048-97395A9F2741}" presName="sibTrans" presStyleCnt="0"/>
      <dgm:spPr/>
    </dgm:pt>
    <dgm:pt modelId="{F29DA9CA-A028-423F-B95A-9E37B67AC871}" type="pres">
      <dgm:prSet presAssocID="{DD8C9CF7-9C2B-4AEF-AB75-3D250D272D99}" presName="composite" presStyleCnt="0"/>
      <dgm:spPr/>
    </dgm:pt>
    <dgm:pt modelId="{87287708-DB36-437E-BCB8-ABFEF9BF190F}" type="pres">
      <dgm:prSet presAssocID="{DD8C9CF7-9C2B-4AEF-AB75-3D250D272D99}" presName="FirstChild" presStyleLbl="revTx" presStyleIdx="4" presStyleCnt="6" custLinFactY="-200000" custLinFactNeighborX="-24017" custLinFactNeighborY="-287701">
        <dgm:presLayoutVars>
          <dgm:chMax val="0"/>
          <dgm:chPref val="0"/>
          <dgm:bulletEnabled val="1"/>
        </dgm:presLayoutVars>
      </dgm:prSet>
      <dgm:spPr/>
    </dgm:pt>
    <dgm:pt modelId="{B40705C0-988B-4125-9D9F-2E1EFB4AC752}" type="pres">
      <dgm:prSet presAssocID="{DD8C9CF7-9C2B-4AEF-AB75-3D250D272D99}" presName="Parent" presStyleLbl="alignNode1" presStyleIdx="2" presStyleCnt="3" custScaleX="110817" custScaleY="174613" custLinFactX="100000" custLinFactNeighborX="182452" custLinFactNeighborY="-4830">
        <dgm:presLayoutVars>
          <dgm:chMax val="3"/>
          <dgm:chPref val="3"/>
          <dgm:bulletEnabled val="1"/>
        </dgm:presLayoutVars>
      </dgm:prSet>
      <dgm:spPr/>
    </dgm:pt>
    <dgm:pt modelId="{D89F7590-AD8D-4D6B-B006-9BBFDC483322}" type="pres">
      <dgm:prSet presAssocID="{DD8C9CF7-9C2B-4AEF-AB75-3D250D272D99}" presName="Accent" presStyleLbl="parChTrans1D1" presStyleIdx="2" presStyleCnt="3" custLinFactNeighborX="73438" custLinFactNeighborY="-79856"/>
      <dgm:spPr/>
    </dgm:pt>
    <dgm:pt modelId="{21578334-5624-48B8-86FC-74E2CDB39525}" type="pres">
      <dgm:prSet presAssocID="{DD8C9CF7-9C2B-4AEF-AB75-3D250D272D99}" presName="Child" presStyleLbl="revTx" presStyleIdx="5" presStyleCnt="6" custLinFactNeighborX="73438" custLinFactNeighborY="-4830">
        <dgm:presLayoutVars>
          <dgm:chMax val="0"/>
          <dgm:chPref val="0"/>
          <dgm:bulletEnabled val="1"/>
        </dgm:presLayoutVars>
      </dgm:prSet>
      <dgm:spPr/>
    </dgm:pt>
  </dgm:ptLst>
  <dgm:cxnLst>
    <dgm:cxn modelId="{815E3900-05F0-4E51-8CAB-52E421259EF0}" type="presOf" srcId="{5DDFA141-8593-43EB-AB5B-EBFF6DAA5E70}" destId="{339269C4-80C0-4B7B-B7EB-A451B19C1AC9}" srcOrd="0" destOrd="0" presId="urn:microsoft.com/office/officeart/2011/layout/TabList"/>
    <dgm:cxn modelId="{D61CE910-6DB5-456D-AA8D-816E4629D6B3}" type="presOf" srcId="{5BC6B23F-9FC4-4657-887B-8862FB8DE3BC}" destId="{63C4918B-2708-4191-BD23-0739BF36D438}" srcOrd="0" destOrd="0" presId="urn:microsoft.com/office/officeart/2011/layout/TabList"/>
    <dgm:cxn modelId="{3832AC1D-4AB7-4DF6-A535-89103466062E}" srcId="{BD9C0833-8973-4DE6-B417-608AA47DAC98}" destId="{5BC6B23F-9FC4-4657-887B-8862FB8DE3BC}" srcOrd="0" destOrd="0" parTransId="{0F209F3F-26BF-40A2-BB7B-93592BA09B39}" sibTransId="{A67D6242-D191-4134-94BF-D5F61BE2F0AB}"/>
    <dgm:cxn modelId="{14301B23-5462-411B-B6DC-A6D4E0F06528}" type="presOf" srcId="{B4B838C5-A958-4106-B62E-245F7B6F3883}" destId="{D9857AA6-1B5D-46DA-A74C-74DABA18AACA}" srcOrd="0" destOrd="0" presId="urn:microsoft.com/office/officeart/2011/layout/TabList"/>
    <dgm:cxn modelId="{E67A6B27-D395-41E0-A5C9-02EB4D4A7A41}" srcId="{DD8C9CF7-9C2B-4AEF-AB75-3D250D272D99}" destId="{220720E1-EBE5-4CE3-B8A2-4574EBCFAD23}" srcOrd="0" destOrd="0" parTransId="{31CF868C-B5ED-45D4-8AD7-015F17C7B39C}" sibTransId="{C2870CE2-1C2F-48FE-AA45-F431865DCD87}"/>
    <dgm:cxn modelId="{71359829-B81E-4EBA-B75B-4DA6107B179B}" srcId="{DD8C9CF7-9C2B-4AEF-AB75-3D250D272D99}" destId="{60497156-E5DE-431B-80C9-DE80B110D385}" srcOrd="1" destOrd="0" parTransId="{011F5E94-9915-4F56-BDF7-34B2784874F5}" sibTransId="{F06A299B-20BF-41D3-A0A5-0A05D3EC5363}"/>
    <dgm:cxn modelId="{485D4F38-2AA5-46C2-84BD-EF0E1EB2139C}" srcId="{ADA08266-8217-49A7-8ACE-2AD046D7D17C}" destId="{B4B838C5-A958-4106-B62E-245F7B6F3883}" srcOrd="0" destOrd="0" parTransId="{F1C44445-EA11-4C6D-81E0-7BE81B5744A5}" sibTransId="{266C509D-7B8F-44F2-8CDF-7126EF8E2AC5}"/>
    <dgm:cxn modelId="{120BED3B-4680-4CD1-9668-C802ADC5BCCB}" srcId="{BD9C0833-8973-4DE6-B417-608AA47DAC98}" destId="{5DDFA141-8593-43EB-AB5B-EBFF6DAA5E70}" srcOrd="1" destOrd="0" parTransId="{C266D517-6A2E-47DB-A015-683E59852ED6}" sibTransId="{95DA9882-EC1D-4967-A0E2-5BE70574B180}"/>
    <dgm:cxn modelId="{1D68B962-358D-46A3-BFF8-13A4193A3FC5}" srcId="{B9E3D3A0-8FB1-4F3B-B514-680FCEAD479C}" destId="{BD9C0833-8973-4DE6-B417-608AA47DAC98}" srcOrd="1" destOrd="0" parTransId="{62F5A1E1-28A0-4D6B-9562-134182AF496C}" sibTransId="{BF534AF6-D9A0-49E7-9048-97395A9F2741}"/>
    <dgm:cxn modelId="{814ACB62-540B-4659-BC49-0D4CDC6EF0BD}" type="presOf" srcId="{FA245F94-137B-4FD1-8A02-7A34AA7AA269}" destId="{0DF4A025-FA62-4E49-A7D2-8F467B396D59}" srcOrd="0" destOrd="0" presId="urn:microsoft.com/office/officeart/2011/layout/TabList"/>
    <dgm:cxn modelId="{2FE60947-3441-42E4-A3AB-EA6B4BB9DFFA}" type="presOf" srcId="{220720E1-EBE5-4CE3-B8A2-4574EBCFAD23}" destId="{87287708-DB36-437E-BCB8-ABFEF9BF190F}" srcOrd="0" destOrd="0" presId="urn:microsoft.com/office/officeart/2011/layout/TabList"/>
    <dgm:cxn modelId="{DE58426B-E6D8-4CD5-BBEA-DD29D1AC6B7E}" type="presOf" srcId="{60497156-E5DE-431B-80C9-DE80B110D385}" destId="{21578334-5624-48B8-86FC-74E2CDB39525}" srcOrd="0" destOrd="0" presId="urn:microsoft.com/office/officeart/2011/layout/TabList"/>
    <dgm:cxn modelId="{5033A18C-5ED2-4A79-A5E2-B2C67B8420A9}" srcId="{B9E3D3A0-8FB1-4F3B-B514-680FCEAD479C}" destId="{ADA08266-8217-49A7-8ACE-2AD046D7D17C}" srcOrd="0" destOrd="0" parTransId="{D8290BA2-16C8-400E-BAE3-270CF3FB38F2}" sibTransId="{25BE9391-0B77-48A6-BCBB-5F1B43FC36DC}"/>
    <dgm:cxn modelId="{BE2A858F-D159-4A1F-9FFF-34434D959B6F}" type="presOf" srcId="{ADA08266-8217-49A7-8ACE-2AD046D7D17C}" destId="{E17E3189-2EFA-4D05-BE2F-30346E7AC17B}" srcOrd="0" destOrd="0" presId="urn:microsoft.com/office/officeart/2011/layout/TabList"/>
    <dgm:cxn modelId="{177C9A92-A94F-4FC4-843C-5152B674FA68}" type="presOf" srcId="{BD9C0833-8973-4DE6-B417-608AA47DAC98}" destId="{E9303039-27BC-4B82-B02F-E8F721BC5079}" srcOrd="0" destOrd="0" presId="urn:microsoft.com/office/officeart/2011/layout/TabList"/>
    <dgm:cxn modelId="{0350E394-2A16-49FE-8075-14CD09ACB898}" srcId="{ADA08266-8217-49A7-8ACE-2AD046D7D17C}" destId="{FA245F94-137B-4FD1-8A02-7A34AA7AA269}" srcOrd="1" destOrd="0" parTransId="{4BFB52E0-B856-40B0-9FC1-259C150907C6}" sibTransId="{936897BB-936A-4605-A073-369EEC39CEE6}"/>
    <dgm:cxn modelId="{718B1795-0C2C-4279-B4D1-2EEFD21D70BC}" type="presOf" srcId="{DD8C9CF7-9C2B-4AEF-AB75-3D250D272D99}" destId="{B40705C0-988B-4125-9D9F-2E1EFB4AC752}" srcOrd="0" destOrd="0" presId="urn:microsoft.com/office/officeart/2011/layout/TabList"/>
    <dgm:cxn modelId="{96E571BF-9AB2-450E-82EE-F7C87141C1A8}" srcId="{B9E3D3A0-8FB1-4F3B-B514-680FCEAD479C}" destId="{DD8C9CF7-9C2B-4AEF-AB75-3D250D272D99}" srcOrd="2" destOrd="0" parTransId="{40470FB3-AE4E-42E0-865F-E8A1F7454FFE}" sibTransId="{5B2775C8-3F39-4AE7-9DB6-1C669E6C4528}"/>
    <dgm:cxn modelId="{BE5F21D8-A87B-4CCA-B78F-ADFB859E231C}" type="presOf" srcId="{B9E3D3A0-8FB1-4F3B-B514-680FCEAD479C}" destId="{2267B885-4B1B-43DE-9094-D18F71BA07B2}" srcOrd="0" destOrd="0" presId="urn:microsoft.com/office/officeart/2011/layout/TabList"/>
    <dgm:cxn modelId="{5E18A0F1-A41C-4B53-9532-48C7B34935D0}" type="presParOf" srcId="{2267B885-4B1B-43DE-9094-D18F71BA07B2}" destId="{A994B6C0-5D88-4A55-8AA7-6C198B9ED22E}" srcOrd="0" destOrd="0" presId="urn:microsoft.com/office/officeart/2011/layout/TabList"/>
    <dgm:cxn modelId="{EAED2C77-AB0D-40F9-8E26-2E9DC4445C64}" type="presParOf" srcId="{A994B6C0-5D88-4A55-8AA7-6C198B9ED22E}" destId="{D9857AA6-1B5D-46DA-A74C-74DABA18AACA}" srcOrd="0" destOrd="0" presId="urn:microsoft.com/office/officeart/2011/layout/TabList"/>
    <dgm:cxn modelId="{6083B4A2-0FB3-488F-853A-796BF661050D}" type="presParOf" srcId="{A994B6C0-5D88-4A55-8AA7-6C198B9ED22E}" destId="{E17E3189-2EFA-4D05-BE2F-30346E7AC17B}" srcOrd="1" destOrd="0" presId="urn:microsoft.com/office/officeart/2011/layout/TabList"/>
    <dgm:cxn modelId="{ED287B27-AA80-41E9-B8B3-A9D22159E5D9}" type="presParOf" srcId="{A994B6C0-5D88-4A55-8AA7-6C198B9ED22E}" destId="{8A6C6B0A-644A-4A9D-A438-CE5927EF30DB}" srcOrd="2" destOrd="0" presId="urn:microsoft.com/office/officeart/2011/layout/TabList"/>
    <dgm:cxn modelId="{B94895F0-228E-4148-8E7A-3E4FA08E76F7}" type="presParOf" srcId="{2267B885-4B1B-43DE-9094-D18F71BA07B2}" destId="{0DF4A025-FA62-4E49-A7D2-8F467B396D59}" srcOrd="1" destOrd="0" presId="urn:microsoft.com/office/officeart/2011/layout/TabList"/>
    <dgm:cxn modelId="{DFFDF300-2A44-425B-BBA0-AB6713E3EE0C}" type="presParOf" srcId="{2267B885-4B1B-43DE-9094-D18F71BA07B2}" destId="{5B94A0FB-D97E-4D1D-A477-64C42B133372}" srcOrd="2" destOrd="0" presId="urn:microsoft.com/office/officeart/2011/layout/TabList"/>
    <dgm:cxn modelId="{257CAABD-EA2F-4805-9898-F519FF643A7C}" type="presParOf" srcId="{2267B885-4B1B-43DE-9094-D18F71BA07B2}" destId="{EF92BF54-CD8B-4BB8-9198-53B56787C8BA}" srcOrd="3" destOrd="0" presId="urn:microsoft.com/office/officeart/2011/layout/TabList"/>
    <dgm:cxn modelId="{797EF139-9AE4-4CED-8DDA-BDAA34D565D4}" type="presParOf" srcId="{EF92BF54-CD8B-4BB8-9198-53B56787C8BA}" destId="{63C4918B-2708-4191-BD23-0739BF36D438}" srcOrd="0" destOrd="0" presId="urn:microsoft.com/office/officeart/2011/layout/TabList"/>
    <dgm:cxn modelId="{5E1BB63D-12B3-4800-8377-3472BF3769A2}" type="presParOf" srcId="{EF92BF54-CD8B-4BB8-9198-53B56787C8BA}" destId="{E9303039-27BC-4B82-B02F-E8F721BC5079}" srcOrd="1" destOrd="0" presId="urn:microsoft.com/office/officeart/2011/layout/TabList"/>
    <dgm:cxn modelId="{E183F719-7961-4D4A-A331-5EDAC146860A}" type="presParOf" srcId="{EF92BF54-CD8B-4BB8-9198-53B56787C8BA}" destId="{C5FC32F9-AE79-437D-8847-E9CB418F6E98}" srcOrd="2" destOrd="0" presId="urn:microsoft.com/office/officeart/2011/layout/TabList"/>
    <dgm:cxn modelId="{46C94B28-7DDE-4E3E-A748-7C744FB4C4EF}" type="presParOf" srcId="{2267B885-4B1B-43DE-9094-D18F71BA07B2}" destId="{339269C4-80C0-4B7B-B7EB-A451B19C1AC9}" srcOrd="4" destOrd="0" presId="urn:microsoft.com/office/officeart/2011/layout/TabList"/>
    <dgm:cxn modelId="{5C861796-6B86-4A0E-A8E7-3FA69210A21B}" type="presParOf" srcId="{2267B885-4B1B-43DE-9094-D18F71BA07B2}" destId="{5ABBCF14-9143-45F3-9E40-FB68DC5753E9}" srcOrd="5" destOrd="0" presId="urn:microsoft.com/office/officeart/2011/layout/TabList"/>
    <dgm:cxn modelId="{00EF861F-43A4-4E95-A146-0E4970804EFC}" type="presParOf" srcId="{2267B885-4B1B-43DE-9094-D18F71BA07B2}" destId="{F29DA9CA-A028-423F-B95A-9E37B67AC871}" srcOrd="6" destOrd="0" presId="urn:microsoft.com/office/officeart/2011/layout/TabList"/>
    <dgm:cxn modelId="{DF16C976-463D-440E-B64F-62252F4DFEEA}" type="presParOf" srcId="{F29DA9CA-A028-423F-B95A-9E37B67AC871}" destId="{87287708-DB36-437E-BCB8-ABFEF9BF190F}" srcOrd="0" destOrd="0" presId="urn:microsoft.com/office/officeart/2011/layout/TabList"/>
    <dgm:cxn modelId="{384AE98B-5CCC-4A6A-BA61-B1C476053A0A}" type="presParOf" srcId="{F29DA9CA-A028-423F-B95A-9E37B67AC871}" destId="{B40705C0-988B-4125-9D9F-2E1EFB4AC752}" srcOrd="1" destOrd="0" presId="urn:microsoft.com/office/officeart/2011/layout/TabList"/>
    <dgm:cxn modelId="{E4A5F091-4BAF-40FB-8493-298484FE2926}" type="presParOf" srcId="{F29DA9CA-A028-423F-B95A-9E37B67AC871}" destId="{D89F7590-AD8D-4D6B-B006-9BBFDC483322}" srcOrd="2" destOrd="0" presId="urn:microsoft.com/office/officeart/2011/layout/TabList"/>
    <dgm:cxn modelId="{8C65FD81-8A14-4136-B453-FEB5641084F0}" type="presParOf" srcId="{2267B885-4B1B-43DE-9094-D18F71BA07B2}" destId="{21578334-5624-48B8-86FC-74E2CDB3952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4E88A-F3C3-4429-B1A1-6F07C36AF3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A57F66-6540-4E34-B55B-18C764F6184B}">
      <dgm:prSet phldrT="[Text]" custT="1"/>
      <dgm:spPr>
        <a:solidFill>
          <a:srgbClr val="5EAA8D"/>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3DEC2FBB-90DD-4ECD-87FE-A821897745EF}" type="parTrans" cxnId="{3B8CF561-907F-4D60-873E-56F2483087EC}">
      <dgm:prSet/>
      <dgm:spPr/>
      <dgm:t>
        <a:bodyPr/>
        <a:lstStyle/>
        <a:p>
          <a:endParaRPr lang="en-US"/>
        </a:p>
      </dgm:t>
    </dgm:pt>
    <dgm:pt modelId="{18BF9E6B-EAB1-4372-9EDC-6A20996A8FCD}" type="sibTrans" cxnId="{3B8CF561-907F-4D60-873E-56F2483087EC}">
      <dgm:prSet/>
      <dgm:spPr/>
      <dgm:t>
        <a:bodyPr/>
        <a:lstStyle/>
        <a:p>
          <a:endParaRPr lang="en-US"/>
        </a:p>
      </dgm:t>
    </dgm:pt>
    <dgm:pt modelId="{129D3872-E1EC-495B-8CAF-A00AAB758475}">
      <dgm:prSet phldrT="[Text]" custT="1"/>
      <dgm:spPr>
        <a:solidFill>
          <a:srgbClr val="C07546"/>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dirty="0"/>
        </a:p>
      </dgm:t>
    </dgm:pt>
    <dgm:pt modelId="{C255485A-4DB5-4112-A59F-270E3A9ED0A3}" type="parTrans" cxnId="{6BCCC3F3-55E1-4B5E-A85B-D202194911F3}">
      <dgm:prSet/>
      <dgm:spPr/>
      <dgm:t>
        <a:bodyPr/>
        <a:lstStyle/>
        <a:p>
          <a:endParaRPr lang="en-US"/>
        </a:p>
      </dgm:t>
    </dgm:pt>
    <dgm:pt modelId="{8939C603-A90E-498E-B9AE-DB9301D6627B}" type="sibTrans" cxnId="{6BCCC3F3-55E1-4B5E-A85B-D202194911F3}">
      <dgm:prSet/>
      <dgm:spPr/>
      <dgm:t>
        <a:bodyPr/>
        <a:lstStyle/>
        <a:p>
          <a:endParaRPr lang="en-US"/>
        </a:p>
      </dgm:t>
    </dgm:pt>
    <dgm:pt modelId="{67105F8B-2435-4934-B72E-510DDF0E77F4}">
      <dgm:prSet phldrT="[Text]" custT="1"/>
      <dgm:spPr>
        <a:solidFill>
          <a:srgbClr val="D8B460"/>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dirty="0"/>
        </a:p>
      </dgm:t>
    </dgm:pt>
    <dgm:pt modelId="{EF74E7BA-5816-4B50-B499-EE2C0F642EE4}" type="parTrans" cxnId="{8E87A11B-1354-4AAB-AA1D-4F93885AEBB1}">
      <dgm:prSet/>
      <dgm:spPr/>
      <dgm:t>
        <a:bodyPr/>
        <a:lstStyle/>
        <a:p>
          <a:endParaRPr lang="en-US"/>
        </a:p>
      </dgm:t>
    </dgm:pt>
    <dgm:pt modelId="{441E80F5-8FA5-44A7-9244-3F40DF8CF04A}" type="sibTrans" cxnId="{8E87A11B-1354-4AAB-AA1D-4F93885AEBB1}">
      <dgm:prSet/>
      <dgm:spPr/>
      <dgm:t>
        <a:bodyPr/>
        <a:lstStyle/>
        <a:p>
          <a:endParaRPr lang="en-US"/>
        </a:p>
      </dgm:t>
    </dgm:pt>
    <dgm:pt modelId="{B79E3278-D920-49CC-9246-778DD6D8E760}" type="pres">
      <dgm:prSet presAssocID="{D314E88A-F3C3-4429-B1A1-6F07C36AF34F}" presName="diagram" presStyleCnt="0">
        <dgm:presLayoutVars>
          <dgm:dir/>
          <dgm:resizeHandles val="exact"/>
        </dgm:presLayoutVars>
      </dgm:prSet>
      <dgm:spPr/>
    </dgm:pt>
    <dgm:pt modelId="{FEEF705C-C575-4C48-B731-1D22739ACCE3}" type="pres">
      <dgm:prSet presAssocID="{EDA57F66-6540-4E34-B55B-18C764F6184B}" presName="node" presStyleLbl="node1" presStyleIdx="0" presStyleCnt="3" custScaleX="372141">
        <dgm:presLayoutVars>
          <dgm:bulletEnabled val="1"/>
        </dgm:presLayoutVars>
      </dgm:prSet>
      <dgm:spPr>
        <a:prstGeom prst="roundRect">
          <a:avLst/>
        </a:prstGeom>
      </dgm:spPr>
    </dgm:pt>
    <dgm:pt modelId="{C2A2603C-7988-41B2-87E0-CFCC6B053F40}" type="pres">
      <dgm:prSet presAssocID="{18BF9E6B-EAB1-4372-9EDC-6A20996A8FCD}" presName="sibTrans" presStyleCnt="0"/>
      <dgm:spPr/>
    </dgm:pt>
    <dgm:pt modelId="{2712BCD7-2210-46DA-9949-F353A3BBEBE3}" type="pres">
      <dgm:prSet presAssocID="{129D3872-E1EC-495B-8CAF-A00AAB758475}" presName="node" presStyleLbl="node1" presStyleIdx="1" presStyleCnt="3" custScaleX="372141">
        <dgm:presLayoutVars>
          <dgm:bulletEnabled val="1"/>
        </dgm:presLayoutVars>
      </dgm:prSet>
      <dgm:spPr>
        <a:prstGeom prst="roundRect">
          <a:avLst/>
        </a:prstGeom>
      </dgm:spPr>
    </dgm:pt>
    <dgm:pt modelId="{54B313DD-D48C-427C-B543-7833FC88ADD3}" type="pres">
      <dgm:prSet presAssocID="{8939C603-A90E-498E-B9AE-DB9301D6627B}" presName="sibTrans" presStyleCnt="0"/>
      <dgm:spPr/>
    </dgm:pt>
    <dgm:pt modelId="{1AC93760-BC6D-4E7F-9054-D27F4CBAACB8}" type="pres">
      <dgm:prSet presAssocID="{67105F8B-2435-4934-B72E-510DDF0E77F4}" presName="node" presStyleLbl="node1" presStyleIdx="2" presStyleCnt="3" custScaleX="372141">
        <dgm:presLayoutVars>
          <dgm:bulletEnabled val="1"/>
        </dgm:presLayoutVars>
      </dgm:prSet>
      <dgm:spPr>
        <a:prstGeom prst="roundRect">
          <a:avLst/>
        </a:prstGeom>
      </dgm:spPr>
    </dgm:pt>
  </dgm:ptLst>
  <dgm:cxnLst>
    <dgm:cxn modelId="{0570C509-DB50-4FCC-A32B-6816BE6359ED}" type="presOf" srcId="{67105F8B-2435-4934-B72E-510DDF0E77F4}" destId="{1AC93760-BC6D-4E7F-9054-D27F4CBAACB8}" srcOrd="0" destOrd="0" presId="urn:microsoft.com/office/officeart/2005/8/layout/default"/>
    <dgm:cxn modelId="{8E87A11B-1354-4AAB-AA1D-4F93885AEBB1}" srcId="{D314E88A-F3C3-4429-B1A1-6F07C36AF34F}" destId="{67105F8B-2435-4934-B72E-510DDF0E77F4}" srcOrd="2" destOrd="0" parTransId="{EF74E7BA-5816-4B50-B499-EE2C0F642EE4}" sibTransId="{441E80F5-8FA5-44A7-9244-3F40DF8CF04A}"/>
    <dgm:cxn modelId="{AF78FC31-E9DE-4C20-8936-4583C041A9E4}" type="presOf" srcId="{D314E88A-F3C3-4429-B1A1-6F07C36AF34F}" destId="{B79E3278-D920-49CC-9246-778DD6D8E760}" srcOrd="0" destOrd="0" presId="urn:microsoft.com/office/officeart/2005/8/layout/default"/>
    <dgm:cxn modelId="{3B8CF561-907F-4D60-873E-56F2483087EC}" srcId="{D314E88A-F3C3-4429-B1A1-6F07C36AF34F}" destId="{EDA57F66-6540-4E34-B55B-18C764F6184B}" srcOrd="0" destOrd="0" parTransId="{3DEC2FBB-90DD-4ECD-87FE-A821897745EF}" sibTransId="{18BF9E6B-EAB1-4372-9EDC-6A20996A8FCD}"/>
    <dgm:cxn modelId="{31DE4142-A334-43C8-9B1B-BE154D00FA3B}" type="presOf" srcId="{129D3872-E1EC-495B-8CAF-A00AAB758475}" destId="{2712BCD7-2210-46DA-9949-F353A3BBEBE3}" srcOrd="0" destOrd="0" presId="urn:microsoft.com/office/officeart/2005/8/layout/default"/>
    <dgm:cxn modelId="{89C98C6E-D81A-44E3-8B31-ABE9636CB040}" type="presOf" srcId="{EDA57F66-6540-4E34-B55B-18C764F6184B}" destId="{FEEF705C-C575-4C48-B731-1D22739ACCE3}" srcOrd="0" destOrd="0" presId="urn:microsoft.com/office/officeart/2005/8/layout/default"/>
    <dgm:cxn modelId="{6BCCC3F3-55E1-4B5E-A85B-D202194911F3}" srcId="{D314E88A-F3C3-4429-B1A1-6F07C36AF34F}" destId="{129D3872-E1EC-495B-8CAF-A00AAB758475}" srcOrd="1" destOrd="0" parTransId="{C255485A-4DB5-4112-A59F-270E3A9ED0A3}" sibTransId="{8939C603-A90E-498E-B9AE-DB9301D6627B}"/>
    <dgm:cxn modelId="{C91E4075-3BD0-47CA-8E74-1006EAECC8CD}" type="presParOf" srcId="{B79E3278-D920-49CC-9246-778DD6D8E760}" destId="{FEEF705C-C575-4C48-B731-1D22739ACCE3}" srcOrd="0" destOrd="0" presId="urn:microsoft.com/office/officeart/2005/8/layout/default"/>
    <dgm:cxn modelId="{FA311643-7CEB-48D4-80C5-78041F526003}" type="presParOf" srcId="{B79E3278-D920-49CC-9246-778DD6D8E760}" destId="{C2A2603C-7988-41B2-87E0-CFCC6B053F40}" srcOrd="1" destOrd="0" presId="urn:microsoft.com/office/officeart/2005/8/layout/default"/>
    <dgm:cxn modelId="{9ACED87A-F750-49DA-ADF2-DED1AA877B8C}" type="presParOf" srcId="{B79E3278-D920-49CC-9246-778DD6D8E760}" destId="{2712BCD7-2210-46DA-9949-F353A3BBEBE3}" srcOrd="2" destOrd="0" presId="urn:microsoft.com/office/officeart/2005/8/layout/default"/>
    <dgm:cxn modelId="{054EC883-59C1-4F66-8518-B41BE362D644}" type="presParOf" srcId="{B79E3278-D920-49CC-9246-778DD6D8E760}" destId="{54B313DD-D48C-427C-B543-7833FC88ADD3}" srcOrd="3" destOrd="0" presId="urn:microsoft.com/office/officeart/2005/8/layout/default"/>
    <dgm:cxn modelId="{3DB7C45D-F4ED-4559-82D7-E80344C50C44}" type="presParOf" srcId="{B79E3278-D920-49CC-9246-778DD6D8E760}" destId="{1AC93760-BC6D-4E7F-9054-D27F4CBAACB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669622-1E2A-481C-A6FF-B18DB6D818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6FD3C9-9776-405F-9091-43D0FEAE388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D5BD84B4-4263-4EFF-8071-BD747DADEBB2}" type="parTrans" cxnId="{45F453F5-AEA0-47AC-832F-0429FF211AD5}">
      <dgm:prSet/>
      <dgm:spPr/>
      <dgm:t>
        <a:bodyPr/>
        <a:lstStyle/>
        <a:p>
          <a:endParaRPr lang="en-US"/>
        </a:p>
      </dgm:t>
    </dgm:pt>
    <dgm:pt modelId="{32C45716-60F9-487F-A2BC-DC84EC208FFC}" type="sibTrans" cxnId="{45F453F5-AEA0-47AC-832F-0429FF211AD5}">
      <dgm:prSet/>
      <dgm:spPr/>
      <dgm:t>
        <a:bodyPr/>
        <a:lstStyle/>
        <a:p>
          <a:endParaRPr lang="en-US"/>
        </a:p>
      </dgm:t>
    </dgm:pt>
    <dgm:pt modelId="{CE2F25E2-E544-4BA1-A95A-AB8F51154DCC}">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78DB1632-7CB1-4B27-AC6C-8F2D30B1A6FA}" type="parTrans" cxnId="{07C37D62-836B-45C8-8C99-E419D8A1126B}">
      <dgm:prSet/>
      <dgm:spPr/>
      <dgm:t>
        <a:bodyPr/>
        <a:lstStyle/>
        <a:p>
          <a:endParaRPr lang="en-US"/>
        </a:p>
      </dgm:t>
    </dgm:pt>
    <dgm:pt modelId="{DE63C22F-5049-4A22-942C-360B2D72F41C}" type="sibTrans" cxnId="{07C37D62-836B-45C8-8C99-E419D8A1126B}">
      <dgm:prSet/>
      <dgm:spPr/>
      <dgm:t>
        <a:bodyPr/>
        <a:lstStyle/>
        <a:p>
          <a:endParaRPr lang="en-US"/>
        </a:p>
      </dgm:t>
    </dgm:pt>
    <dgm:pt modelId="{DCE8547B-29FB-48E4-9922-440BF7CAAB65}">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dirty="0">
              <a:latin typeface="Calibri" panose="020F0502020204030204" pitchFamily="34" charset="0"/>
              <a:ea typeface="Calibri" panose="020F0502020204030204" pitchFamily="34" charset="0"/>
              <a:cs typeface="Calibri" panose="020F0502020204030204" pitchFamily="34" charset="0"/>
            </a:rPr>
            <a:t>(A-Z) (a-z)</a:t>
          </a:r>
          <a:r>
            <a:rPr lang="ar-SA" sz="24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A16F7FD-5FEE-433D-81BF-0BB66C3F65C0}" type="parTrans" cxnId="{3D074375-CA9C-416F-B798-8ABB6E5D50EB}">
      <dgm:prSet/>
      <dgm:spPr/>
      <dgm:t>
        <a:bodyPr/>
        <a:lstStyle/>
        <a:p>
          <a:endParaRPr lang="en-US"/>
        </a:p>
      </dgm:t>
    </dgm:pt>
    <dgm:pt modelId="{06C87026-9043-47D6-8FA8-D09A78BECC67}" type="sibTrans" cxnId="{3D074375-CA9C-416F-B798-8ABB6E5D50EB}">
      <dgm:prSet/>
      <dgm:spPr/>
      <dgm:t>
        <a:bodyPr/>
        <a:lstStyle/>
        <a:p>
          <a:endParaRPr lang="en-US"/>
        </a:p>
      </dgm:t>
    </dgm:pt>
    <dgm:pt modelId="{6F65DD3B-7EAF-47E3-B595-831449BB3303}">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64DCC4A-75A8-434F-B7D6-864CAE400E75}" type="parTrans" cxnId="{F9C9896A-55C9-4F8C-8065-1F0AC524A180}">
      <dgm:prSet/>
      <dgm:spPr/>
      <dgm:t>
        <a:bodyPr/>
        <a:lstStyle/>
        <a:p>
          <a:endParaRPr lang="en-US"/>
        </a:p>
      </dgm:t>
    </dgm:pt>
    <dgm:pt modelId="{C66AC6DE-34C8-420C-87A1-119E4495D286}" type="sibTrans" cxnId="{F9C9896A-55C9-4F8C-8065-1F0AC524A180}">
      <dgm:prSet/>
      <dgm:spPr/>
      <dgm:t>
        <a:bodyPr/>
        <a:lstStyle/>
        <a:p>
          <a:endParaRPr lang="en-US"/>
        </a:p>
      </dgm:t>
    </dgm:pt>
    <dgm:pt modelId="{DC4DC92F-29AD-4822-B92F-1ACA18D2606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3D5FE5B-5F8F-4F70-8455-9374F902F9A6}" type="parTrans" cxnId="{F41F39E4-DE10-4AA7-8AE6-BEE9FE10235A}">
      <dgm:prSet/>
      <dgm:spPr/>
      <dgm:t>
        <a:bodyPr/>
        <a:lstStyle/>
        <a:p>
          <a:endParaRPr lang="en-US"/>
        </a:p>
      </dgm:t>
    </dgm:pt>
    <dgm:pt modelId="{6A884460-265B-4FFB-BB60-AF33597DF4D6}" type="sibTrans" cxnId="{F41F39E4-DE10-4AA7-8AE6-BEE9FE10235A}">
      <dgm:prSet/>
      <dgm:spPr/>
      <dgm:t>
        <a:bodyPr/>
        <a:lstStyle/>
        <a:p>
          <a:endParaRPr lang="en-US"/>
        </a:p>
      </dgm:t>
    </dgm:pt>
    <dgm:pt modelId="{FF383A40-56F8-4312-9987-FDC543FD91D8}">
      <dgm:prSe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يختلف عن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94D2E30-2CFC-4BD4-9936-663A01D6BCEC}" type="parTrans" cxnId="{2DD76805-1445-4346-BBA4-AEDDB76AEB44}">
      <dgm:prSet/>
      <dgm:spPr/>
      <dgm:t>
        <a:bodyPr/>
        <a:lstStyle/>
        <a:p>
          <a:endParaRPr lang="en-US"/>
        </a:p>
      </dgm:t>
    </dgm:pt>
    <dgm:pt modelId="{95E4122A-6847-45E9-9E55-D2B6A8F8948D}" type="sibTrans" cxnId="{2DD76805-1445-4346-BBA4-AEDDB76AEB44}">
      <dgm:prSet/>
      <dgm:spPr/>
      <dgm:t>
        <a:bodyPr/>
        <a:lstStyle/>
        <a:p>
          <a:endParaRPr lang="en-US"/>
        </a:p>
      </dgm:t>
    </dgm:pt>
    <dgm:pt modelId="{99AF6546-CA16-485F-A993-2B6ABBDCCFC9}" type="pres">
      <dgm:prSet presAssocID="{0A669622-1E2A-481C-A6FF-B18DB6D81869}" presName="diagram" presStyleCnt="0">
        <dgm:presLayoutVars>
          <dgm:dir/>
          <dgm:resizeHandles val="exact"/>
        </dgm:presLayoutVars>
      </dgm:prSet>
      <dgm:spPr/>
    </dgm:pt>
    <dgm:pt modelId="{F3761A60-7B51-4222-8B18-4FF4F0CF2827}" type="pres">
      <dgm:prSet presAssocID="{7C6FD3C9-9776-405F-9091-43D0FEAE3888}" presName="node" presStyleLbl="node1" presStyleIdx="0" presStyleCnt="6">
        <dgm:presLayoutVars>
          <dgm:bulletEnabled val="1"/>
        </dgm:presLayoutVars>
      </dgm:prSet>
      <dgm:spPr>
        <a:prstGeom prst="roundRect">
          <a:avLst/>
        </a:prstGeom>
      </dgm:spPr>
    </dgm:pt>
    <dgm:pt modelId="{A0D5F701-6655-4ECA-B016-B02AA50F2E07}" type="pres">
      <dgm:prSet presAssocID="{32C45716-60F9-487F-A2BC-DC84EC208FFC}" presName="sibTrans" presStyleCnt="0"/>
      <dgm:spPr/>
    </dgm:pt>
    <dgm:pt modelId="{D9D5B59E-1493-452C-9FBF-D92359B3AA04}" type="pres">
      <dgm:prSet presAssocID="{CE2F25E2-E544-4BA1-A95A-AB8F51154DCC}" presName="node" presStyleLbl="node1" presStyleIdx="1" presStyleCnt="6">
        <dgm:presLayoutVars>
          <dgm:bulletEnabled val="1"/>
        </dgm:presLayoutVars>
      </dgm:prSet>
      <dgm:spPr>
        <a:prstGeom prst="roundRect">
          <a:avLst/>
        </a:prstGeom>
      </dgm:spPr>
    </dgm:pt>
    <dgm:pt modelId="{892DF90C-05A3-4AE0-B193-3B072F80EB6A}" type="pres">
      <dgm:prSet presAssocID="{DE63C22F-5049-4A22-942C-360B2D72F41C}" presName="sibTrans" presStyleCnt="0"/>
      <dgm:spPr/>
    </dgm:pt>
    <dgm:pt modelId="{D1F0B846-91DA-4F4C-A542-475EAB26CA8F}" type="pres">
      <dgm:prSet presAssocID="{DCE8547B-29FB-48E4-9922-440BF7CAAB65}" presName="node" presStyleLbl="node1" presStyleIdx="2" presStyleCnt="6">
        <dgm:presLayoutVars>
          <dgm:bulletEnabled val="1"/>
        </dgm:presLayoutVars>
      </dgm:prSet>
      <dgm:spPr>
        <a:prstGeom prst="roundRect">
          <a:avLst/>
        </a:prstGeom>
      </dgm:spPr>
    </dgm:pt>
    <dgm:pt modelId="{505EE830-7920-4603-BCBA-430EDE8386CA}" type="pres">
      <dgm:prSet presAssocID="{06C87026-9043-47D6-8FA8-D09A78BECC67}" presName="sibTrans" presStyleCnt="0"/>
      <dgm:spPr/>
    </dgm:pt>
    <dgm:pt modelId="{41EBBF5A-6C19-49FC-834C-99974898B42E}" type="pres">
      <dgm:prSet presAssocID="{6F65DD3B-7EAF-47E3-B595-831449BB3303}" presName="node" presStyleLbl="node1" presStyleIdx="3" presStyleCnt="6">
        <dgm:presLayoutVars>
          <dgm:bulletEnabled val="1"/>
        </dgm:presLayoutVars>
      </dgm:prSet>
      <dgm:spPr>
        <a:prstGeom prst="roundRect">
          <a:avLst/>
        </a:prstGeom>
      </dgm:spPr>
    </dgm:pt>
    <dgm:pt modelId="{75A0608F-1DA4-4AF2-BDBB-479D466CE7A0}" type="pres">
      <dgm:prSet presAssocID="{C66AC6DE-34C8-420C-87A1-119E4495D286}" presName="sibTrans" presStyleCnt="0"/>
      <dgm:spPr/>
    </dgm:pt>
    <dgm:pt modelId="{98F31765-659C-4589-B05C-7CD02786EF6D}" type="pres">
      <dgm:prSet presAssocID="{FF383A40-56F8-4312-9987-FDC543FD91D8}" presName="node" presStyleLbl="node1" presStyleIdx="4" presStyleCnt="6">
        <dgm:presLayoutVars>
          <dgm:bulletEnabled val="1"/>
        </dgm:presLayoutVars>
      </dgm:prSet>
      <dgm:spPr>
        <a:prstGeom prst="roundRect">
          <a:avLst/>
        </a:prstGeom>
      </dgm:spPr>
    </dgm:pt>
    <dgm:pt modelId="{496FB2E5-3241-4F37-9812-BA3D76E371A6}" type="pres">
      <dgm:prSet presAssocID="{95E4122A-6847-45E9-9E55-D2B6A8F8948D}" presName="sibTrans" presStyleCnt="0"/>
      <dgm:spPr/>
    </dgm:pt>
    <dgm:pt modelId="{6902F3D8-4689-4450-B905-00E9B770DA49}" type="pres">
      <dgm:prSet presAssocID="{DC4DC92F-29AD-4822-B92F-1ACA18D26068}" presName="node" presStyleLbl="node1" presStyleIdx="5" presStyleCnt="6">
        <dgm:presLayoutVars>
          <dgm:bulletEnabled val="1"/>
        </dgm:presLayoutVars>
      </dgm:prSet>
      <dgm:spPr>
        <a:prstGeom prst="roundRect">
          <a:avLst/>
        </a:prstGeom>
      </dgm:spPr>
    </dgm:pt>
  </dgm:ptLst>
  <dgm:cxnLst>
    <dgm:cxn modelId="{2DD76805-1445-4346-BBA4-AEDDB76AEB44}" srcId="{0A669622-1E2A-481C-A6FF-B18DB6D81869}" destId="{FF383A40-56F8-4312-9987-FDC543FD91D8}" srcOrd="4" destOrd="0" parTransId="{C94D2E30-2CFC-4BD4-9936-663A01D6BCEC}" sibTransId="{95E4122A-6847-45E9-9E55-D2B6A8F8948D}"/>
    <dgm:cxn modelId="{668ABE1D-B204-43D4-A824-6629586F1A40}" type="presOf" srcId="{CE2F25E2-E544-4BA1-A95A-AB8F51154DCC}" destId="{D9D5B59E-1493-452C-9FBF-D92359B3AA04}" srcOrd="0" destOrd="0" presId="urn:microsoft.com/office/officeart/2005/8/layout/default"/>
    <dgm:cxn modelId="{9129F01E-9E22-4D0F-A26A-97A643D19C04}" type="presOf" srcId="{0A669622-1E2A-481C-A6FF-B18DB6D81869}" destId="{99AF6546-CA16-485F-A993-2B6ABBDCCFC9}" srcOrd="0" destOrd="0" presId="urn:microsoft.com/office/officeart/2005/8/layout/default"/>
    <dgm:cxn modelId="{AF8A265E-472E-4404-9D73-2D29EF9812D5}" type="presOf" srcId="{6F65DD3B-7EAF-47E3-B595-831449BB3303}" destId="{41EBBF5A-6C19-49FC-834C-99974898B42E}" srcOrd="0" destOrd="0" presId="urn:microsoft.com/office/officeart/2005/8/layout/default"/>
    <dgm:cxn modelId="{07C37D62-836B-45C8-8C99-E419D8A1126B}" srcId="{0A669622-1E2A-481C-A6FF-B18DB6D81869}" destId="{CE2F25E2-E544-4BA1-A95A-AB8F51154DCC}" srcOrd="1" destOrd="0" parTransId="{78DB1632-7CB1-4B27-AC6C-8F2D30B1A6FA}" sibTransId="{DE63C22F-5049-4A22-942C-360B2D72F41C}"/>
    <dgm:cxn modelId="{56BE1564-D4FB-481C-BB3F-578EC4917F3C}" type="presOf" srcId="{DCE8547B-29FB-48E4-9922-440BF7CAAB65}" destId="{D1F0B846-91DA-4F4C-A542-475EAB26CA8F}" srcOrd="0" destOrd="0" presId="urn:microsoft.com/office/officeart/2005/8/layout/default"/>
    <dgm:cxn modelId="{F9C9896A-55C9-4F8C-8065-1F0AC524A180}" srcId="{0A669622-1E2A-481C-A6FF-B18DB6D81869}" destId="{6F65DD3B-7EAF-47E3-B595-831449BB3303}" srcOrd="3" destOrd="0" parTransId="{F64DCC4A-75A8-434F-B7D6-864CAE400E75}" sibTransId="{C66AC6DE-34C8-420C-87A1-119E4495D286}"/>
    <dgm:cxn modelId="{3D074375-CA9C-416F-B798-8ABB6E5D50EB}" srcId="{0A669622-1E2A-481C-A6FF-B18DB6D81869}" destId="{DCE8547B-29FB-48E4-9922-440BF7CAAB65}" srcOrd="2" destOrd="0" parTransId="{BA16F7FD-5FEE-433D-81BF-0BB66C3F65C0}" sibTransId="{06C87026-9043-47D6-8FA8-D09A78BECC67}"/>
    <dgm:cxn modelId="{94B44178-5A4E-4505-90C0-C91EC42C9C36}" type="presOf" srcId="{FF383A40-56F8-4312-9987-FDC543FD91D8}" destId="{98F31765-659C-4589-B05C-7CD02786EF6D}" srcOrd="0" destOrd="0" presId="urn:microsoft.com/office/officeart/2005/8/layout/default"/>
    <dgm:cxn modelId="{E68522BC-E480-4876-B68A-5AEA6CD1D5DC}" type="presOf" srcId="{7C6FD3C9-9776-405F-9091-43D0FEAE3888}" destId="{F3761A60-7B51-4222-8B18-4FF4F0CF2827}" srcOrd="0" destOrd="0" presId="urn:microsoft.com/office/officeart/2005/8/layout/default"/>
    <dgm:cxn modelId="{703DB5DD-928F-4D78-B249-D8C8CF3743B8}" type="presOf" srcId="{DC4DC92F-29AD-4822-B92F-1ACA18D26068}" destId="{6902F3D8-4689-4450-B905-00E9B770DA49}" srcOrd="0" destOrd="0" presId="urn:microsoft.com/office/officeart/2005/8/layout/default"/>
    <dgm:cxn modelId="{F41F39E4-DE10-4AA7-8AE6-BEE9FE10235A}" srcId="{0A669622-1E2A-481C-A6FF-B18DB6D81869}" destId="{DC4DC92F-29AD-4822-B92F-1ACA18D26068}" srcOrd="5" destOrd="0" parTransId="{B3D5FE5B-5F8F-4F70-8455-9374F902F9A6}" sibTransId="{6A884460-265B-4FFB-BB60-AF33597DF4D6}"/>
    <dgm:cxn modelId="{45F453F5-AEA0-47AC-832F-0429FF211AD5}" srcId="{0A669622-1E2A-481C-A6FF-B18DB6D81869}" destId="{7C6FD3C9-9776-405F-9091-43D0FEAE3888}" srcOrd="0" destOrd="0" parTransId="{D5BD84B4-4263-4EFF-8071-BD747DADEBB2}" sibTransId="{32C45716-60F9-487F-A2BC-DC84EC208FFC}"/>
    <dgm:cxn modelId="{8DA6806E-D741-47D1-8A29-9EEE4E687351}" type="presParOf" srcId="{99AF6546-CA16-485F-A993-2B6ABBDCCFC9}" destId="{F3761A60-7B51-4222-8B18-4FF4F0CF2827}" srcOrd="0" destOrd="0" presId="urn:microsoft.com/office/officeart/2005/8/layout/default"/>
    <dgm:cxn modelId="{5DEDFCB3-4867-4AAA-9B4C-BEB6903F9F47}" type="presParOf" srcId="{99AF6546-CA16-485F-A993-2B6ABBDCCFC9}" destId="{A0D5F701-6655-4ECA-B016-B02AA50F2E07}" srcOrd="1" destOrd="0" presId="urn:microsoft.com/office/officeart/2005/8/layout/default"/>
    <dgm:cxn modelId="{4A81E331-8EC1-42D4-A269-E4EE0DA76FA3}" type="presParOf" srcId="{99AF6546-CA16-485F-A993-2B6ABBDCCFC9}" destId="{D9D5B59E-1493-452C-9FBF-D92359B3AA04}" srcOrd="2" destOrd="0" presId="urn:microsoft.com/office/officeart/2005/8/layout/default"/>
    <dgm:cxn modelId="{59C58FDD-C530-4A1C-98B6-17C0A03473A6}" type="presParOf" srcId="{99AF6546-CA16-485F-A993-2B6ABBDCCFC9}" destId="{892DF90C-05A3-4AE0-B193-3B072F80EB6A}" srcOrd="3" destOrd="0" presId="urn:microsoft.com/office/officeart/2005/8/layout/default"/>
    <dgm:cxn modelId="{FFC29B2B-42C8-4F55-861C-090F20910D77}" type="presParOf" srcId="{99AF6546-CA16-485F-A993-2B6ABBDCCFC9}" destId="{D1F0B846-91DA-4F4C-A542-475EAB26CA8F}" srcOrd="4" destOrd="0" presId="urn:microsoft.com/office/officeart/2005/8/layout/default"/>
    <dgm:cxn modelId="{30FDD562-F11F-48CB-BD18-BA65B4B93147}" type="presParOf" srcId="{99AF6546-CA16-485F-A993-2B6ABBDCCFC9}" destId="{505EE830-7920-4603-BCBA-430EDE8386CA}" srcOrd="5" destOrd="0" presId="urn:microsoft.com/office/officeart/2005/8/layout/default"/>
    <dgm:cxn modelId="{C438D3BC-A09F-4A66-9055-174EA2001978}" type="presParOf" srcId="{99AF6546-CA16-485F-A993-2B6ABBDCCFC9}" destId="{41EBBF5A-6C19-49FC-834C-99974898B42E}" srcOrd="6" destOrd="0" presId="urn:microsoft.com/office/officeart/2005/8/layout/default"/>
    <dgm:cxn modelId="{EBEA556E-B12F-40F4-8CFC-FEDE13BA6C46}" type="presParOf" srcId="{99AF6546-CA16-485F-A993-2B6ABBDCCFC9}" destId="{75A0608F-1DA4-4AF2-BDBB-479D466CE7A0}" srcOrd="7" destOrd="0" presId="urn:microsoft.com/office/officeart/2005/8/layout/default"/>
    <dgm:cxn modelId="{757E720B-98B5-48FD-8E5F-E021E0DB25EA}" type="presParOf" srcId="{99AF6546-CA16-485F-A993-2B6ABBDCCFC9}" destId="{98F31765-659C-4589-B05C-7CD02786EF6D}" srcOrd="8" destOrd="0" presId="urn:microsoft.com/office/officeart/2005/8/layout/default"/>
    <dgm:cxn modelId="{B3AD9CF1-BA21-4F62-B73C-B3935D199D3C}" type="presParOf" srcId="{99AF6546-CA16-485F-A993-2B6ABBDCCFC9}" destId="{496FB2E5-3241-4F37-9812-BA3D76E371A6}" srcOrd="9" destOrd="0" presId="urn:microsoft.com/office/officeart/2005/8/layout/default"/>
    <dgm:cxn modelId="{126BF648-F9E8-435D-9254-555AADDA47E5}" type="presParOf" srcId="{99AF6546-CA16-485F-A993-2B6ABBDCCFC9}" destId="{6902F3D8-4689-4450-B905-00E9B770DA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INT</a:t>
          </a:r>
        </a:p>
      </dgm:t>
    </dgm:pt>
    <dgm:pt modelId="{F0A619B4-656A-4617-9BE1-23A9A760F1A2}" type="parTrans" cxnId="{93A9F5A8-48B0-4BDF-AE6F-5BD6BA878605}">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BIGINT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E25866C2-99A8-46CC-B98E-4CE1BD93E0E8}">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VARCHAR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86F63D85-2FFD-4C38-908C-6D857F0D507A}">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F25CB443-752A-4417-B08E-80CE2B01454E}">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3DD96012-95B9-49D8-A5B1-6E20BAD9DA82}">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DECIMAL</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FLOAT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7ABD552C-A9F5-43B1-A32A-F240010312A3}">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TEXT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9583D245-2DFB-47B7-AC56-FAC4E6EBFA1B}">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A9FF631B-3C81-4B76-B5F0-05C086DEAEDC}">
      <dgm:prSet custT="1"/>
      <dgm:spPr/>
      <dgm:t>
        <a:bodyPr/>
        <a:lstStyle/>
        <a:p>
          <a:r>
            <a:rPr lang="en-US" sz="2400" b="1" dirty="0"/>
            <a:t>NVARCHAR</a:t>
          </a:r>
        </a:p>
      </dgm:t>
    </dgm:pt>
    <dgm:pt modelId="{DDAC68C6-E314-4C19-8AE5-5F4901C96D34}" type="parTrans" cxnId="{F687323A-4A83-4636-88FA-09619DA31353}">
      <dgm:prSet/>
      <dgm:spPr/>
      <dgm:t>
        <a:bodyPr/>
        <a:lstStyle/>
        <a:p>
          <a:endParaRPr lang="en-US"/>
        </a:p>
      </dgm:t>
    </dgm:pt>
    <dgm:pt modelId="{DCC64D46-35B0-4390-8F97-037599007ACA}" type="sibTrans" cxnId="{F687323A-4A83-4636-88FA-09619DA31353}">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4" custScaleX="178691"/>
      <dgm:spPr/>
    </dgm:pt>
    <dgm:pt modelId="{A5B95AE8-1DBD-4F23-B160-3F58E5DB2F0D}" type="pres">
      <dgm:prSet presAssocID="{75F4EE11-9C4D-4861-8292-DDE4E61AB7E9}" presName="rootConnector" presStyleLbl="node1" presStyleIdx="0" presStyleCnt="4"/>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12" custSzX="382881"/>
      <dgm:spPr/>
    </dgm:pt>
    <dgm:pt modelId="{F561969E-38F4-47AE-8D7A-B0DF92B14780}" type="pres">
      <dgm:prSet presAssocID="{D98C4602-15C2-4722-803D-DD817DDEA140}" presName="childText" presStyleLbl="bgAcc1" presStyleIdx="0" presStyleCnt="12" custScaleX="201424">
        <dgm:presLayoutVars>
          <dgm:bulletEnabled val="1"/>
        </dgm:presLayoutVars>
      </dgm:prSet>
      <dgm:spPr/>
    </dgm:pt>
    <dgm:pt modelId="{7FB1B758-7AAC-4C43-92BF-4AB342C46E6D}" type="pres">
      <dgm:prSet presAssocID="{F2EEBF89-5D09-4F31-B581-3C59ED34EA3B}" presName="Name13" presStyleLbl="parChTrans1D2" presStyleIdx="1" presStyleCnt="12" custSzX="382881"/>
      <dgm:spPr/>
    </dgm:pt>
    <dgm:pt modelId="{A52CBBE6-493D-478B-84D1-303C9493E9FC}" type="pres">
      <dgm:prSet presAssocID="{55D27E89-52E1-4A07-8B66-63505021BC90}" presName="childText" presStyleLbl="bgAcc1" presStyleIdx="1" presStyleCnt="12" custScaleX="201424">
        <dgm:presLayoutVars>
          <dgm:bulletEnabled val="1"/>
        </dgm:presLayoutVars>
      </dgm:prSet>
      <dgm:spPr/>
    </dgm:pt>
    <dgm:pt modelId="{615D4B1F-4456-44BC-BCED-5743B779B59B}" type="pres">
      <dgm:prSet presAssocID="{F9CDA4F6-CB0A-4D3B-A9A8-56D8EEBD0C7C}" presName="Name13" presStyleLbl="parChTrans1D2" presStyleIdx="2" presStyleCnt="12" custSzX="382881"/>
      <dgm:spPr/>
    </dgm:pt>
    <dgm:pt modelId="{49F5F344-1F26-461B-AF22-D69D29A22925}" type="pres">
      <dgm:prSet presAssocID="{3DD96012-95B9-49D8-A5B1-6E20BAD9DA82}" presName="childText" presStyleLbl="bgAcc1" presStyleIdx="2" presStyleCnt="12" custScaleX="201424">
        <dgm:presLayoutVars>
          <dgm:bulletEnabled val="1"/>
        </dgm:presLayoutVars>
      </dgm:prSet>
      <dgm:spPr/>
    </dgm:pt>
    <dgm:pt modelId="{B6A157F3-17DD-43E4-B8EC-4C6B66B23856}" type="pres">
      <dgm:prSet presAssocID="{DF9318EF-8799-4FCA-81A8-B0A3722FA741}" presName="Name13" presStyleLbl="parChTrans1D2" presStyleIdx="3" presStyleCnt="12" custSzX="382881"/>
      <dgm:spPr/>
    </dgm:pt>
    <dgm:pt modelId="{146367B0-5BC6-4F96-8F3B-DC52DF285884}" type="pres">
      <dgm:prSet presAssocID="{EC1E55CA-41BA-4CBF-82BF-CB999CA7C218}" presName="childText" presStyleLbl="bgAcc1" presStyleIdx="3" presStyleCnt="12" custScaleX="201424">
        <dgm:presLayoutVars>
          <dgm:bulletEnabled val="1"/>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1" presStyleCnt="4" custScaleX="178691"/>
      <dgm:spPr/>
    </dgm:pt>
    <dgm:pt modelId="{5B8690F6-FEBF-460F-A36A-BAC03118D3EE}" type="pres">
      <dgm:prSet presAssocID="{E25866C2-99A8-46CC-B98E-4CE1BD93E0E8}" presName="rootConnector" presStyleLbl="node1" presStyleIdx="1" presStyleCnt="4"/>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4" presStyleCnt="12" custSzX="382881"/>
      <dgm:spPr/>
    </dgm:pt>
    <dgm:pt modelId="{0629996D-3B89-4BEB-A9CE-975D6AF777BF}" type="pres">
      <dgm:prSet presAssocID="{EB2B5B7E-1C97-4382-B64E-D879BFC5DE37}" presName="childText" presStyleLbl="bgAcc1" presStyleIdx="4" presStyleCnt="12" custScaleX="201424">
        <dgm:presLayoutVars>
          <dgm:bulletEnabled val="1"/>
        </dgm:presLayoutVars>
      </dgm:prSet>
      <dgm:spPr/>
    </dgm:pt>
    <dgm:pt modelId="{70608E8C-B6A9-49C5-B360-88EB41DC771A}" type="pres">
      <dgm:prSet presAssocID="{9510DBF8-59AE-4B68-89F7-B1D5A8D85BAC}" presName="Name13" presStyleLbl="parChTrans1D2" presStyleIdx="5" presStyleCnt="12" custSzX="382881"/>
      <dgm:spPr/>
    </dgm:pt>
    <dgm:pt modelId="{1A79B832-9D7C-4BC4-B41B-EBBB2C39E512}" type="pres">
      <dgm:prSet presAssocID="{0ED75963-422C-494B-93C0-09180FA645AF}" presName="childText" presStyleLbl="bgAcc1" presStyleIdx="5" presStyleCnt="12" custScaleX="201424">
        <dgm:presLayoutVars>
          <dgm:bulletEnabled val="1"/>
        </dgm:presLayoutVars>
      </dgm:prSet>
      <dgm:spPr/>
    </dgm:pt>
    <dgm:pt modelId="{98DFAF5B-4D77-4D8C-AAFD-9B33DF848D6C}" type="pres">
      <dgm:prSet presAssocID="{E047C4CB-1894-47C6-A4C5-8DAE1E67F142}" presName="Name13" presStyleLbl="parChTrans1D2" presStyleIdx="6" presStyleCnt="12" custSzX="382881"/>
      <dgm:spPr/>
    </dgm:pt>
    <dgm:pt modelId="{A91D0090-F21F-4FDF-B828-FA2F409AD1F5}" type="pres">
      <dgm:prSet presAssocID="{7ABD552C-A9F5-43B1-A32A-F240010312A3}" presName="childText" presStyleLbl="bgAcc1" presStyleIdx="6" presStyleCnt="12" custScaleX="201424">
        <dgm:presLayoutVars>
          <dgm:bulletEnabled val="1"/>
        </dgm:presLayoutVars>
      </dgm:prSet>
      <dgm:spPr/>
    </dgm:pt>
    <dgm:pt modelId="{6EE42814-5738-4089-9EE3-3A64B0B3006C}" type="pres">
      <dgm:prSet presAssocID="{DDAC68C6-E314-4C19-8AE5-5F4901C96D34}" presName="Name13" presStyleLbl="parChTrans1D2" presStyleIdx="7" presStyleCnt="12"/>
      <dgm:spPr/>
    </dgm:pt>
    <dgm:pt modelId="{88ACC70C-BCBD-43C4-864D-049DFDC6548A}" type="pres">
      <dgm:prSet presAssocID="{A9FF631B-3C81-4B76-B5F0-05C086DEAEDC}" presName="childText" presStyleLbl="bgAcc1" presStyleIdx="7" presStyleCnt="12" custScaleX="205753">
        <dgm:presLayoutVars>
          <dgm:bulletEnabled val="1"/>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2" presStyleCnt="4" custScaleX="178691"/>
      <dgm:spPr/>
    </dgm:pt>
    <dgm:pt modelId="{31BB6805-FA2F-483E-B031-F4DBEB7CC4A3}" type="pres">
      <dgm:prSet presAssocID="{86F63D85-2FFD-4C38-908C-6D857F0D507A}" presName="rootConnector" presStyleLbl="node1" presStyleIdx="2" presStyleCnt="4"/>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8" presStyleCnt="12" custSzX="382881"/>
      <dgm:spPr/>
    </dgm:pt>
    <dgm:pt modelId="{55E649B9-AEA5-43F0-A76E-1C663BB94E88}" type="pres">
      <dgm:prSet presAssocID="{F25CB443-752A-4417-B08E-80CE2B01454E}" presName="childText" presStyleLbl="bgAcc1" presStyleIdx="8" presStyleCnt="12" custScaleX="201424">
        <dgm:presLayoutVars>
          <dgm:bulletEnabled val="1"/>
        </dgm:presLayoutVars>
      </dgm:prSet>
      <dgm:spPr/>
    </dgm:pt>
    <dgm:pt modelId="{852CC905-EFB4-4CAF-9DE2-F9CCE1223EF9}" type="pres">
      <dgm:prSet presAssocID="{B3F36472-2DCE-4167-87A0-822B0738A835}" presName="Name13" presStyleLbl="parChTrans1D2" presStyleIdx="9" presStyleCnt="12" custSzX="382881"/>
      <dgm:spPr/>
    </dgm:pt>
    <dgm:pt modelId="{D68177A9-A69E-4807-AADD-8B10E99FFEC8}" type="pres">
      <dgm:prSet presAssocID="{6CAB80F2-D5F0-41BF-AD00-1630D5AB469C}" presName="childText" presStyleLbl="bgAcc1" presStyleIdx="9" presStyleCnt="12" custScaleX="201424">
        <dgm:presLayoutVars>
          <dgm:bulletEnabled val="1"/>
        </dgm:presLayoutVars>
      </dgm:prSet>
      <dgm:spPr/>
    </dgm:pt>
    <dgm:pt modelId="{8FAA06D5-5AE0-41AB-A35B-DF7B871736E9}" type="pres">
      <dgm:prSet presAssocID="{0C5A8E1C-F2AE-4A35-A245-C8390567E746}" presName="Name13" presStyleLbl="parChTrans1D2" presStyleIdx="10" presStyleCnt="12" custSzX="382881"/>
      <dgm:spPr/>
    </dgm:pt>
    <dgm:pt modelId="{D06EFF41-B373-4E44-8E87-1D2BDF034C07}" type="pres">
      <dgm:prSet presAssocID="{9583D245-2DFB-47B7-AC56-FAC4E6EBFA1B}" presName="childText" presStyleLbl="bgAcc1" presStyleIdx="10" presStyleCnt="12" custScaleX="201424">
        <dgm:presLayoutVars>
          <dgm:bulletEnabled val="1"/>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3" presStyleCnt="4" custScaleX="178691"/>
      <dgm:spPr/>
    </dgm:pt>
    <dgm:pt modelId="{30557BDE-22B0-4229-A7F7-E9CBFAA86FDB}" type="pres">
      <dgm:prSet presAssocID="{617A9EEF-5F50-4975-9766-83D55559EBB7}" presName="rootConnector" presStyleLbl="node1" presStyleIdx="3" presStyleCnt="4"/>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11" presStyleCnt="12" custSzX="382881"/>
      <dgm:spPr/>
    </dgm:pt>
    <dgm:pt modelId="{958AACA1-142B-4C79-BE17-FD295864CCE5}" type="pres">
      <dgm:prSet presAssocID="{AAF39FCA-58FD-4E6D-B514-B45C8FCE471B}" presName="childText" presStyleLbl="bgAcc1" presStyleIdx="11" presStyleCnt="12" custScaleX="20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8A52E502-DD3E-4400-A355-1B3873D412D5}" type="presOf" srcId="{DDAC68C6-E314-4C19-8AE5-5F4901C96D34}" destId="{6EE42814-5738-4089-9EE3-3A64B0B3006C}" srcOrd="0" destOrd="0" presId="urn:microsoft.com/office/officeart/2005/8/layout/hierarchy3"/>
    <dgm:cxn modelId="{AEE7FC02-CBC6-4DC5-A136-E89D725A8623}" type="presOf" srcId="{22CACD56-3361-40D9-9110-6B8B480AAD18}" destId="{73CA7122-826B-410B-A203-7EACA6EDD9EB}" srcOrd="0" destOrd="0" presId="urn:microsoft.com/office/officeart/2005/8/layout/hierarchy3"/>
    <dgm:cxn modelId="{74FF0904-66D6-47CC-BAFD-B845724126F8}" srcId="{DBB9BF22-BCFE-4B5D-B2ED-00DC4DD3ABE3}" destId="{E25866C2-99A8-46CC-B98E-4CE1BD93E0E8}" srcOrd="1" destOrd="0" parTransId="{0BB65013-86B8-469E-BCB2-FC5518D21E65}" sibTransId="{137B0C3C-B8BC-4320-8CB9-3EA4F21DA860}"/>
    <dgm:cxn modelId="{6805CB08-5D0F-4898-834B-1642D7696A1A}" type="presOf" srcId="{AAF39FCA-58FD-4E6D-B514-B45C8FCE471B}" destId="{958AACA1-142B-4C79-BE17-FD295864CCE5}"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B1C72F1E-3123-4C47-8516-90B19D50DD9D}" type="presOf" srcId="{86F63D85-2FFD-4C38-908C-6D857F0D507A}" destId="{31BB6805-FA2F-483E-B031-F4DBEB7CC4A3}" srcOrd="1" destOrd="0" presId="urn:microsoft.com/office/officeart/2005/8/layout/hierarchy3"/>
    <dgm:cxn modelId="{A2252E1F-D32C-4A17-8F21-9FAA36BE0F77}" type="presOf" srcId="{A9FF631B-3C81-4B76-B5F0-05C086DEAEDC}" destId="{88ACC70C-BCBD-43C4-864D-049DFDC6548A}" srcOrd="0"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F687323A-4A83-4636-88FA-09619DA31353}" srcId="{E25866C2-99A8-46CC-B98E-4CE1BD93E0E8}" destId="{A9FF631B-3C81-4B76-B5F0-05C086DEAEDC}" srcOrd="3" destOrd="0" parTransId="{DDAC68C6-E314-4C19-8AE5-5F4901C96D34}" sibTransId="{DCC64D46-35B0-4390-8F97-037599007ACA}"/>
    <dgm:cxn modelId="{CA7A453D-3DCF-41DE-9843-9AB041A92960}" type="presOf" srcId="{B3F36472-2DCE-4167-87A0-822B0738A835}" destId="{852CC905-EFB4-4CAF-9DE2-F9CCE1223EF9}"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97BD54E-C40B-4668-B5B0-C08161EE9E6C}" srcId="{75F4EE11-9C4D-4861-8292-DDE4E61AB7E9}" destId="{55D27E89-52E1-4A07-8B66-63505021BC90}" srcOrd="1" destOrd="0" parTransId="{F2EEBF89-5D09-4F31-B581-3C59ED34EA3B}" sibTransId="{D334D949-A5BF-4D7B-94DA-8CC9D2B8CACF}"/>
    <dgm:cxn modelId="{8660524F-4B6E-4B78-9D31-77DF0996993E}" srcId="{DBB9BF22-BCFE-4B5D-B2ED-00DC4DD3ABE3}" destId="{617A9EEF-5F50-4975-9766-83D55559EBB7}" srcOrd="3" destOrd="0" parTransId="{7E6ADF6F-A69B-4055-B261-D32CBACAE33E}" sibTransId="{8EFC46BD-2C69-44C0-AD54-46E1C1B306D8}"/>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2" destOrd="0" parTransId="{80BEFE3D-F554-4D3E-8AD6-E0FB75557816}" sibTransId="{7592D6B6-3BCF-4231-8523-C768ADCF2A13}"/>
    <dgm:cxn modelId="{95B3527C-9475-497F-AD00-26BB9EB82ABE}" srcId="{617A9EEF-5F50-4975-9766-83D55559EBB7}" destId="{AAF39FCA-58FD-4E6D-B514-B45C8FCE471B}" srcOrd="0" destOrd="0" parTransId="{091B8771-EEA6-41FE-AAB1-9587FB5765E4}" sibTransId="{A5861C81-D6FE-48E9-9E88-1DC8A0AE5F70}"/>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DCA4F794-967C-4838-A68A-78601FC058F1}" srcId="{DBB9BF22-BCFE-4B5D-B2ED-00DC4DD3ABE3}" destId="{75F4EE11-9C4D-4861-8292-DDE4E61AB7E9}" srcOrd="0" destOrd="0" parTransId="{90794640-BAA1-4551-873C-E78837DF4952}" sibTransId="{FB52469B-C382-4813-AB6E-5D456D0EE8EE}"/>
    <dgm:cxn modelId="{060AAD95-8DD5-4BA5-A2AA-0BCCEAF2668D}" type="presOf" srcId="{617A9EEF-5F50-4975-9766-83D55559EBB7}" destId="{477FA87B-B590-44D9-8BFC-EED10D78E52D}" srcOrd="0" destOrd="0" presId="urn:microsoft.com/office/officeart/2005/8/layout/hierarchy3"/>
    <dgm:cxn modelId="{3DC1D79A-27FF-4962-8A2F-1E34511927F7}" type="presOf" srcId="{9583D245-2DFB-47B7-AC56-FAC4E6EBFA1B}" destId="{D06EFF41-B373-4E44-8E87-1D2BDF034C07}" srcOrd="0" destOrd="0" presId="urn:microsoft.com/office/officeart/2005/8/layout/hierarchy3"/>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C98C8EB6-ED00-4395-B566-9E2B753DFE35}" type="presOf" srcId="{6CAB80F2-D5F0-41BF-AD00-1630D5AB469C}" destId="{D68177A9-A69E-4807-AADD-8B10E99FFEC8}" srcOrd="0" destOrd="0" presId="urn:microsoft.com/office/officeart/2005/8/layout/hierarchy3"/>
    <dgm:cxn modelId="{04F4CEB6-20A2-452C-91E9-BFF3D068D41C}" srcId="{E25866C2-99A8-46CC-B98E-4CE1BD93E0E8}" destId="{7ABD552C-A9F5-43B1-A32A-F240010312A3}" srcOrd="2"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7C7040CA-08F0-4DE6-9A3B-687DCCBF8EF7}" type="presOf" srcId="{E047C4CB-1894-47C6-A4C5-8DAE1E67F142}" destId="{98DFAF5B-4D77-4D8C-AAFD-9B33DF848D6C}"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 modelId="{992BD3FD-B970-4F60-8245-8D245FE8B6C8}" type="presParOf" srcId="{55551039-90F2-4AE8-B713-0ED911541082}" destId="{08B22401-A052-447E-911D-0E8B3DF6BD6D}" srcOrd="1"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06648D7-AE6A-409E-AAE0-EB4C1734B58A}" type="presParOf" srcId="{67016CE4-C35A-4B5C-99C2-98CBEAF37A40}" destId="{98DFAF5B-4D77-4D8C-AAFD-9B33DF848D6C}" srcOrd="4" destOrd="0" presId="urn:microsoft.com/office/officeart/2005/8/layout/hierarchy3"/>
    <dgm:cxn modelId="{2FCB89EB-7C04-4DAC-8E5A-CB0A64B5F3BD}" type="presParOf" srcId="{67016CE4-C35A-4B5C-99C2-98CBEAF37A40}" destId="{A91D0090-F21F-4FDF-B828-FA2F409AD1F5}" srcOrd="5" destOrd="0" presId="urn:microsoft.com/office/officeart/2005/8/layout/hierarchy3"/>
    <dgm:cxn modelId="{4D1BFA9B-B73C-4EBD-82FD-9A3CFBCE4D82}" type="presParOf" srcId="{67016CE4-C35A-4B5C-99C2-98CBEAF37A40}" destId="{6EE42814-5738-4089-9EE3-3A64B0B3006C}" srcOrd="6" destOrd="0" presId="urn:microsoft.com/office/officeart/2005/8/layout/hierarchy3"/>
    <dgm:cxn modelId="{10D6F66C-6590-405D-B316-560B3E2ADC58}" type="presParOf" srcId="{67016CE4-C35A-4B5C-99C2-98CBEAF37A40}" destId="{88ACC70C-BCBD-43C4-864D-049DFDC6548A}" srcOrd="7" destOrd="0" presId="urn:microsoft.com/office/officeart/2005/8/layout/hierarchy3"/>
    <dgm:cxn modelId="{BAD94282-5D6D-480A-A7DB-CE92BA5ACE67}" type="presParOf" srcId="{55551039-90F2-4AE8-B713-0ED911541082}" destId="{7262067F-AE8B-461F-82FE-D97050977F28}" srcOrd="2"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 modelId="{1D7EA38D-65D0-4637-AB51-5586E81E68E6}" type="presParOf" srcId="{55551039-90F2-4AE8-B713-0ED911541082}" destId="{B6CA50B7-59E0-4133-8FE9-E2FAB2E669A0}" srcOrd="3"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pPr algn="ctr" rtl="1"/>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INT</a:t>
          </a:r>
          <a:r>
            <a:rPr lang="ar-SA" sz="2400" b="1"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i="0" dirty="0">
              <a:latin typeface="Calibri" panose="020F0502020204030204" pitchFamily="34" charset="0"/>
              <a:ea typeface="Calibri" panose="020F0502020204030204" pitchFamily="34" charset="0"/>
              <a:cs typeface="Calibri" panose="020F0502020204030204" pitchFamily="34" charset="0"/>
            </a:rPr>
            <a:t> :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0A619B4-656A-4617-9BE1-23A9A760F1A2}" type="parTrans" cxnId="{93A9F5A8-48B0-4BDF-AE6F-5BD6BA878605}">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BIGINT</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3DD96012-95B9-49D8-A5B1-6E20BAD9DA82}">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FLOAT</a:t>
          </a:r>
          <a:r>
            <a:rPr lang="ar-SA" sz="2400" b="1" i="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1" custScaleX="178691"/>
      <dgm:spPr/>
    </dgm:pt>
    <dgm:pt modelId="{A5B95AE8-1DBD-4F23-B160-3F58E5DB2F0D}" type="pres">
      <dgm:prSet presAssocID="{75F4EE11-9C4D-4861-8292-DDE4E61AB7E9}" presName="rootConnector" presStyleLbl="node1" presStyleIdx="0" presStyleCnt="1"/>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4" custSzX="382881"/>
      <dgm:spPr/>
    </dgm:pt>
    <dgm:pt modelId="{F561969E-38F4-47AE-8D7A-B0DF92B14780}" type="pres">
      <dgm:prSet presAssocID="{D98C4602-15C2-4722-803D-DD817DDEA140}" presName="childText" presStyleLbl="bgAcc1" presStyleIdx="0" presStyleCnt="4" custScaleX="811424">
        <dgm:presLayoutVars>
          <dgm:bulletEnabled val="1"/>
        </dgm:presLayoutVars>
      </dgm:prSet>
      <dgm:spPr/>
    </dgm:pt>
    <dgm:pt modelId="{7FB1B758-7AAC-4C43-92BF-4AB342C46E6D}" type="pres">
      <dgm:prSet presAssocID="{F2EEBF89-5D09-4F31-B581-3C59ED34EA3B}" presName="Name13" presStyleLbl="parChTrans1D2" presStyleIdx="1" presStyleCnt="4" custSzX="382881"/>
      <dgm:spPr/>
    </dgm:pt>
    <dgm:pt modelId="{A52CBBE6-493D-478B-84D1-303C9493E9FC}" type="pres">
      <dgm:prSet presAssocID="{55D27E89-52E1-4A07-8B66-63505021BC90}" presName="childText" presStyleLbl="bgAcc1" presStyleIdx="1" presStyleCnt="4" custScaleX="811424">
        <dgm:presLayoutVars>
          <dgm:bulletEnabled val="1"/>
        </dgm:presLayoutVars>
      </dgm:prSet>
      <dgm:spPr/>
    </dgm:pt>
    <dgm:pt modelId="{615D4B1F-4456-44BC-BCED-5743B779B59B}" type="pres">
      <dgm:prSet presAssocID="{F9CDA4F6-CB0A-4D3B-A9A8-56D8EEBD0C7C}" presName="Name13" presStyleLbl="parChTrans1D2" presStyleIdx="2" presStyleCnt="4" custSzX="382881"/>
      <dgm:spPr/>
    </dgm:pt>
    <dgm:pt modelId="{49F5F344-1F26-461B-AF22-D69D29A22925}" type="pres">
      <dgm:prSet presAssocID="{3DD96012-95B9-49D8-A5B1-6E20BAD9DA82}" presName="childText" presStyleLbl="bgAcc1" presStyleIdx="2" presStyleCnt="4" custScaleX="811424">
        <dgm:presLayoutVars>
          <dgm:bulletEnabled val="1"/>
        </dgm:presLayoutVars>
      </dgm:prSet>
      <dgm:spPr/>
    </dgm:pt>
    <dgm:pt modelId="{B6A157F3-17DD-43E4-B8EC-4C6B66B23856}" type="pres">
      <dgm:prSet presAssocID="{DF9318EF-8799-4FCA-81A8-B0A3722FA741}" presName="Name13" presStyleLbl="parChTrans1D2" presStyleIdx="3" presStyleCnt="4" custSzX="382881"/>
      <dgm:spPr/>
    </dgm:pt>
    <dgm:pt modelId="{146367B0-5BC6-4F96-8F3B-DC52DF285884}" type="pres">
      <dgm:prSet presAssocID="{EC1E55CA-41BA-4CBF-82BF-CB999CA7C218}" presName="childText" presStyleLbl="bgAcc1" presStyleIdx="3" presStyleCnt="4" custScaleX="81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597BD54E-C40B-4668-B5B0-C08161EE9E6C}" srcId="{75F4EE11-9C4D-4861-8292-DDE4E61AB7E9}" destId="{55D27E89-52E1-4A07-8B66-63505021BC90}" srcOrd="1" destOrd="0" parTransId="{F2EEBF89-5D09-4F31-B581-3C59ED34EA3B}" sibTransId="{D334D949-A5BF-4D7B-94DA-8CC9D2B8CACF}"/>
    <dgm:cxn modelId="{DCA4F794-967C-4838-A68A-78601FC058F1}" srcId="{DBB9BF22-BCFE-4B5D-B2ED-00DC4DD3ABE3}" destId="{75F4EE11-9C4D-4861-8292-DDE4E61AB7E9}" srcOrd="0" destOrd="0" parTransId="{90794640-BAA1-4551-873C-E78837DF4952}" sibTransId="{FB52469B-C382-4813-AB6E-5D456D0EE8EE}"/>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25866C2-99A8-46CC-B98E-4CE1BD93E0E8}">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VARCHAR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7ABD552C-A9F5-43B1-A32A-F240010312A3}">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TEXT</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dirty="0">
              <a:latin typeface="Calibri" panose="020F0502020204030204" pitchFamily="34" charset="0"/>
              <a:ea typeface="Calibri" panose="020F0502020204030204" pitchFamily="34" charset="0"/>
              <a:cs typeface="Calibri" panose="020F0502020204030204" pitchFamily="34" charset="0"/>
            </a:rPr>
            <a:t>65,535</a:t>
          </a:r>
          <a:r>
            <a:rPr lang="ar-SA" sz="2400" b="1" i="0" dirty="0">
              <a:latin typeface="Calibri" panose="020F0502020204030204" pitchFamily="34" charset="0"/>
              <a:ea typeface="Calibri" panose="020F0502020204030204" pitchFamily="34" charset="0"/>
              <a:cs typeface="Calibri" panose="020F0502020204030204" pitchFamily="34" charset="0"/>
            </a:rPr>
            <a:t> 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E766CCDF-23A0-4920-846D-2FC4C6C87481}">
      <dgm:prSet custT="1"/>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NVARHCAR</a:t>
          </a:r>
          <a:r>
            <a:rPr lang="ar-SA" sz="2400" b="1"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5B017B70-E2FB-46A9-9439-866651EB6088}" type="parTrans" cxnId="{96220BB3-BD08-40D6-ABD1-BEAF933F88D6}">
      <dgm:prSet/>
      <dgm:spPr/>
      <dgm:t>
        <a:bodyPr/>
        <a:lstStyle/>
        <a:p>
          <a:endParaRPr lang="en-US"/>
        </a:p>
      </dgm:t>
    </dgm:pt>
    <dgm:pt modelId="{178FBDBE-91AC-433C-B5F0-BEF2FBA88295}" type="sibTrans" cxnId="{96220BB3-BD08-40D6-ABD1-BEAF933F88D6}">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0" presStyleCnt="1" custScaleX="178691"/>
      <dgm:spPr/>
    </dgm:pt>
    <dgm:pt modelId="{5B8690F6-FEBF-460F-A36A-BAC03118D3EE}" type="pres">
      <dgm:prSet presAssocID="{E25866C2-99A8-46CC-B98E-4CE1BD93E0E8}" presName="rootConnector" presStyleLbl="node1" presStyleIdx="0" presStyleCnt="1"/>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0" presStyleCnt="4" custSzX="382881"/>
      <dgm:spPr/>
    </dgm:pt>
    <dgm:pt modelId="{0629996D-3B89-4BEB-A9CE-975D6AF777BF}" type="pres">
      <dgm:prSet presAssocID="{EB2B5B7E-1C97-4382-B64E-D879BFC5DE37}" presName="childText" presStyleLbl="bgAcc1" presStyleIdx="0" presStyleCnt="4" custScaleX="643944">
        <dgm:presLayoutVars>
          <dgm:bulletEnabled val="1"/>
        </dgm:presLayoutVars>
      </dgm:prSet>
      <dgm:spPr/>
    </dgm:pt>
    <dgm:pt modelId="{70608E8C-B6A9-49C5-B360-88EB41DC771A}" type="pres">
      <dgm:prSet presAssocID="{9510DBF8-59AE-4B68-89F7-B1D5A8D85BAC}" presName="Name13" presStyleLbl="parChTrans1D2" presStyleIdx="1" presStyleCnt="4" custSzX="382881"/>
      <dgm:spPr/>
    </dgm:pt>
    <dgm:pt modelId="{1A79B832-9D7C-4BC4-B41B-EBBB2C39E512}" type="pres">
      <dgm:prSet presAssocID="{0ED75963-422C-494B-93C0-09180FA645AF}" presName="childText" presStyleLbl="bgAcc1" presStyleIdx="1" presStyleCnt="4" custScaleX="643944" custScaleY="114570">
        <dgm:presLayoutVars>
          <dgm:bulletEnabled val="1"/>
        </dgm:presLayoutVars>
      </dgm:prSet>
      <dgm:spPr/>
    </dgm:pt>
    <dgm:pt modelId="{2E9C4465-4E9E-4539-86E2-C2760ADCACF9}" type="pres">
      <dgm:prSet presAssocID="{5B017B70-E2FB-46A9-9439-866651EB6088}" presName="Name13" presStyleLbl="parChTrans1D2" presStyleIdx="2" presStyleCnt="4"/>
      <dgm:spPr/>
    </dgm:pt>
    <dgm:pt modelId="{83B8271D-4556-4587-8403-B3E019B97032}" type="pres">
      <dgm:prSet presAssocID="{E766CCDF-23A0-4920-846D-2FC4C6C87481}" presName="childText" presStyleLbl="bgAcc1" presStyleIdx="2" presStyleCnt="4" custScaleX="632642">
        <dgm:presLayoutVars>
          <dgm:bulletEnabled val="1"/>
        </dgm:presLayoutVars>
      </dgm:prSet>
      <dgm:spPr/>
    </dgm:pt>
    <dgm:pt modelId="{98DFAF5B-4D77-4D8C-AAFD-9B33DF848D6C}" type="pres">
      <dgm:prSet presAssocID="{E047C4CB-1894-47C6-A4C5-8DAE1E67F142}" presName="Name13" presStyleLbl="parChTrans1D2" presStyleIdx="3" presStyleCnt="4" custSzX="382881"/>
      <dgm:spPr/>
    </dgm:pt>
    <dgm:pt modelId="{A91D0090-F21F-4FDF-B828-FA2F409AD1F5}" type="pres">
      <dgm:prSet presAssocID="{7ABD552C-A9F5-43B1-A32A-F240010312A3}" presName="childText" presStyleLbl="bgAcc1" presStyleIdx="3" presStyleCnt="4" custScaleX="643944">
        <dgm:presLayoutVars>
          <dgm:bulletEnabled val="1"/>
        </dgm:presLayoutVars>
      </dgm:prSet>
      <dgm:spPr/>
    </dgm:pt>
  </dgm:ptLst>
  <dgm:cxnLst>
    <dgm:cxn modelId="{74FF0904-66D6-47CC-BAFD-B845724126F8}" srcId="{DBB9BF22-BCFE-4B5D-B2ED-00DC4DD3ABE3}" destId="{E25866C2-99A8-46CC-B98E-4CE1BD93E0E8}" srcOrd="0" destOrd="0" parTransId="{0BB65013-86B8-469E-BCB2-FC5518D21E65}" sibTransId="{137B0C3C-B8BC-4320-8CB9-3EA4F21DA860}"/>
    <dgm:cxn modelId="{66FE600D-F68F-4716-9EDC-F96DB6E3B916}" type="presOf" srcId="{E766CCDF-23A0-4920-846D-2FC4C6C87481}" destId="{83B8271D-4556-4587-8403-B3E019B97032}"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67D6B736-1FAA-4D7D-A3FA-29E95BDDF3C8}" type="presOf" srcId="{5B017B70-E2FB-46A9-9439-866651EB6088}" destId="{2E9C4465-4E9E-4539-86E2-C2760ADCAC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96220BB3-BD08-40D6-ABD1-BEAF933F88D6}" srcId="{E25866C2-99A8-46CC-B98E-4CE1BD93E0E8}" destId="{E766CCDF-23A0-4920-846D-2FC4C6C87481}" srcOrd="2" destOrd="0" parTransId="{5B017B70-E2FB-46A9-9439-866651EB6088}" sibTransId="{178FBDBE-91AC-433C-B5F0-BEF2FBA88295}"/>
    <dgm:cxn modelId="{04F4CEB6-20A2-452C-91E9-BFF3D068D41C}" srcId="{E25866C2-99A8-46CC-B98E-4CE1BD93E0E8}" destId="{7ABD552C-A9F5-43B1-A32A-F240010312A3}" srcOrd="3"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7C7040CA-08F0-4DE6-9A3B-687DCCBF8EF7}" type="presOf" srcId="{E047C4CB-1894-47C6-A4C5-8DAE1E67F142}" destId="{98DFAF5B-4D77-4D8C-AAFD-9B33DF848D6C}"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992BD3FD-B970-4F60-8245-8D245FE8B6C8}" type="presParOf" srcId="{55551039-90F2-4AE8-B713-0ED911541082}" destId="{08B22401-A052-447E-911D-0E8B3DF6BD6D}" srcOrd="0"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30DB598-8EED-41F1-BE58-DA988BFE7868}" type="presParOf" srcId="{67016CE4-C35A-4B5C-99C2-98CBEAF37A40}" destId="{2E9C4465-4E9E-4539-86E2-C2760ADCACF9}" srcOrd="4" destOrd="0" presId="urn:microsoft.com/office/officeart/2005/8/layout/hierarchy3"/>
    <dgm:cxn modelId="{9146CB7E-C8C6-42D6-A06D-F938420B911E}" type="presParOf" srcId="{67016CE4-C35A-4B5C-99C2-98CBEAF37A40}" destId="{83B8271D-4556-4587-8403-B3E019B97032}" srcOrd="5" destOrd="0" presId="urn:microsoft.com/office/officeart/2005/8/layout/hierarchy3"/>
    <dgm:cxn modelId="{506648D7-AE6A-409E-AAE0-EB4C1734B58A}" type="presParOf" srcId="{67016CE4-C35A-4B5C-99C2-98CBEAF37A40}" destId="{98DFAF5B-4D77-4D8C-AAFD-9B33DF848D6C}" srcOrd="6" destOrd="0" presId="urn:microsoft.com/office/officeart/2005/8/layout/hierarchy3"/>
    <dgm:cxn modelId="{2FCB89EB-7C04-4DAC-8E5A-CB0A64B5F3BD}" type="presParOf" srcId="{67016CE4-C35A-4B5C-99C2-98CBEAF37A40}" destId="{A91D0090-F21F-4FDF-B828-FA2F409AD1F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6F63D85-2FFD-4C38-908C-6D857F0D507A}">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F25CB443-752A-4417-B08E-80CE2B01454E}">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dirty="0">
              <a:latin typeface="Calibri" panose="020F0502020204030204" pitchFamily="34" charset="0"/>
              <a:ea typeface="Calibri" panose="020F0502020204030204" pitchFamily="34" charset="0"/>
              <a:cs typeface="Calibri" panose="020F0502020204030204" pitchFamily="34" charset="0"/>
            </a:rPr>
            <a:t>2023-12-13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dirty="0">
              <a:latin typeface="Calibri" panose="020F0502020204030204" pitchFamily="34" charset="0"/>
              <a:ea typeface="Calibri" panose="020F0502020204030204" pitchFamily="34" charset="0"/>
              <a:cs typeface="Calibri" panose="020F0502020204030204" pitchFamily="34" charset="0"/>
            </a:rPr>
            <a:t>81</a:t>
          </a:r>
          <a:r>
            <a:rPr lang="ar-SA" sz="2400" b="1" i="0" dirty="0">
              <a:latin typeface="Calibri" panose="020F0502020204030204" pitchFamily="34" charset="0"/>
              <a:ea typeface="Calibri" panose="020F0502020204030204" pitchFamily="34" charset="0"/>
              <a:cs typeface="Calibri" panose="020F0502020204030204" pitchFamily="34" charset="0"/>
            </a:rPr>
            <a:t>15:12:5.4</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9583D245-2DFB-47B7-AC56-FAC4E6EBFA1B}">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0" presStyleCnt="1" custScaleX="178691"/>
      <dgm:spPr/>
    </dgm:pt>
    <dgm:pt modelId="{31BB6805-FA2F-483E-B031-F4DBEB7CC4A3}" type="pres">
      <dgm:prSet presAssocID="{86F63D85-2FFD-4C38-908C-6D857F0D507A}" presName="rootConnector" presStyleLbl="node1" presStyleIdx="0" presStyleCnt="1"/>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0" presStyleCnt="3" custSzX="382881"/>
      <dgm:spPr/>
    </dgm:pt>
    <dgm:pt modelId="{55E649B9-AEA5-43F0-A76E-1C663BB94E88}" type="pres">
      <dgm:prSet presAssocID="{F25CB443-752A-4417-B08E-80CE2B01454E}" presName="childText" presStyleLbl="bgAcc1" presStyleIdx="0" presStyleCnt="3" custScaleX="591193">
        <dgm:presLayoutVars>
          <dgm:bulletEnabled val="1"/>
        </dgm:presLayoutVars>
      </dgm:prSet>
      <dgm:spPr/>
    </dgm:pt>
    <dgm:pt modelId="{852CC905-EFB4-4CAF-9DE2-F9CCE1223EF9}" type="pres">
      <dgm:prSet presAssocID="{B3F36472-2DCE-4167-87A0-822B0738A835}" presName="Name13" presStyleLbl="parChTrans1D2" presStyleIdx="1" presStyleCnt="3" custSzX="382881"/>
      <dgm:spPr/>
    </dgm:pt>
    <dgm:pt modelId="{D68177A9-A69E-4807-AADD-8B10E99FFEC8}" type="pres">
      <dgm:prSet presAssocID="{6CAB80F2-D5F0-41BF-AD00-1630D5AB469C}" presName="childText" presStyleLbl="bgAcc1" presStyleIdx="1" presStyleCnt="3" custScaleX="591193">
        <dgm:presLayoutVars>
          <dgm:bulletEnabled val="1"/>
        </dgm:presLayoutVars>
      </dgm:prSet>
      <dgm:spPr/>
    </dgm:pt>
    <dgm:pt modelId="{8FAA06D5-5AE0-41AB-A35B-DF7B871736E9}" type="pres">
      <dgm:prSet presAssocID="{0C5A8E1C-F2AE-4A35-A245-C8390567E746}" presName="Name13" presStyleLbl="parChTrans1D2" presStyleIdx="2" presStyleCnt="3" custSzX="382881"/>
      <dgm:spPr/>
    </dgm:pt>
    <dgm:pt modelId="{D06EFF41-B373-4E44-8E87-1D2BDF034C07}" type="pres">
      <dgm:prSet presAssocID="{9583D245-2DFB-47B7-AC56-FAC4E6EBFA1B}" presName="childText" presStyleLbl="bgAcc1" presStyleIdx="2" presStyleCnt="3" custScaleX="591193">
        <dgm:presLayoutVars>
          <dgm:bulletEnabled val="1"/>
        </dgm:presLayoutVars>
      </dgm:prSet>
      <dgm:spPr/>
    </dgm:pt>
  </dgm:ptLst>
  <dgm:cxnLst>
    <dgm:cxn modelId="{AEE7FC02-CBC6-4DC5-A136-E89D725A8623}" type="presOf" srcId="{22CACD56-3361-40D9-9110-6B8B480AAD18}" destId="{73CA7122-826B-410B-A203-7EACA6EDD9EB}" srcOrd="0" destOrd="0" presId="urn:microsoft.com/office/officeart/2005/8/layout/hierarchy3"/>
    <dgm:cxn modelId="{B1C72F1E-3123-4C47-8516-90B19D50DD9D}" type="presOf" srcId="{86F63D85-2FFD-4C38-908C-6D857F0D507A}" destId="{31BB6805-FA2F-483E-B031-F4DBEB7CC4A3}" srcOrd="1"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A7A453D-3DCF-41DE-9843-9AB041A92960}" type="presOf" srcId="{B3F36472-2DCE-4167-87A0-822B0738A835}" destId="{852CC905-EFB4-4CAF-9DE2-F9CCE1223E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0" destOrd="0" parTransId="{80BEFE3D-F554-4D3E-8AD6-E0FB75557816}" sibTransId="{7592D6B6-3BCF-4231-8523-C768ADCF2A13}"/>
    <dgm:cxn modelId="{3DC1D79A-27FF-4962-8A2F-1E34511927F7}" type="presOf" srcId="{9583D245-2DFB-47B7-AC56-FAC4E6EBFA1B}" destId="{D06EFF41-B373-4E44-8E87-1D2BDF034C07}" srcOrd="0" destOrd="0" presId="urn:microsoft.com/office/officeart/2005/8/layout/hierarchy3"/>
    <dgm:cxn modelId="{C98C8EB6-ED00-4395-B566-9E2B753DFE35}" type="presOf" srcId="{6CAB80F2-D5F0-41BF-AD00-1630D5AB469C}" destId="{D68177A9-A69E-4807-AADD-8B10E99FFEC8}"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BAD94282-5D6D-480A-A7DB-CE92BA5ACE67}" type="presParOf" srcId="{55551039-90F2-4AE8-B713-0ED911541082}" destId="{7262067F-AE8B-461F-82FE-D97050977F28}" srcOrd="0"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pPr rtl="1"/>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r>
            <a:rPr lang="ar-SA" sz="2400" b="1" i="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dirty="0">
              <a:latin typeface="Calibri" panose="020F0502020204030204" pitchFamily="34" charset="0"/>
              <a:ea typeface="Calibri" panose="020F0502020204030204" pitchFamily="34" charset="0"/>
              <a:cs typeface="Calibri" panose="020F0502020204030204" pitchFamily="34" charset="0"/>
            </a:rPr>
            <a:t>True</a:t>
          </a:r>
          <a:r>
            <a:rPr lang="ar-SA" sz="2400" b="1" i="0" dirty="0">
              <a:latin typeface="Calibri" panose="020F0502020204030204" pitchFamily="34" charset="0"/>
              <a:ea typeface="Calibri" panose="020F0502020204030204" pitchFamily="34" charset="0"/>
              <a:cs typeface="Calibri" panose="020F0502020204030204" pitchFamily="34" charset="0"/>
            </a:rPr>
            <a:t> (صح) او </a:t>
          </a:r>
          <a:r>
            <a:rPr lang="en-US" sz="2400" b="1" i="0" dirty="0">
              <a:latin typeface="Calibri" panose="020F0502020204030204" pitchFamily="34" charset="0"/>
              <a:ea typeface="Calibri" panose="020F0502020204030204" pitchFamily="34" charset="0"/>
              <a:cs typeface="Calibri" panose="020F0502020204030204" pitchFamily="34" charset="0"/>
            </a:rPr>
            <a:t>False</a:t>
          </a:r>
          <a:r>
            <a:rPr lang="ar-SA" sz="2400" b="1" i="0" dirty="0">
              <a:latin typeface="Calibri" panose="020F0502020204030204" pitchFamily="34" charset="0"/>
              <a:ea typeface="Calibri" panose="020F0502020204030204" pitchFamily="34" charset="0"/>
              <a:cs typeface="Calibri" panose="020F0502020204030204" pitchFamily="34" charset="0"/>
            </a:rPr>
            <a:t> (خطاء)</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0" presStyleCnt="1" custScaleX="32714" custScaleY="18308"/>
      <dgm:spPr/>
    </dgm:pt>
    <dgm:pt modelId="{30557BDE-22B0-4229-A7F7-E9CBFAA86FDB}" type="pres">
      <dgm:prSet presAssocID="{617A9EEF-5F50-4975-9766-83D55559EBB7}" presName="rootConnector" presStyleLbl="node1" presStyleIdx="0" presStyleCnt="1"/>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0" presStyleCnt="1" custSzX="382881"/>
      <dgm:spPr/>
    </dgm:pt>
    <dgm:pt modelId="{958AACA1-142B-4C79-BE17-FD295864CCE5}" type="pres">
      <dgm:prSet presAssocID="{AAF39FCA-58FD-4E6D-B514-B45C8FCE471B}" presName="childText" presStyleLbl="bgAcc1" presStyleIdx="0" presStyleCnt="1" custScaleX="83239" custScaleY="18308" custLinFactNeighborY="-20521">
        <dgm:presLayoutVars>
          <dgm:bulletEnabled val="1"/>
        </dgm:presLayoutVars>
      </dgm:prSet>
      <dgm:spPr/>
    </dgm:pt>
  </dgm:ptLst>
  <dgm:cxnLst>
    <dgm:cxn modelId="{6805CB08-5D0F-4898-834B-1642D7696A1A}" type="presOf" srcId="{AAF39FCA-58FD-4E6D-B514-B45C8FCE471B}" destId="{958AACA1-142B-4C79-BE17-FD295864CCE5}"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8660524F-4B6E-4B78-9D31-77DF0996993E}" srcId="{DBB9BF22-BCFE-4B5D-B2ED-00DC4DD3ABE3}" destId="{617A9EEF-5F50-4975-9766-83D55559EBB7}" srcOrd="0" destOrd="0" parTransId="{7E6ADF6F-A69B-4055-B261-D32CBACAE33E}" sibTransId="{8EFC46BD-2C69-44C0-AD54-46E1C1B306D8}"/>
    <dgm:cxn modelId="{95B3527C-9475-497F-AD00-26BB9EB82ABE}" srcId="{617A9EEF-5F50-4975-9766-83D55559EBB7}" destId="{AAF39FCA-58FD-4E6D-B514-B45C8FCE471B}" srcOrd="0" destOrd="0" parTransId="{091B8771-EEA6-41FE-AAB1-9587FB5765E4}" sibTransId="{A5861C81-D6FE-48E9-9E88-1DC8A0AE5F70}"/>
    <dgm:cxn modelId="{060AAD95-8DD5-4BA5-A2AA-0BCCEAF2668D}" type="presOf" srcId="{617A9EEF-5F50-4975-9766-83D55559EBB7}" destId="{477FA87B-B590-44D9-8BFC-EED10D78E52D}" srcOrd="0" destOrd="0" presId="urn:microsoft.com/office/officeart/2005/8/layout/hierarchy3"/>
    <dgm:cxn modelId="{1D7EA38D-65D0-4637-AB51-5586E81E68E6}" type="presParOf" srcId="{55551039-90F2-4AE8-B713-0ED911541082}" destId="{B6CA50B7-59E0-4133-8FE9-E2FAB2E669A0}" srcOrd="0"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7590-AD8D-4D6B-B006-9BBFDC483322}">
      <dsp:nvSpPr>
        <dsp:cNvPr id="0" name=""/>
        <dsp:cNvSpPr/>
      </dsp:nvSpPr>
      <dsp:spPr>
        <a:xfrm>
          <a:off x="79382" y="4228648"/>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FC32F9-AE79-437D-8847-E9CB418F6E98}">
      <dsp:nvSpPr>
        <dsp:cNvPr id="0" name=""/>
        <dsp:cNvSpPr/>
      </dsp:nvSpPr>
      <dsp:spPr>
        <a:xfrm>
          <a:off x="79382" y="2427811"/>
          <a:ext cx="11290301" cy="0"/>
        </a:xfrm>
        <a:prstGeom prst="line">
          <a:avLst/>
        </a:prstGeom>
        <a:solidFill>
          <a:schemeClr val="accent2"/>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C6B0A-644A-4A9D-A438-CE5927EF30DB}">
      <dsp:nvSpPr>
        <dsp:cNvPr id="0" name=""/>
        <dsp:cNvSpPr/>
      </dsp:nvSpPr>
      <dsp:spPr>
        <a:xfrm>
          <a:off x="79382" y="626974"/>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57AA6-1B5D-46DA-A74C-74DABA18AACA}">
      <dsp:nvSpPr>
        <dsp:cNvPr id="0" name=""/>
        <dsp:cNvSpPr/>
      </dsp:nvSpPr>
      <dsp:spPr>
        <a:xfrm>
          <a:off x="2686934"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2686934" y="1469636"/>
        <a:ext cx="8354822" cy="474350"/>
      </dsp:txXfrm>
    </dsp:sp>
    <dsp:sp modelId="{E17E3189-2EFA-4D05-BE2F-30346E7AC17B}">
      <dsp:nvSpPr>
        <dsp:cNvPr id="0" name=""/>
        <dsp:cNvSpPr/>
      </dsp:nvSpPr>
      <dsp:spPr>
        <a:xfrm>
          <a:off x="8037292" y="0"/>
          <a:ext cx="3253008" cy="8282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kern="1200" dirty="0"/>
        </a:p>
      </dsp:txBody>
      <dsp:txXfrm>
        <a:off x="8077732" y="40440"/>
        <a:ext cx="3172128" cy="787836"/>
      </dsp:txXfrm>
    </dsp:sp>
    <dsp:sp modelId="{0DF4A025-FA62-4E49-A7D2-8F467B396D59}">
      <dsp:nvSpPr>
        <dsp:cNvPr id="0" name=""/>
        <dsp:cNvSpPr/>
      </dsp:nvSpPr>
      <dsp:spPr>
        <a:xfrm>
          <a:off x="0" y="809777"/>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0" y="809777"/>
        <a:ext cx="11290301" cy="948842"/>
      </dsp:txXfrm>
    </dsp:sp>
    <dsp:sp modelId="{63C4918B-2708-4191-BD23-0739BF36D438}">
      <dsp:nvSpPr>
        <dsp:cNvPr id="0" name=""/>
        <dsp:cNvSpPr/>
      </dsp:nvSpPr>
      <dsp:spPr>
        <a:xfrm>
          <a:off x="309736"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309736" y="1469636"/>
        <a:ext cx="8354822" cy="474350"/>
      </dsp:txXfrm>
    </dsp:sp>
    <dsp:sp modelId="{E9303039-27BC-4B82-B02F-E8F721BC5079}">
      <dsp:nvSpPr>
        <dsp:cNvPr id="0" name=""/>
        <dsp:cNvSpPr/>
      </dsp:nvSpPr>
      <dsp:spPr>
        <a:xfrm>
          <a:off x="8037292" y="1782335"/>
          <a:ext cx="3253008" cy="82827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kern="1200" dirty="0"/>
        </a:p>
      </dsp:txBody>
      <dsp:txXfrm>
        <a:off x="8077732" y="1822775"/>
        <a:ext cx="3172128" cy="787836"/>
      </dsp:txXfrm>
    </dsp:sp>
    <dsp:sp modelId="{339269C4-80C0-4B7B-B7EB-A451B19C1AC9}">
      <dsp:nvSpPr>
        <dsp:cNvPr id="0" name=""/>
        <dsp:cNvSpPr/>
      </dsp:nvSpPr>
      <dsp:spPr>
        <a:xfrm>
          <a:off x="0" y="261061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kern="1200" dirty="0"/>
        </a:p>
      </dsp:txBody>
      <dsp:txXfrm>
        <a:off x="0" y="2610614"/>
        <a:ext cx="11290301" cy="948842"/>
      </dsp:txXfrm>
    </dsp:sp>
    <dsp:sp modelId="{87287708-DB36-437E-BCB8-ABFEF9BF190F}">
      <dsp:nvSpPr>
        <dsp:cNvPr id="0" name=""/>
        <dsp:cNvSpPr/>
      </dsp:nvSpPr>
      <dsp:spPr>
        <a:xfrm>
          <a:off x="1008283"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1008283" y="1469636"/>
        <a:ext cx="8354822" cy="474350"/>
      </dsp:txXfrm>
    </dsp:sp>
    <dsp:sp modelId="{B40705C0-988B-4125-9D9F-2E1EFB4AC752}">
      <dsp:nvSpPr>
        <dsp:cNvPr id="0" name=""/>
        <dsp:cNvSpPr/>
      </dsp:nvSpPr>
      <dsp:spPr>
        <a:xfrm>
          <a:off x="8037292" y="3583172"/>
          <a:ext cx="3253008" cy="828276"/>
        </a:xfrm>
        <a:prstGeom prst="round2SameRect">
          <a:avLst>
            <a:gd name="adj1" fmla="val 16670"/>
            <a:gd name="adj2" fmla="val 0"/>
          </a:avLst>
        </a:prstGeom>
        <a:solidFill>
          <a:srgbClr val="5EAA8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kern="1200" dirty="0"/>
        </a:p>
      </dsp:txBody>
      <dsp:txXfrm>
        <a:off x="8077732" y="3623612"/>
        <a:ext cx="3172128" cy="787836"/>
      </dsp:txXfrm>
    </dsp:sp>
    <dsp:sp modelId="{21578334-5624-48B8-86FC-74E2CDB39525}">
      <dsp:nvSpPr>
        <dsp:cNvPr id="0" name=""/>
        <dsp:cNvSpPr/>
      </dsp:nvSpPr>
      <dsp:spPr>
        <a:xfrm>
          <a:off x="0" y="439435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0" y="4394354"/>
        <a:ext cx="11290301" cy="948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705C-C575-4C48-B731-1D22739ACCE3}">
      <dsp:nvSpPr>
        <dsp:cNvPr id="0" name=""/>
        <dsp:cNvSpPr/>
      </dsp:nvSpPr>
      <dsp:spPr>
        <a:xfrm>
          <a:off x="780886" y="2041"/>
          <a:ext cx="9411027" cy="1517332"/>
        </a:xfrm>
        <a:prstGeom prst="roundRect">
          <a:avLst/>
        </a:prstGeom>
        <a:solidFill>
          <a:srgbClr val="5EAA8D"/>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854956" y="76111"/>
        <a:ext cx="9262887" cy="1369192"/>
      </dsp:txXfrm>
    </dsp:sp>
    <dsp:sp modelId="{2712BCD7-2210-46DA-9949-F353A3BBEBE3}">
      <dsp:nvSpPr>
        <dsp:cNvPr id="0" name=""/>
        <dsp:cNvSpPr/>
      </dsp:nvSpPr>
      <dsp:spPr>
        <a:xfrm>
          <a:off x="780886" y="1772262"/>
          <a:ext cx="9411027" cy="1517332"/>
        </a:xfrm>
        <a:prstGeom prst="roundRect">
          <a:avLst/>
        </a:prstGeom>
        <a:solidFill>
          <a:srgbClr val="C07546"/>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kern="1200" dirty="0"/>
        </a:p>
      </dsp:txBody>
      <dsp:txXfrm>
        <a:off x="854956" y="1846332"/>
        <a:ext cx="9262887" cy="1369192"/>
      </dsp:txXfrm>
    </dsp:sp>
    <dsp:sp modelId="{1AC93760-BC6D-4E7F-9054-D27F4CBAACB8}">
      <dsp:nvSpPr>
        <dsp:cNvPr id="0" name=""/>
        <dsp:cNvSpPr/>
      </dsp:nvSpPr>
      <dsp:spPr>
        <a:xfrm>
          <a:off x="780886" y="3542483"/>
          <a:ext cx="9411027" cy="1517332"/>
        </a:xfrm>
        <a:prstGeom prst="roundRect">
          <a:avLst/>
        </a:prstGeom>
        <a:solidFill>
          <a:srgbClr val="D8B460"/>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kern="1200" dirty="0"/>
        </a:p>
      </dsp:txBody>
      <dsp:txXfrm>
        <a:off x="854956" y="3616553"/>
        <a:ext cx="9262887" cy="1369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61A60-7B51-4222-8B18-4FF4F0CF2827}">
      <dsp:nvSpPr>
        <dsp:cNvPr id="0" name=""/>
        <dsp:cNvSpPr/>
      </dsp:nvSpPr>
      <dsp:spPr>
        <a:xfrm>
          <a:off x="503489"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72194"/>
        <a:ext cx="2300989" cy="1323322"/>
      </dsp:txXfrm>
    </dsp:sp>
    <dsp:sp modelId="{D9D5B59E-1493-452C-9FBF-D92359B3AA04}">
      <dsp:nvSpPr>
        <dsp:cNvPr id="0" name=""/>
        <dsp:cNvSpPr/>
      </dsp:nvSpPr>
      <dsp:spPr>
        <a:xfrm>
          <a:off x="3192073"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72194"/>
        <a:ext cx="2300989" cy="1323322"/>
      </dsp:txXfrm>
    </dsp:sp>
    <dsp:sp modelId="{D1F0B846-91DA-4F4C-A542-475EAB26CA8F}">
      <dsp:nvSpPr>
        <dsp:cNvPr id="0" name=""/>
        <dsp:cNvSpPr/>
      </dsp:nvSpPr>
      <dsp:spPr>
        <a:xfrm>
          <a:off x="5880657"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kern="1200" dirty="0">
              <a:latin typeface="Calibri" panose="020F0502020204030204" pitchFamily="34" charset="0"/>
              <a:ea typeface="Calibri" panose="020F0502020204030204" pitchFamily="34" charset="0"/>
              <a:cs typeface="Calibri" panose="020F0502020204030204" pitchFamily="34" charset="0"/>
            </a:rPr>
            <a:t>(A-Z) (a-z)</a:t>
          </a:r>
          <a:r>
            <a:rPr lang="ar-SA" sz="2400" kern="12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72194"/>
        <a:ext cx="2300989" cy="1323322"/>
      </dsp:txXfrm>
    </dsp:sp>
    <dsp:sp modelId="{41EBBF5A-6C19-49FC-834C-99974898B42E}">
      <dsp:nvSpPr>
        <dsp:cNvPr id="0" name=""/>
        <dsp:cNvSpPr/>
      </dsp:nvSpPr>
      <dsp:spPr>
        <a:xfrm>
          <a:off x="503489"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1783111"/>
        <a:ext cx="2300989" cy="1323322"/>
      </dsp:txXfrm>
    </dsp:sp>
    <dsp:sp modelId="{98F31765-659C-4589-B05C-7CD02786EF6D}">
      <dsp:nvSpPr>
        <dsp:cNvPr id="0" name=""/>
        <dsp:cNvSpPr/>
      </dsp:nvSpPr>
      <dsp:spPr>
        <a:xfrm>
          <a:off x="3192073"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يختلف عن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1783111"/>
        <a:ext cx="2300989" cy="1323322"/>
      </dsp:txXfrm>
    </dsp:sp>
    <dsp:sp modelId="{6902F3D8-4689-4450-B905-00E9B770DA49}">
      <dsp:nvSpPr>
        <dsp:cNvPr id="0" name=""/>
        <dsp:cNvSpPr/>
      </dsp:nvSpPr>
      <dsp:spPr>
        <a:xfrm>
          <a:off x="5880657"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1783111"/>
        <a:ext cx="2300989" cy="13233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5315"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6447" y="124116"/>
        <a:ext cx="2536276" cy="679244"/>
      </dsp:txXfrm>
    </dsp:sp>
    <dsp:sp modelId="{DBFB0780-499B-44F3-9964-ED02D9122D8D}">
      <dsp:nvSpPr>
        <dsp:cNvPr id="0" name=""/>
        <dsp:cNvSpPr/>
      </dsp:nvSpPr>
      <dsp:spPr>
        <a:xfrm>
          <a:off x="263169"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521023"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p>
      </dsp:txBody>
      <dsp:txXfrm>
        <a:off x="542155" y="1026001"/>
        <a:ext cx="2283000" cy="679244"/>
      </dsp:txXfrm>
    </dsp:sp>
    <dsp:sp modelId="{7FB1B758-7AAC-4C43-92BF-4AB342C46E6D}">
      <dsp:nvSpPr>
        <dsp:cNvPr id="0" name=""/>
        <dsp:cNvSpPr/>
      </dsp:nvSpPr>
      <dsp:spPr>
        <a:xfrm>
          <a:off x="263169"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521023"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1927886"/>
        <a:ext cx="2283000" cy="679244"/>
      </dsp:txXfrm>
    </dsp:sp>
    <dsp:sp modelId="{615D4B1F-4456-44BC-BCED-5743B779B59B}">
      <dsp:nvSpPr>
        <dsp:cNvPr id="0" name=""/>
        <dsp:cNvSpPr/>
      </dsp:nvSpPr>
      <dsp:spPr>
        <a:xfrm>
          <a:off x="263169"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521023"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2829771"/>
        <a:ext cx="2283000" cy="679244"/>
      </dsp:txXfrm>
    </dsp:sp>
    <dsp:sp modelId="{B6A157F3-17DD-43E4-B8EC-4C6B66B23856}">
      <dsp:nvSpPr>
        <dsp:cNvPr id="0" name=""/>
        <dsp:cNvSpPr/>
      </dsp:nvSpPr>
      <dsp:spPr>
        <a:xfrm>
          <a:off x="263169"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521023" y="371052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3731656"/>
        <a:ext cx="2283000" cy="679244"/>
      </dsp:txXfrm>
    </dsp:sp>
    <dsp:sp modelId="{C0BE54C0-08EB-463A-8E4E-28A5788ABBAA}">
      <dsp:nvSpPr>
        <dsp:cNvPr id="0" name=""/>
        <dsp:cNvSpPr/>
      </dsp:nvSpPr>
      <dsp:spPr>
        <a:xfrm>
          <a:off x="2944609"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965741" y="124116"/>
        <a:ext cx="2536276" cy="679244"/>
      </dsp:txXfrm>
    </dsp:sp>
    <dsp:sp modelId="{356211AB-9D14-4692-A161-2FFDC24D3C16}">
      <dsp:nvSpPr>
        <dsp:cNvPr id="0" name=""/>
        <dsp:cNvSpPr/>
      </dsp:nvSpPr>
      <dsp:spPr>
        <a:xfrm>
          <a:off x="3202463"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3460317"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026001"/>
        <a:ext cx="2283000" cy="679244"/>
      </dsp:txXfrm>
    </dsp:sp>
    <dsp:sp modelId="{70608E8C-B6A9-49C5-B360-88EB41DC771A}">
      <dsp:nvSpPr>
        <dsp:cNvPr id="0" name=""/>
        <dsp:cNvSpPr/>
      </dsp:nvSpPr>
      <dsp:spPr>
        <a:xfrm>
          <a:off x="3202463"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3460317"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927886"/>
        <a:ext cx="2283000" cy="679244"/>
      </dsp:txXfrm>
    </dsp:sp>
    <dsp:sp modelId="{98DFAF5B-4D77-4D8C-AAFD-9B33DF848D6C}">
      <dsp:nvSpPr>
        <dsp:cNvPr id="0" name=""/>
        <dsp:cNvSpPr/>
      </dsp:nvSpPr>
      <dsp:spPr>
        <a:xfrm>
          <a:off x="3202463"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3460317"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2829771"/>
        <a:ext cx="2283000" cy="679244"/>
      </dsp:txXfrm>
    </dsp:sp>
    <dsp:sp modelId="{6EE42814-5738-4089-9EE3-3A64B0B3006C}">
      <dsp:nvSpPr>
        <dsp:cNvPr id="0" name=""/>
        <dsp:cNvSpPr/>
      </dsp:nvSpPr>
      <dsp:spPr>
        <a:xfrm>
          <a:off x="3202463"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CC70C-BCBD-43C4-864D-049DFDC6548A}">
      <dsp:nvSpPr>
        <dsp:cNvPr id="0" name=""/>
        <dsp:cNvSpPr/>
      </dsp:nvSpPr>
      <dsp:spPr>
        <a:xfrm>
          <a:off x="3460317" y="3710524"/>
          <a:ext cx="2375239" cy="7215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NVARCHAR</a:t>
          </a:r>
        </a:p>
      </dsp:txBody>
      <dsp:txXfrm>
        <a:off x="3481449" y="3731656"/>
        <a:ext cx="2332975" cy="679244"/>
      </dsp:txXfrm>
    </dsp:sp>
    <dsp:sp modelId="{38BB552F-7C10-4019-963B-66FF2498EF23}">
      <dsp:nvSpPr>
        <dsp:cNvPr id="0" name=""/>
        <dsp:cNvSpPr/>
      </dsp:nvSpPr>
      <dsp:spPr>
        <a:xfrm>
          <a:off x="5883903"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5905035" y="124116"/>
        <a:ext cx="2536276" cy="679244"/>
      </dsp:txXfrm>
    </dsp:sp>
    <dsp:sp modelId="{73CA7122-826B-410B-A203-7EACA6EDD9EB}">
      <dsp:nvSpPr>
        <dsp:cNvPr id="0" name=""/>
        <dsp:cNvSpPr/>
      </dsp:nvSpPr>
      <dsp:spPr>
        <a:xfrm>
          <a:off x="6141757"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6399611"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026001"/>
        <a:ext cx="2283000" cy="679244"/>
      </dsp:txXfrm>
    </dsp:sp>
    <dsp:sp modelId="{852CC905-EFB4-4CAF-9DE2-F9CCE1223EF9}">
      <dsp:nvSpPr>
        <dsp:cNvPr id="0" name=""/>
        <dsp:cNvSpPr/>
      </dsp:nvSpPr>
      <dsp:spPr>
        <a:xfrm>
          <a:off x="6141757"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6399611"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927886"/>
        <a:ext cx="2283000" cy="679244"/>
      </dsp:txXfrm>
    </dsp:sp>
    <dsp:sp modelId="{8FAA06D5-5AE0-41AB-A35B-DF7B871736E9}">
      <dsp:nvSpPr>
        <dsp:cNvPr id="0" name=""/>
        <dsp:cNvSpPr/>
      </dsp:nvSpPr>
      <dsp:spPr>
        <a:xfrm>
          <a:off x="6141757"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6399611"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2829771"/>
        <a:ext cx="2283000" cy="679244"/>
      </dsp:txXfrm>
    </dsp:sp>
    <dsp:sp modelId="{477FA87B-B590-44D9-8BFC-EED10D78E52D}">
      <dsp:nvSpPr>
        <dsp:cNvPr id="0" name=""/>
        <dsp:cNvSpPr/>
      </dsp:nvSpPr>
      <dsp:spPr>
        <a:xfrm>
          <a:off x="8823197"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8844329" y="124116"/>
        <a:ext cx="2536276" cy="679244"/>
      </dsp:txXfrm>
    </dsp:sp>
    <dsp:sp modelId="{8A7D8019-59D2-4662-9E5A-750EFA09AD16}">
      <dsp:nvSpPr>
        <dsp:cNvPr id="0" name=""/>
        <dsp:cNvSpPr/>
      </dsp:nvSpPr>
      <dsp:spPr>
        <a:xfrm>
          <a:off x="9081051"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9338905"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9360037" y="1026001"/>
        <a:ext cx="2283000" cy="6792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664029" y="2556"/>
          <a:ext cx="2698176" cy="75498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686142" y="24669"/>
        <a:ext cx="2653950" cy="710757"/>
      </dsp:txXfrm>
    </dsp:sp>
    <dsp:sp modelId="{DBFB0780-499B-44F3-9964-ED02D9122D8D}">
      <dsp:nvSpPr>
        <dsp:cNvPr id="0" name=""/>
        <dsp:cNvSpPr/>
      </dsp:nvSpPr>
      <dsp:spPr>
        <a:xfrm>
          <a:off x="933846" y="757540"/>
          <a:ext cx="269817" cy="566237"/>
        </a:xfrm>
        <a:custGeom>
          <a:avLst/>
          <a:gdLst/>
          <a:ahLst/>
          <a:cxnLst/>
          <a:rect l="0" t="0" r="0" b="0"/>
          <a:pathLst>
            <a:path>
              <a:moveTo>
                <a:pt x="0" y="0"/>
              </a:moveTo>
              <a:lnTo>
                <a:pt x="0" y="566237"/>
              </a:lnTo>
              <a:lnTo>
                <a:pt x="269817" y="5662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1203664" y="94628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r>
            <a:rPr lang="ar-SA" sz="2400" b="1" kern="1200"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i="0" kern="1200" dirty="0">
              <a:latin typeface="Calibri" panose="020F0502020204030204" pitchFamily="34" charset="0"/>
              <a:ea typeface="Calibri" panose="020F0502020204030204" pitchFamily="34" charset="0"/>
              <a:cs typeface="Calibri" panose="020F0502020204030204" pitchFamily="34" charset="0"/>
            </a:rPr>
            <a:t> :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kern="1200" dirty="0">
              <a:latin typeface="Calibri" panose="020F0502020204030204" pitchFamily="34" charset="0"/>
              <a:ea typeface="Calibri" panose="020F0502020204030204" pitchFamily="34" charset="0"/>
              <a:cs typeface="Calibri" panose="020F0502020204030204" pitchFamily="34" charset="0"/>
            </a:rPr>
            <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968399"/>
        <a:ext cx="9757566" cy="710757"/>
      </dsp:txXfrm>
    </dsp:sp>
    <dsp:sp modelId="{7FB1B758-7AAC-4C43-92BF-4AB342C46E6D}">
      <dsp:nvSpPr>
        <dsp:cNvPr id="0" name=""/>
        <dsp:cNvSpPr/>
      </dsp:nvSpPr>
      <dsp:spPr>
        <a:xfrm>
          <a:off x="933846" y="757540"/>
          <a:ext cx="269817" cy="1509967"/>
        </a:xfrm>
        <a:custGeom>
          <a:avLst/>
          <a:gdLst/>
          <a:ahLst/>
          <a:cxnLst/>
          <a:rect l="0" t="0" r="0" b="0"/>
          <a:pathLst>
            <a:path>
              <a:moveTo>
                <a:pt x="0" y="0"/>
              </a:moveTo>
              <a:lnTo>
                <a:pt x="0" y="1509967"/>
              </a:lnTo>
              <a:lnTo>
                <a:pt x="269817" y="15099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1203664" y="189001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kern="120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1912129"/>
        <a:ext cx="9757566" cy="710757"/>
      </dsp:txXfrm>
    </dsp:sp>
    <dsp:sp modelId="{615D4B1F-4456-44BC-BCED-5743B779B59B}">
      <dsp:nvSpPr>
        <dsp:cNvPr id="0" name=""/>
        <dsp:cNvSpPr/>
      </dsp:nvSpPr>
      <dsp:spPr>
        <a:xfrm>
          <a:off x="933846" y="757540"/>
          <a:ext cx="269817" cy="2453697"/>
        </a:xfrm>
        <a:custGeom>
          <a:avLst/>
          <a:gdLst/>
          <a:ahLst/>
          <a:cxnLst/>
          <a:rect l="0" t="0" r="0" b="0"/>
          <a:pathLst>
            <a:path>
              <a:moveTo>
                <a:pt x="0" y="0"/>
              </a:moveTo>
              <a:lnTo>
                <a:pt x="0" y="2453697"/>
              </a:lnTo>
              <a:lnTo>
                <a:pt x="269817" y="24536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1203664" y="283374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2855859"/>
        <a:ext cx="9757566" cy="710757"/>
      </dsp:txXfrm>
    </dsp:sp>
    <dsp:sp modelId="{B6A157F3-17DD-43E4-B8EC-4C6B66B23856}">
      <dsp:nvSpPr>
        <dsp:cNvPr id="0" name=""/>
        <dsp:cNvSpPr/>
      </dsp:nvSpPr>
      <dsp:spPr>
        <a:xfrm>
          <a:off x="933846" y="757540"/>
          <a:ext cx="269817" cy="3397427"/>
        </a:xfrm>
        <a:custGeom>
          <a:avLst/>
          <a:gdLst/>
          <a:ahLst/>
          <a:cxnLst/>
          <a:rect l="0" t="0" r="0" b="0"/>
          <a:pathLst>
            <a:path>
              <a:moveTo>
                <a:pt x="0" y="0"/>
              </a:moveTo>
              <a:lnTo>
                <a:pt x="0" y="3397427"/>
              </a:lnTo>
              <a:lnTo>
                <a:pt x="269817" y="3397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1203664" y="377747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r>
            <a:rPr lang="ar-SA" sz="2400" b="1" i="0" kern="120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3799589"/>
        <a:ext cx="9757566" cy="7107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E54C0-08EB-463A-8E4E-28A5788ABBAA}">
      <dsp:nvSpPr>
        <dsp:cNvPr id="0" name=""/>
        <dsp:cNvSpPr/>
      </dsp:nvSpPr>
      <dsp:spPr>
        <a:xfrm>
          <a:off x="1769756" y="83"/>
          <a:ext cx="2637085" cy="737889"/>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791368" y="21695"/>
        <a:ext cx="2593861" cy="694665"/>
      </dsp:txXfrm>
    </dsp:sp>
    <dsp:sp modelId="{356211AB-9D14-4692-A161-2FFDC24D3C16}">
      <dsp:nvSpPr>
        <dsp:cNvPr id="0" name=""/>
        <dsp:cNvSpPr/>
      </dsp:nvSpPr>
      <dsp:spPr>
        <a:xfrm>
          <a:off x="2033465" y="737973"/>
          <a:ext cx="263708" cy="553417"/>
        </a:xfrm>
        <a:custGeom>
          <a:avLst/>
          <a:gdLst/>
          <a:ahLst/>
          <a:cxnLst/>
          <a:rect l="0" t="0" r="0" b="0"/>
          <a:pathLst>
            <a:path>
              <a:moveTo>
                <a:pt x="0" y="0"/>
              </a:moveTo>
              <a:lnTo>
                <a:pt x="0" y="553417"/>
              </a:lnTo>
              <a:lnTo>
                <a:pt x="263708" y="553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2297173" y="922445"/>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944057"/>
        <a:ext cx="7559331" cy="694665"/>
      </dsp:txXfrm>
    </dsp:sp>
    <dsp:sp modelId="{70608E8C-B6A9-49C5-B360-88EB41DC771A}">
      <dsp:nvSpPr>
        <dsp:cNvPr id="0" name=""/>
        <dsp:cNvSpPr/>
      </dsp:nvSpPr>
      <dsp:spPr>
        <a:xfrm>
          <a:off x="2033465" y="737973"/>
          <a:ext cx="263708" cy="1529535"/>
        </a:xfrm>
        <a:custGeom>
          <a:avLst/>
          <a:gdLst/>
          <a:ahLst/>
          <a:cxnLst/>
          <a:rect l="0" t="0" r="0" b="0"/>
          <a:pathLst>
            <a:path>
              <a:moveTo>
                <a:pt x="0" y="0"/>
              </a:moveTo>
              <a:lnTo>
                <a:pt x="0" y="1529535"/>
              </a:lnTo>
              <a:lnTo>
                <a:pt x="263708" y="1529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2297173" y="1844808"/>
          <a:ext cx="7602555" cy="845400"/>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21934" y="1869569"/>
        <a:ext cx="7553033" cy="795878"/>
      </dsp:txXfrm>
    </dsp:sp>
    <dsp:sp modelId="{2E9C4465-4E9E-4539-86E2-C2760ADCACF9}">
      <dsp:nvSpPr>
        <dsp:cNvPr id="0" name=""/>
        <dsp:cNvSpPr/>
      </dsp:nvSpPr>
      <dsp:spPr>
        <a:xfrm>
          <a:off x="2033465" y="737973"/>
          <a:ext cx="263708" cy="2505652"/>
        </a:xfrm>
        <a:custGeom>
          <a:avLst/>
          <a:gdLst/>
          <a:ahLst/>
          <a:cxnLst/>
          <a:rect l="0" t="0" r="0" b="0"/>
          <a:pathLst>
            <a:path>
              <a:moveTo>
                <a:pt x="0" y="0"/>
              </a:moveTo>
              <a:lnTo>
                <a:pt x="0" y="2505652"/>
              </a:lnTo>
              <a:lnTo>
                <a:pt x="263708" y="2505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B8271D-4556-4587-8403-B3E019B97032}">
      <dsp:nvSpPr>
        <dsp:cNvPr id="0" name=""/>
        <dsp:cNvSpPr/>
      </dsp:nvSpPr>
      <dsp:spPr>
        <a:xfrm>
          <a:off x="2297173" y="2874681"/>
          <a:ext cx="7469121" cy="737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NVARHCAR</a:t>
          </a:r>
          <a:r>
            <a:rPr lang="ar-SA" sz="2400" b="1" kern="1200"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2896293"/>
        <a:ext cx="7425897" cy="694665"/>
      </dsp:txXfrm>
    </dsp:sp>
    <dsp:sp modelId="{98DFAF5B-4D77-4D8C-AAFD-9B33DF848D6C}">
      <dsp:nvSpPr>
        <dsp:cNvPr id="0" name=""/>
        <dsp:cNvSpPr/>
      </dsp:nvSpPr>
      <dsp:spPr>
        <a:xfrm>
          <a:off x="2033465" y="737973"/>
          <a:ext cx="263708" cy="3428014"/>
        </a:xfrm>
        <a:custGeom>
          <a:avLst/>
          <a:gdLst/>
          <a:ahLst/>
          <a:cxnLst/>
          <a:rect l="0" t="0" r="0" b="0"/>
          <a:pathLst>
            <a:path>
              <a:moveTo>
                <a:pt x="0" y="0"/>
              </a:moveTo>
              <a:lnTo>
                <a:pt x="0" y="3428014"/>
              </a:lnTo>
              <a:lnTo>
                <a:pt x="263708" y="34280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2297173" y="3797043"/>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kern="1200" dirty="0">
              <a:latin typeface="Calibri" panose="020F0502020204030204" pitchFamily="34" charset="0"/>
              <a:ea typeface="Calibri" panose="020F0502020204030204" pitchFamily="34" charset="0"/>
              <a:cs typeface="Calibri" panose="020F0502020204030204" pitchFamily="34" charset="0"/>
            </a:rPr>
            <a:t>65,535</a:t>
          </a:r>
          <a:r>
            <a:rPr lang="ar-SA" sz="2400" b="1" i="0" kern="1200" dirty="0">
              <a:latin typeface="Calibri" panose="020F0502020204030204" pitchFamily="34" charset="0"/>
              <a:ea typeface="Calibri" panose="020F0502020204030204" pitchFamily="34" charset="0"/>
              <a:cs typeface="Calibri" panose="020F0502020204030204" pitchFamily="34" charset="0"/>
            </a:rPr>
            <a:t> 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3818655"/>
        <a:ext cx="7559331" cy="6946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B552F-7C10-4019-963B-66FF2498EF23}">
      <dsp:nvSpPr>
        <dsp:cNvPr id="0" name=""/>
        <dsp:cNvSpPr/>
      </dsp:nvSpPr>
      <dsp:spPr>
        <a:xfrm>
          <a:off x="979712" y="776"/>
          <a:ext cx="3410902" cy="95441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007666" y="28730"/>
        <a:ext cx="3354994" cy="898505"/>
      </dsp:txXfrm>
    </dsp:sp>
    <dsp:sp modelId="{73CA7122-826B-410B-A203-7EACA6EDD9EB}">
      <dsp:nvSpPr>
        <dsp:cNvPr id="0" name=""/>
        <dsp:cNvSpPr/>
      </dsp:nvSpPr>
      <dsp:spPr>
        <a:xfrm>
          <a:off x="1320802" y="955189"/>
          <a:ext cx="341090" cy="715810"/>
        </a:xfrm>
        <a:custGeom>
          <a:avLst/>
          <a:gdLst/>
          <a:ahLst/>
          <a:cxnLst/>
          <a:rect l="0" t="0" r="0" b="0"/>
          <a:pathLst>
            <a:path>
              <a:moveTo>
                <a:pt x="0" y="0"/>
              </a:moveTo>
              <a:lnTo>
                <a:pt x="0" y="715810"/>
              </a:lnTo>
              <a:lnTo>
                <a:pt x="341090" y="7158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1661892" y="1193793"/>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1221747"/>
        <a:ext cx="8971973" cy="898505"/>
      </dsp:txXfrm>
    </dsp:sp>
    <dsp:sp modelId="{852CC905-EFB4-4CAF-9DE2-F9CCE1223EF9}">
      <dsp:nvSpPr>
        <dsp:cNvPr id="0" name=""/>
        <dsp:cNvSpPr/>
      </dsp:nvSpPr>
      <dsp:spPr>
        <a:xfrm>
          <a:off x="1320802" y="955189"/>
          <a:ext cx="341090" cy="1908827"/>
        </a:xfrm>
        <a:custGeom>
          <a:avLst/>
          <a:gdLst/>
          <a:ahLst/>
          <a:cxnLst/>
          <a:rect l="0" t="0" r="0" b="0"/>
          <a:pathLst>
            <a:path>
              <a:moveTo>
                <a:pt x="0" y="0"/>
              </a:moveTo>
              <a:lnTo>
                <a:pt x="0" y="1908827"/>
              </a:lnTo>
              <a:lnTo>
                <a:pt x="341090" y="19088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1661892" y="2386810"/>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kern="1200" dirty="0">
              <a:latin typeface="Calibri" panose="020F0502020204030204" pitchFamily="34" charset="0"/>
              <a:ea typeface="Calibri" panose="020F0502020204030204" pitchFamily="34" charset="0"/>
              <a:cs typeface="Calibri" panose="020F0502020204030204" pitchFamily="34" charset="0"/>
            </a:rPr>
            <a:t>81</a:t>
          </a:r>
          <a:r>
            <a:rPr lang="ar-SA" sz="2400" b="1" i="0" kern="1200" dirty="0">
              <a:latin typeface="Calibri" panose="020F0502020204030204" pitchFamily="34" charset="0"/>
              <a:ea typeface="Calibri" panose="020F0502020204030204" pitchFamily="34" charset="0"/>
              <a:cs typeface="Calibri" panose="020F0502020204030204" pitchFamily="34" charset="0"/>
            </a:rPr>
            <a:t>15:12:5.4</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2414764"/>
        <a:ext cx="8971973" cy="898505"/>
      </dsp:txXfrm>
    </dsp:sp>
    <dsp:sp modelId="{8FAA06D5-5AE0-41AB-A35B-DF7B871736E9}">
      <dsp:nvSpPr>
        <dsp:cNvPr id="0" name=""/>
        <dsp:cNvSpPr/>
      </dsp:nvSpPr>
      <dsp:spPr>
        <a:xfrm>
          <a:off x="1320802" y="955189"/>
          <a:ext cx="341090" cy="3101843"/>
        </a:xfrm>
        <a:custGeom>
          <a:avLst/>
          <a:gdLst/>
          <a:ahLst/>
          <a:cxnLst/>
          <a:rect l="0" t="0" r="0" b="0"/>
          <a:pathLst>
            <a:path>
              <a:moveTo>
                <a:pt x="0" y="0"/>
              </a:moveTo>
              <a:lnTo>
                <a:pt x="0" y="3101843"/>
              </a:lnTo>
              <a:lnTo>
                <a:pt x="341090" y="3101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1661892" y="3579827"/>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3607781"/>
        <a:ext cx="8971973" cy="898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A87B-B590-44D9-8BFC-EED10D78E52D}">
      <dsp:nvSpPr>
        <dsp:cNvPr id="0" name=""/>
        <dsp:cNvSpPr/>
      </dsp:nvSpPr>
      <dsp:spPr>
        <a:xfrm>
          <a:off x="1567562" y="469940"/>
          <a:ext cx="3817555" cy="10682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598849" y="501227"/>
        <a:ext cx="3754981" cy="1005650"/>
      </dsp:txXfrm>
    </dsp:sp>
    <dsp:sp modelId="{8A7D8019-59D2-4662-9E5A-750EFA09AD16}">
      <dsp:nvSpPr>
        <dsp:cNvPr id="0" name=""/>
        <dsp:cNvSpPr/>
      </dsp:nvSpPr>
      <dsp:spPr>
        <a:xfrm>
          <a:off x="1949317" y="1538165"/>
          <a:ext cx="381755" cy="795450"/>
        </a:xfrm>
        <a:custGeom>
          <a:avLst/>
          <a:gdLst/>
          <a:ahLst/>
          <a:cxnLst/>
          <a:rect l="0" t="0" r="0" b="0"/>
          <a:pathLst>
            <a:path>
              <a:moveTo>
                <a:pt x="0" y="0"/>
              </a:moveTo>
              <a:lnTo>
                <a:pt x="0" y="795450"/>
              </a:lnTo>
              <a:lnTo>
                <a:pt x="381755" y="7954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2331073" y="1799503"/>
          <a:ext cx="7770850" cy="1068224"/>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r>
            <a:rPr lang="ar-SA" sz="2400" b="1" i="0" kern="120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kern="1200" dirty="0">
              <a:latin typeface="Calibri" panose="020F0502020204030204" pitchFamily="34" charset="0"/>
              <a:ea typeface="Calibri" panose="020F0502020204030204" pitchFamily="34" charset="0"/>
              <a:cs typeface="Calibri" panose="020F0502020204030204" pitchFamily="34" charset="0"/>
            </a:rPr>
            <a:t>True</a:t>
          </a:r>
          <a:r>
            <a:rPr lang="ar-SA" sz="2400" b="1" i="0" kern="1200" dirty="0">
              <a:latin typeface="Calibri" panose="020F0502020204030204" pitchFamily="34" charset="0"/>
              <a:ea typeface="Calibri" panose="020F0502020204030204" pitchFamily="34" charset="0"/>
              <a:cs typeface="Calibri" panose="020F0502020204030204" pitchFamily="34" charset="0"/>
            </a:rPr>
            <a:t> (صح) او </a:t>
          </a:r>
          <a:r>
            <a:rPr lang="en-US" sz="2400" b="1" i="0" kern="1200" dirty="0">
              <a:latin typeface="Calibri" panose="020F0502020204030204" pitchFamily="34" charset="0"/>
              <a:ea typeface="Calibri" panose="020F0502020204030204" pitchFamily="34" charset="0"/>
              <a:cs typeface="Calibri" panose="020F0502020204030204" pitchFamily="34" charset="0"/>
            </a:rPr>
            <a:t>False</a:t>
          </a:r>
          <a:r>
            <a:rPr lang="ar-SA" sz="2400" b="1" i="0" kern="1200" dirty="0">
              <a:latin typeface="Calibri" panose="020F0502020204030204" pitchFamily="34" charset="0"/>
              <a:ea typeface="Calibri" panose="020F0502020204030204" pitchFamily="34" charset="0"/>
              <a:cs typeface="Calibri" panose="020F0502020204030204" pitchFamily="34" charset="0"/>
            </a:rPr>
            <a:t> (خطاء)</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62360" y="1830790"/>
        <a:ext cx="7708276" cy="10056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21</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965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84383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6894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143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35D24-B8FA-4DB0-9359-F1562E4A796A}"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3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35D24-B8FA-4DB0-9359-F1562E4A796A}"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067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35D24-B8FA-4DB0-9359-F1562E4A796A}"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65007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5D24-B8FA-4DB0-9359-F1562E4A796A}"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786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35D24-B8FA-4DB0-9359-F1562E4A796A}"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00938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865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011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3241034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664856" y="197757"/>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البرامج</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16646B1C-BE39-D36A-7966-EDC9439BA180}"/>
              </a:ext>
            </a:extLst>
          </p:cNvPr>
          <p:cNvGraphicFramePr>
            <a:graphicFrameLocks/>
          </p:cNvGraphicFramePr>
          <p:nvPr>
            <p:extLst>
              <p:ext uri="{D42A27DB-BD31-4B8C-83A1-F6EECF244321}">
                <p14:modId xmlns:p14="http://schemas.microsoft.com/office/powerpoint/2010/main" val="491177633"/>
              </p:ext>
            </p:extLst>
          </p:nvPr>
        </p:nvGraphicFramePr>
        <p:xfrm>
          <a:off x="660400" y="1381488"/>
          <a:ext cx="11290301" cy="53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93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FE87C1-9FB7-02D3-DAD5-08EFC7B53FD4}"/>
              </a:ext>
            </a:extLst>
          </p:cNvPr>
          <p:cNvPicPr>
            <a:picLocks noChangeAspect="1"/>
          </p:cNvPicPr>
          <p:nvPr/>
        </p:nvPicPr>
        <p:blipFill>
          <a:blip r:embed="rId2"/>
          <a:stretch>
            <a:fillRect/>
          </a:stretch>
        </p:blipFill>
        <p:spPr>
          <a:xfrm>
            <a:off x="106888" y="792393"/>
            <a:ext cx="4842602" cy="30948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9" y="268923"/>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الجمل الشرطية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if statement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46860" y="1365977"/>
            <a:ext cx="10212977" cy="3046988"/>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تستخدم الجمل الشرطية للتحقق من شي معين</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تعني (اذا) وهي تستعمل للمقارنة</a:t>
            </a:r>
          </a:p>
          <a:p>
            <a:pPr algn="r" rtl="1"/>
            <a:r>
              <a:rPr lang="en-US" sz="2400" b="1"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-2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اختصار 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تأتي بعد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-3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وتعني غير ذالك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الشروط تعود بقيمة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False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فإذا كانت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يتنفذ الامر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هناك مسافة قبل كل امر في ال</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ليتعرف النظام انه داخل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extLst>
              <p:ext uri="{D42A27DB-BD31-4B8C-83A1-F6EECF244321}">
                <p14:modId xmlns:p14="http://schemas.microsoft.com/office/powerpoint/2010/main" val="645374356"/>
              </p:ext>
            </p:extLst>
          </p:nvPr>
        </p:nvGraphicFramePr>
        <p:xfrm>
          <a:off x="6947263" y="4098062"/>
          <a:ext cx="4700451" cy="2595880"/>
        </p:xfrm>
        <a:graphic>
          <a:graphicData uri="http://schemas.openxmlformats.org/drawingml/2006/table">
            <a:tbl>
              <a:tblPr firstRow="1" bandRow="1">
                <a:tableStyleId>{073A0DAA-6AF3-43AB-8588-CEC1D06C72B9}</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11" name="Picture 10">
            <a:extLst>
              <a:ext uri="{FF2B5EF4-FFF2-40B4-BE49-F238E27FC236}">
                <a16:creationId xmlns:a16="http://schemas.microsoft.com/office/drawing/2014/main" id="{D5559184-D853-5F86-244E-261527E8B2C7}"/>
              </a:ext>
            </a:extLst>
          </p:cNvPr>
          <p:cNvPicPr>
            <a:picLocks noChangeAspect="1"/>
          </p:cNvPicPr>
          <p:nvPr/>
        </p:nvPicPr>
        <p:blipFill>
          <a:blip r:embed="rId3"/>
          <a:stretch>
            <a:fillRect/>
          </a:stretch>
        </p:blipFill>
        <p:spPr>
          <a:xfrm>
            <a:off x="194105" y="4410759"/>
            <a:ext cx="3914391" cy="875948"/>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7" y="36578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while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537857" y="1659285"/>
            <a:ext cx="8189983" cy="3539430"/>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يستخدم لتكرار بعض الأوامر بدل كتابتها اكثر من مرة</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تكون طريقة كتابة الشرط مثل الجمل الشرطية مثال:</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تم تعريف المتغير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number = 0</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ولان المتغير أصغر من 10 استمر البرنامج بإضافة 1 الى المتغير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وطباعته وعندما أصبح المتغير يساوي 10 توقف عن العمل</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يجب ان يكون الشرط بالأرقام قد يكون باي نوع من المتغيرات</a:t>
            </a:r>
          </a:p>
        </p:txBody>
      </p:sp>
      <p:pic>
        <p:nvPicPr>
          <p:cNvPr id="5" name="Picture 4">
            <a:extLst>
              <a:ext uri="{FF2B5EF4-FFF2-40B4-BE49-F238E27FC236}">
                <a16:creationId xmlns:a16="http://schemas.microsoft.com/office/drawing/2014/main" id="{D39C412F-15D0-E372-55F4-C83021E9E5F0}"/>
              </a:ext>
            </a:extLst>
          </p:cNvPr>
          <p:cNvPicPr>
            <a:picLocks noChangeAspect="1"/>
          </p:cNvPicPr>
          <p:nvPr/>
        </p:nvPicPr>
        <p:blipFill>
          <a:blip r:embed="rId2"/>
          <a:stretch>
            <a:fillRect/>
          </a:stretch>
        </p:blipFill>
        <p:spPr>
          <a:xfrm>
            <a:off x="280853" y="365789"/>
            <a:ext cx="2766822" cy="1773281"/>
          </a:xfrm>
          <a:prstGeom prst="rect">
            <a:avLst/>
          </a:prstGeom>
        </p:spPr>
      </p:pic>
      <p:pic>
        <p:nvPicPr>
          <p:cNvPr id="7" name="Picture 6">
            <a:extLst>
              <a:ext uri="{FF2B5EF4-FFF2-40B4-BE49-F238E27FC236}">
                <a16:creationId xmlns:a16="http://schemas.microsoft.com/office/drawing/2014/main" id="{229BB8ED-3E8E-6F8A-32CC-E27ECAED903F}"/>
              </a:ext>
            </a:extLst>
          </p:cNvPr>
          <p:cNvPicPr>
            <a:picLocks noChangeAspect="1"/>
          </p:cNvPicPr>
          <p:nvPr/>
        </p:nvPicPr>
        <p:blipFill>
          <a:blip r:embed="rId3"/>
          <a:stretch>
            <a:fillRect/>
          </a:stretch>
        </p:blipFill>
        <p:spPr>
          <a:xfrm>
            <a:off x="664028" y="2448709"/>
            <a:ext cx="501656" cy="3168358"/>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D7B30-8207-7D48-3E5C-2F2428F6D2C0}"/>
              </a:ext>
            </a:extLst>
          </p:cNvPr>
          <p:cNvPicPr>
            <a:picLocks noChangeAspect="1"/>
          </p:cNvPicPr>
          <p:nvPr/>
        </p:nvPicPr>
        <p:blipFill>
          <a:blip r:embed="rId2"/>
          <a:stretch>
            <a:fillRect/>
          </a:stretch>
        </p:blipFill>
        <p:spPr>
          <a:xfrm>
            <a:off x="0" y="1053738"/>
            <a:ext cx="4611895" cy="90205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بالدوران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397122" y="1504763"/>
            <a:ext cx="8359486" cy="5262979"/>
          </a:xfrm>
          <a:prstGeom prst="rect">
            <a:avLst/>
          </a:prstGeom>
          <a:noFill/>
        </p:spPr>
        <p:txBody>
          <a:bodyPr wrap="square" rtlCol="0">
            <a:spAutoFit/>
          </a:bodyPr>
          <a:lstStyle/>
          <a:p>
            <a:pPr algn="r" rtl="1"/>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هو دوران في شي معين مثل مصفوفة او رينج او نص</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المثال تم استعمال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range(0,30,3)</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هذا يعني انه سيدون في الرينج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10 مرات.</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 ففي الرينج اذا كتبنا رقم واحد فهذا يعني انه سيبداء من ال0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ويتوقف قبل الرقم المدخل بخطوة واحدة.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2- وإذا كتبنا رقمين فسيبدا من الرقم الاول ويتوقف في الرقم الثاني.</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3- وإذا كتبنا ثلاثة ارقام فالرقم الاول والثاني سيكونان البداية والنهايه</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والرقم الثالث يكون مقدار الخطوة وهو المستعمل في المثال.</a:t>
            </a:r>
          </a:p>
        </p:txBody>
      </p:sp>
      <p:pic>
        <p:nvPicPr>
          <p:cNvPr id="8" name="Picture 7">
            <a:extLst>
              <a:ext uri="{FF2B5EF4-FFF2-40B4-BE49-F238E27FC236}">
                <a16:creationId xmlns:a16="http://schemas.microsoft.com/office/drawing/2014/main" id="{FC914DDB-C7FA-79EE-2D58-BF79FA572FA4}"/>
              </a:ext>
            </a:extLst>
          </p:cNvPr>
          <p:cNvPicPr>
            <a:picLocks noChangeAspect="1"/>
          </p:cNvPicPr>
          <p:nvPr/>
        </p:nvPicPr>
        <p:blipFill>
          <a:blip r:embed="rId3"/>
          <a:stretch>
            <a:fillRect/>
          </a:stretch>
        </p:blipFill>
        <p:spPr>
          <a:xfrm>
            <a:off x="435392" y="2644401"/>
            <a:ext cx="492071" cy="2870411"/>
          </a:xfrm>
          <a:prstGeom prst="rect">
            <a:avLst/>
          </a:prstGeom>
        </p:spPr>
      </p:pic>
      <p:sp>
        <p:nvSpPr>
          <p:cNvPr id="11" name="Arrow: Left 10">
            <a:extLst>
              <a:ext uri="{FF2B5EF4-FFF2-40B4-BE49-F238E27FC236}">
                <a16:creationId xmlns:a16="http://schemas.microsoft.com/office/drawing/2014/main" id="{CE9096C6-744D-C8C5-3550-FB3360E9C302}"/>
              </a:ext>
            </a:extLst>
          </p:cNvPr>
          <p:cNvSpPr/>
          <p:nvPr/>
        </p:nvSpPr>
        <p:spPr>
          <a:xfrm>
            <a:off x="1371600" y="3429000"/>
            <a:ext cx="1877438" cy="1153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2800" b="1" dirty="0">
                <a:latin typeface="Calibri" panose="020F0502020204030204" pitchFamily="34" charset="0"/>
                <a:ea typeface="Calibri" panose="020F0502020204030204" pitchFamily="34" charset="0"/>
                <a:cs typeface="Calibri" panose="020F0502020204030204" pitchFamily="34" charset="0"/>
              </a:rPr>
              <a:t>الناتج</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0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C3B879-07D3-1475-B980-C467F934FEC0}"/>
              </a:ext>
            </a:extLst>
          </p:cNvPr>
          <p:cNvPicPr>
            <a:picLocks noChangeAspect="1"/>
          </p:cNvPicPr>
          <p:nvPr/>
        </p:nvPicPr>
        <p:blipFill>
          <a:blip r:embed="rId2"/>
          <a:stretch>
            <a:fillRect/>
          </a:stretch>
        </p:blipFill>
        <p:spPr>
          <a:xfrm>
            <a:off x="0" y="838200"/>
            <a:ext cx="8802837" cy="32221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76400" y="186283"/>
            <a:ext cx="10515600" cy="688612"/>
          </a:xfrm>
        </p:spPr>
        <p:txBody>
          <a:bodyPr>
            <a:noAutofit/>
          </a:bodyPr>
          <a:lstStyle/>
          <a:p>
            <a:pPr algn="r" rtl="1">
              <a:spcBef>
                <a:spcPts val="0"/>
              </a:spcBef>
              <a:spcAft>
                <a:spcPts val="500"/>
              </a:spcAft>
            </a:pPr>
            <a:r>
              <a:rPr lang="ar-SA"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الجمل الشرطية بال (</a:t>
            </a:r>
            <a:r>
              <a:rPr lang="en-US"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Match Case</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194CB2B-3955-96F8-BA14-B653A42193FE}"/>
              </a:ext>
            </a:extLst>
          </p:cNvPr>
          <p:cNvSpPr txBox="1"/>
          <p:nvPr/>
        </p:nvSpPr>
        <p:spPr>
          <a:xfrm>
            <a:off x="2242457" y="1349829"/>
            <a:ext cx="9949543" cy="4298613"/>
          </a:xfrm>
          <a:prstGeom prst="rect">
            <a:avLst/>
          </a:prstGeom>
          <a:noFill/>
        </p:spPr>
        <p:txBody>
          <a:bodyPr wrap="square" rtlCol="0">
            <a:spAutoFit/>
          </a:bodyPr>
          <a:lstStyle/>
          <a:p>
            <a:pPr algn="r" rtl="1">
              <a:spcBef>
                <a:spcPts val="0"/>
              </a:spcBef>
              <a:spcAft>
                <a:spcPts val="500"/>
              </a:spcAft>
            </a:pP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Match</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case</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هي طريقة لاستخدام الجمل الشرطية لكن بطريقة أخرى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تعتمد فقط على قيمة المتغير فمثلا:</a:t>
            </a:r>
          </a:p>
          <a:p>
            <a:pPr algn="r" rtl="1">
              <a:spcBef>
                <a:spcPts val="0"/>
              </a:spcBef>
              <a:spcAft>
                <a:spcPts val="500"/>
              </a:spcAft>
            </a:pP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لدينا متغير </a:t>
            </a:r>
            <a:r>
              <a:rPr lang="en-US" sz="2400" b="0" i="0" u="none" strike="noStrike" dirty="0" err="1">
                <a:solidFill>
                  <a:srgbClr val="7FD4FE"/>
                </a:solidFill>
                <a:effectLst/>
                <a:latin typeface="Calibri" panose="020F0502020204030204" pitchFamily="34" charset="0"/>
                <a:ea typeface="Calibri" panose="020F0502020204030204" pitchFamily="34" charset="0"/>
                <a:cs typeface="Calibri" panose="020F0502020204030204" pitchFamily="34" charset="0"/>
              </a:rPr>
              <a:t>user_blood_type</a:t>
            </a: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ونريد ان ننفذ أوامر مختلفة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على حسب نوع دم المستخدم فسيكون كالاتي: </a:t>
            </a: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بحيث انه سيطبع خصائص دم المستخدم وتم استخدام دالة </a:t>
            </a:r>
            <a:r>
              <a:rPr lang="en-US" sz="2400" b="0" i="0" u="none" strike="noStrike" dirty="0">
                <a:solidFill>
                  <a:srgbClr val="DFD492"/>
                </a:solidFill>
                <a:effectLst/>
                <a:latin typeface="Calibri" panose="020F0502020204030204" pitchFamily="34" charset="0"/>
                <a:ea typeface="Calibri" panose="020F0502020204030204" pitchFamily="34" charset="0"/>
                <a:cs typeface="Calibri" panose="020F0502020204030204" pitchFamily="34" charset="0"/>
              </a:rPr>
              <a:t>upper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لتفادي أي مشاكل مثل ان يكتب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المستخدم نوع دمه بحروف صغيرة مع اننا قارنا قيمة المتغير باحرف كبيرة.</a:t>
            </a: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other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مجرد اسم ولا</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يشترط ان يكون هكذا.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04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(Arrays)</a:t>
            </a:r>
          </a:p>
        </p:txBody>
      </p:sp>
      <p:sp>
        <p:nvSpPr>
          <p:cNvPr id="3" name="TextBox 2">
            <a:extLst>
              <a:ext uri="{FF2B5EF4-FFF2-40B4-BE49-F238E27FC236}">
                <a16:creationId xmlns:a16="http://schemas.microsoft.com/office/drawing/2014/main" id="{196A6DF3-9E6C-B572-56DD-9121FAB6D0C1}"/>
              </a:ext>
            </a:extLst>
          </p:cNvPr>
          <p:cNvSpPr txBox="1"/>
          <p:nvPr/>
        </p:nvSpPr>
        <p:spPr>
          <a:xfrm>
            <a:off x="1345475" y="4807028"/>
            <a:ext cx="10371907" cy="1685846"/>
          </a:xfrm>
          <a:prstGeom prst="rect">
            <a:avLst/>
          </a:prstGeom>
          <a:noFill/>
        </p:spPr>
        <p:txBody>
          <a:bodyPr wrap="square" rtlCol="0">
            <a:spAutoFit/>
          </a:bodyPr>
          <a:lstStyle/>
          <a:p>
            <a:pPr algn="r" rtl="1">
              <a:lnSpc>
                <a:spcPct val="150000"/>
              </a:lnSpc>
            </a:pP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هي عبارة عن متغير يحمل عدة متغيرات بداخله ويمكن ان تكون هذه المتغيرات</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أي نوع سواء نصوص او ارقام او ارقام كسرية او تاريخ او حتى مصفوفات أخرى داخل المصفوفة الأساسية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والمصفوفات في البايثون 4 أنواع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355754613"/>
              </p:ext>
            </p:extLst>
          </p:nvPr>
        </p:nvGraphicFramePr>
        <p:xfrm>
          <a:off x="206829" y="1199797"/>
          <a:ext cx="8448767" cy="339150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List</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Tuple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Set</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Dictionary</a:t>
                      </a:r>
                    </a:p>
                  </a:txBody>
                  <a:tcPr/>
                </a:tc>
                <a:extLst>
                  <a:ext uri="{0D108BD9-81ED-4DB2-BD59-A6C34878D82A}">
                    <a16:rowId xmlns:a16="http://schemas.microsoft.com/office/drawing/2014/main" val="3908415947"/>
                  </a:ext>
                </a:extLst>
              </a:tr>
              <a:tr h="729586">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مربعة</a:t>
                      </a:r>
                      <a:br>
                        <a:rPr lang="ar-SA"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[“ali”,”hamzh”,15]</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اقواس عادية</a:t>
                      </a:r>
                      <a:br>
                        <a:rPr lang="en-US" b="1">
                          <a:latin typeface="Calibri" panose="020F0502020204030204" pitchFamily="34" charset="0"/>
                          <a:ea typeface="Calibri" panose="020F0502020204030204" pitchFamily="34" charset="0"/>
                          <a:cs typeface="Calibri" panose="020F0502020204030204" pitchFamily="34" charset="0"/>
                        </a:rPr>
                      </a:br>
                      <a:r>
                        <a:rPr lang="en-US" b="0">
                          <a:latin typeface="Calibri" panose="020F0502020204030204" pitchFamily="34" charset="0"/>
                          <a:ea typeface="Calibri" panose="020F0502020204030204" pitchFamily="34" charset="0"/>
                          <a:cs typeface="Calibri" panose="020F0502020204030204" pitchFamily="34" charset="0"/>
                        </a:rPr>
                        <a:t>(“ali”,”hamza”,15)</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{“ali”,”salem”,15}</a:t>
                      </a: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{“name”:”ali”,”age”:18}</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746728"/>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7974814"/>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9322111"/>
                  </a:ext>
                </a:extLst>
              </a:tr>
              <a:tr h="639786">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لا تسمح بالتكرار</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 فقط في المفاتيح</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4714414"/>
                  </a:ext>
                </a:extLst>
              </a:tr>
              <a:tr h="504803">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dirty="0">
                          <a:latin typeface="Calibri" panose="020F0502020204030204" pitchFamily="34" charset="0"/>
                          <a:ea typeface="Calibri" panose="020F0502020204030204" pitchFamily="34" charset="0"/>
                          <a:cs typeface="Calibri" panose="020F0502020204030204" pitchFamily="34" charset="0"/>
                        </a:rPr>
                        <a:t>تقبل كل أنواع البايانات للقيم</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56382" y="390471"/>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(list) </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0" y="2385702"/>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751184320"/>
              </p:ext>
            </p:extLst>
          </p:nvPr>
        </p:nvGraphicFramePr>
        <p:xfrm>
          <a:off x="4864231" y="2737147"/>
          <a:ext cx="7107751" cy="3881120"/>
        </p:xfrm>
        <a:graphic>
          <a:graphicData uri="http://schemas.openxmlformats.org/drawingml/2006/table">
            <a:tbl>
              <a:tblPr firstRow="1" bandRow="1">
                <a:tableStyleId>{073A0DAA-6AF3-43AB-8588-CEC1D06C72B9}</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a:r>
                        <a:rPr lang="ar-SA">
                          <a:latin typeface="Calibri" panose="020F0502020204030204" pitchFamily="34" charset="0"/>
                          <a:ea typeface="Calibri" panose="020F0502020204030204" pitchFamily="34" charset="0"/>
                          <a:cs typeface="Calibri" panose="020F0502020204030204" pitchFamily="34" charset="0"/>
                        </a:rPr>
                        <a:t>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7904147"/>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تقوم بإعادة عدد القيم في المصفوفة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len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7006645"/>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تضيف الى نهاية المصفوفة القيمة المدخلة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append</a:t>
                      </a:r>
                    </a:p>
                  </a:txBody>
                  <a:tcPr/>
                </a:tc>
                <a:extLst>
                  <a:ext uri="{0D108BD9-81ED-4DB2-BD59-A6C34878D82A}">
                    <a16:rowId xmlns:a16="http://schemas.microsoft.com/office/drawing/2014/main" val="3974107348"/>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تضيف القيمة المدخلة في الخانة المحددة بالرقم المدخل وفي هذا المثال سوف تكون المصفوفة بهذا الشكل </a:t>
                      </a:r>
                      <a:r>
                        <a:rPr lang="en-US" sz="1800">
                          <a:latin typeface="Calibri" panose="020F0502020204030204" pitchFamily="34" charset="0"/>
                          <a:ea typeface="Calibri" panose="020F0502020204030204" pitchFamily="34" charset="0"/>
                          <a:cs typeface="Calibri" panose="020F0502020204030204" pitchFamily="34" charset="0"/>
                        </a:rPr>
                        <a:t>[“hamzah”,”Ahmed”,”Abdullah”,”Salem”,”Ali”,”Ali”]</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insert</a:t>
                      </a:r>
                    </a:p>
                  </a:txBody>
                  <a:tcPr/>
                </a:tc>
                <a:extLst>
                  <a:ext uri="{0D108BD9-81ED-4DB2-BD59-A6C34878D82A}">
                    <a16:rowId xmlns:a16="http://schemas.microsoft.com/office/drawing/2014/main" val="3995792720"/>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على حسب رقمها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863130654"/>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المدخلة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remove</a:t>
                      </a:r>
                    </a:p>
                  </a:txBody>
                  <a:tcPr/>
                </a:tc>
                <a:extLst>
                  <a:ext uri="{0D108BD9-81ED-4DB2-BD59-A6C34878D82A}">
                    <a16:rowId xmlns:a16="http://schemas.microsoft.com/office/drawing/2014/main" val="1463889073"/>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بترتيب المصفوفة حسب الترتيب الابجدي للحروف والأرقام بالأصغر للأكبر</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sort</a:t>
                      </a:r>
                    </a:p>
                  </a:txBody>
                  <a:tcPr/>
                </a:tc>
                <a:extLst>
                  <a:ext uri="{0D108BD9-81ED-4DB2-BD59-A6C34878D82A}">
                    <a16:rowId xmlns:a16="http://schemas.microsoft.com/office/drawing/2014/main" val="588579550"/>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تعيد عدد مرات تكر قيمة محددة في المصفوفة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latin typeface="Calibri" panose="020F0502020204030204" pitchFamily="34" charset="0"/>
                          <a:ea typeface="Calibri" panose="020F0502020204030204" pitchFamily="34" charset="0"/>
                          <a:cs typeface="Calibri" panose="020F0502020204030204" pitchFamily="34" charset="0"/>
                        </a:rPr>
                        <a:t>تقوم بإعادة رقم القيمة المدخلة</a:t>
                      </a:r>
                      <a:endParaRPr lang="en-US" sz="18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348318" y="1225958"/>
            <a:ext cx="9068526" cy="1015663"/>
          </a:xfrm>
          <a:prstGeom prst="rect">
            <a:avLst/>
          </a:prstGeom>
          <a:noFill/>
        </p:spPr>
        <p:txBody>
          <a:bodyPr wrap="square">
            <a:spAutoFit/>
          </a:bodyPr>
          <a:lstStyle/>
          <a:p>
            <a:pPr algn="r" rtl="1"/>
            <a:r>
              <a:rPr lang="ar-SA" sz="2000" dirty="0">
                <a:solidFill>
                  <a:schemeClr val="bg1"/>
                </a:solidFill>
              </a:rPr>
              <a:t>عند كتابة اسم المصفوفة واقواس مربعة بداخلها رقم يقوم بإعادة القيمة ذات الرقم المدخل وأرقام القيم تبداء من0</a:t>
            </a: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الدوران باستخدام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المصفوفة يكون متغير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أحد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80457" y="2650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5889171" y="1300796"/>
            <a:ext cx="5762920" cy="4093428"/>
          </a:xfrm>
          <a:prstGeom prst="rect">
            <a:avLst/>
          </a:prstGeom>
          <a:noFill/>
        </p:spPr>
        <p:txBody>
          <a:bodyPr wrap="square" rtlCol="0">
            <a:spAutoFit/>
          </a:bodyPr>
          <a:lstStyle/>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الخاصية في اللست والتوبل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تتشارك التوبل مع اللست عدة أمور موجودة في المثال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30066" y="279319"/>
            <a:ext cx="10515600" cy="688612"/>
          </a:xfrm>
        </p:spPr>
        <p:txBody>
          <a:bodyPr>
            <a:normAutofit fontScale="90000"/>
          </a:bodyPr>
          <a:lstStyle/>
          <a:p>
            <a:pPr algn="r" rtl="1"/>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384032" y="1041225"/>
            <a:ext cx="12192000" cy="5324535"/>
          </a:xfrm>
          <a:prstGeom prst="rect">
            <a:avLst/>
          </a:prstGeom>
          <a:noFill/>
        </p:spPr>
        <p:txBody>
          <a:bodyPr wrap="square" rtlCol="0">
            <a:spAutoFit/>
          </a:bodyPr>
          <a:lstStyle/>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يمكن ان تكتب الدكشنري على شكلين في عدة اسطر او في سطر واحد</a:t>
            </a: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4273183"/>
              </p:ext>
            </p:extLst>
          </p:nvPr>
        </p:nvGraphicFramePr>
        <p:xfrm>
          <a:off x="6480033" y="1768015"/>
          <a:ext cx="5638800" cy="4048760"/>
        </p:xfrm>
        <a:graphic>
          <a:graphicData uri="http://schemas.openxmlformats.org/drawingml/2006/table">
            <a:tbl>
              <a:tblPr firstRow="1" bandRow="1">
                <a:tableStyleId>{073A0DAA-6AF3-43AB-8588-CEC1D06C72B9}</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وظيفتها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اسم 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1189004"/>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تقوم تحذف المفتاح (القيمة الاولى) والقيمة (القيمة الثانية)</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295345754"/>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تقوم بوضع قيمة افتراضية بحيث انها لا تطبق إلا</a:t>
                      </a:r>
                      <a:r>
                        <a:rPr lang="ar-SA" baseline="0">
                          <a:latin typeface="Calibri" panose="020F0502020204030204" pitchFamily="34" charset="0"/>
                          <a:ea typeface="Calibri" panose="020F0502020204030204" pitchFamily="34" charset="0"/>
                          <a:cs typeface="Calibri" panose="020F0502020204030204" pitchFamily="34" charset="0"/>
                        </a:rPr>
                        <a:t> اذا لم يكن هناك مفتاح بهذا الاسم</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err="1">
                          <a:latin typeface="Calibri" panose="020F0502020204030204" pitchFamily="34" charset="0"/>
                          <a:ea typeface="Calibri" panose="020F0502020204030204" pitchFamily="34" charset="0"/>
                          <a:cs typeface="Calibri" panose="020F0502020204030204" pitchFamily="34" charset="0"/>
                        </a:rPr>
                        <a:t>setdefault</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547827"/>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تحصل على القيمة للمفتاح الذي ادخل واذا لم يكن موجودا فتحصل</a:t>
                      </a:r>
                      <a:r>
                        <a:rPr lang="ar-SA" baseline="0" dirty="0">
                          <a:latin typeface="Calibri" panose="020F0502020204030204" pitchFamily="34" charset="0"/>
                          <a:ea typeface="Calibri" panose="020F0502020204030204" pitchFamily="34" charset="0"/>
                          <a:cs typeface="Calibri" panose="020F0502020204030204" pitchFamily="34" charset="0"/>
                        </a:rPr>
                        <a:t> على القيمة الثانية التي هي نون في هذا المثال</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get</a:t>
                      </a:r>
                    </a:p>
                  </a:txBody>
                  <a:tcPr/>
                </a:tc>
                <a:extLst>
                  <a:ext uri="{0D108BD9-81ED-4DB2-BD59-A6C34878D82A}">
                    <a16:rowId xmlns:a16="http://schemas.microsoft.com/office/drawing/2014/main" val="1780091639"/>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اضافة دكشنري على الدكشنري الاساسية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Update</a:t>
                      </a:r>
                    </a:p>
                  </a:txBody>
                  <a:tcPr/>
                </a:tc>
                <a:extLst>
                  <a:ext uri="{0D108BD9-81ED-4DB2-BD59-A6C34878D82A}">
                    <a16:rowId xmlns:a16="http://schemas.microsoft.com/office/drawing/2014/main" val="3468855217"/>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مفاتيح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keys</a:t>
                      </a:r>
                    </a:p>
                  </a:txBody>
                  <a:tcPr/>
                </a:tc>
                <a:extLst>
                  <a:ext uri="{0D108BD9-81ED-4DB2-BD59-A6C34878D82A}">
                    <a16:rowId xmlns:a16="http://schemas.microsoft.com/office/drawing/2014/main" val="347271036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قيم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14051162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latin typeface="Calibri" panose="020F0502020204030204" pitchFamily="34" charset="0"/>
                          <a:ea typeface="Calibri" panose="020F0502020204030204" pitchFamily="34" charset="0"/>
                          <a:cs typeface="Calibri" panose="020F0502020204030204" pitchFamily="34" charset="0"/>
                        </a:rPr>
                        <a:t>ترجع</a:t>
                      </a:r>
                      <a:r>
                        <a:rPr lang="ar-SA" baseline="0" dirty="0">
                          <a:latin typeface="Calibri" panose="020F0502020204030204" pitchFamily="34" charset="0"/>
                          <a:ea typeface="Calibri" panose="020F0502020204030204" pitchFamily="34" charset="0"/>
                          <a:cs typeface="Calibri" panose="020F0502020204030204" pitchFamily="34" charset="0"/>
                        </a:rPr>
                        <a:t> بمصفوفة من مفاتيح و القيم داخل توبل الدكشنري</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itmes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15143" y="20203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واجهة المسخدم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User Interface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واجهة المستخدم هي عبارة عن تطبيق بعناصر مرئية يمكن للمتسخدم التفاعل</a:t>
            </a:r>
          </a:p>
          <a:p>
            <a:pPr algn="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1- استدعينا مكتبة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وهي مكتبه متخصصة فقط في واجهة المستخدم</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وعلامة النجمة تعني كل ما في المكتبة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2- انشاء النافذة والتحكم في خصائص</a:t>
            </a:r>
          </a:p>
          <a:p>
            <a:pPr algn="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window</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تم وضع نوع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نافذة البرنامج</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 </a:t>
            </a: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نضع بين الاقوس</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Window.title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عنوان النافذة البرنامج كنص</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نضع في</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Window.geometry</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 حجم ومكان النافذة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اولا يجب ان يكون نص واول رقمبن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يكونوا العرض والطول وبعدها + مكان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من اليسار كم خانة بوحدة البكسل + </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مكان من الاعلى</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3- انشاء صندوق للمدخلات</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نستعمل في ال</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بدلا من ال</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للحصول على معلومات من المستخدم</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Entry</a:t>
            </a:r>
            <a:endParaRPr lang="ar-S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وفي الاقواس اولا ندخل النافذة ثم يمكننا ادخل</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بقية الخواص مثل العرض ونوع الخط وحجمه</a:t>
            </a: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Entry.pack</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تقوم باظهار الصندوق في اعلى منتصف النافذة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4- تشغيل البرنامج</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Window.mainloop</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هو امر تشغيل البرنامج وعرض النافذة</a:t>
            </a:r>
          </a:p>
          <a:p>
            <a:pPr algn="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1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a:t>
            </a:r>
            <a:r>
              <a:rPr lang="en-US" dirty="0">
                <a:solidFill>
                  <a:schemeClr val="bg1"/>
                </a:solidFill>
              </a:rPr>
              <a:t> 16</a:t>
            </a:r>
            <a:r>
              <a:rPr lang="ar-SA" dirty="0">
                <a:solidFill>
                  <a:schemeClr val="bg1"/>
                </a:solidFill>
              </a:rPr>
              <a:t> مثال واجهة المسخدم </a:t>
            </a:r>
            <a:r>
              <a:rPr lang="en-US" dirty="0">
                <a:solidFill>
                  <a:schemeClr val="bg1"/>
                </a:solidFill>
              </a:rPr>
              <a:t>(GUI </a:t>
            </a:r>
            <a:r>
              <a:rPr lang="en-US" dirty="0" err="1">
                <a:solidFill>
                  <a:schemeClr val="bg1"/>
                </a:solidFill>
              </a:rPr>
              <a:t>tkinter</a:t>
            </a:r>
            <a:r>
              <a:rPr lang="en-US" dirty="0">
                <a:solidFill>
                  <a:schemeClr val="bg1"/>
                </a:solidFill>
              </a:rPr>
              <a:t>)</a:t>
            </a:r>
          </a:p>
        </p:txBody>
      </p:sp>
      <p:pic>
        <p:nvPicPr>
          <p:cNvPr id="4" name="Picture 3"/>
          <p:cNvPicPr>
            <a:picLocks noChangeAspect="1"/>
          </p:cNvPicPr>
          <p:nvPr/>
        </p:nvPicPr>
        <p:blipFill>
          <a:blip r:embed="rId2"/>
          <a:stretch>
            <a:fillRect/>
          </a:stretch>
        </p:blipFill>
        <p:spPr>
          <a:xfrm>
            <a:off x="716458" y="1268312"/>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663272-FDAF-FABF-9DB7-F468647EA26C}"/>
              </a:ext>
            </a:extLst>
          </p:cNvPr>
          <p:cNvSpPr/>
          <p:nvPr/>
        </p:nvSpPr>
        <p:spPr>
          <a:xfrm>
            <a:off x="6705600" y="97972"/>
            <a:ext cx="4920343" cy="1338943"/>
          </a:xfrm>
          <a:prstGeom prst="roundRect">
            <a:avLst>
              <a:gd name="adj" fmla="val 256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8B3FBDDF-75F0-BD5B-64C1-E50572F0E9E0}"/>
              </a:ext>
            </a:extLst>
          </p:cNvPr>
          <p:cNvGraphicFramePr/>
          <p:nvPr>
            <p:extLst>
              <p:ext uri="{D42A27DB-BD31-4B8C-83A1-F6EECF244321}">
                <p14:modId xmlns:p14="http://schemas.microsoft.com/office/powerpoint/2010/main" val="1885790963"/>
              </p:ext>
            </p:extLst>
          </p:nvPr>
        </p:nvGraphicFramePr>
        <p:xfrm>
          <a:off x="609600" y="1567543"/>
          <a:ext cx="10972800" cy="506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06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0247" y="365126"/>
            <a:ext cx="11791506"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بدون معاملات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Without Parameters)</a:t>
            </a: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515726"/>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هي عبارة عن مجموعة اوامر يقوم النظام</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بتنفيذها في كل مرة يتم فيها استدعاء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وتكون طريقة الكتابة بكتابة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def</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يليها اسم الدالة متبوعا بـ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مثال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def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نبدأ سطر جديد ويجب ترك مسافة قبل كل سطر في الدالة ليعلم النظام ان هذا الامر داخل في الدالة.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الحاجة لاستدعاء الدالة نكتب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اسم الدالة()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استدعاء الدالة أكثر من مرة.</a:t>
            </a:r>
            <a:endParaRPr lang="ar-SA"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Elbow Connector 3"/>
          <p:cNvCxnSpPr>
            <a:cxnSpLocks/>
            <a:stCxn id="5" idx="2"/>
            <a:endCxn id="6" idx="1"/>
          </p:cNvCxnSpPr>
          <p:nvPr/>
        </p:nvCxnSpPr>
        <p:spPr>
          <a:xfrm rot="16200000" flipH="1">
            <a:off x="1364467" y="4578596"/>
            <a:ext cx="1601639"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451123" y="278387"/>
            <a:ext cx="11536326" cy="851719"/>
          </a:xfrm>
        </p:spPr>
        <p:txBody>
          <a:bodyPr>
            <a:normAutofit/>
          </a:bodyPr>
          <a:lstStyle/>
          <a:p>
            <a:pPr algn="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بمعاملات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sp>
        <p:nvSpPr>
          <p:cNvPr id="7" name="TextBox 6"/>
          <p:cNvSpPr txBox="1"/>
          <p:nvPr/>
        </p:nvSpPr>
        <p:spPr>
          <a:xfrm>
            <a:off x="4287567" y="1275907"/>
            <a:ext cx="7307997" cy="3970318"/>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المعاملات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هي عبارة عن متغيرات يتم تمرير القيم من خلالها الى الدالة</a:t>
            </a:r>
            <a:endPar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بحيث يتم استخدامها في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ويكمن ان تكون نصوص او ارقام حتى دوال اخرى او اي نوع من البايانات.</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استعمالها بوضع اسم العامل داخل الاقواس</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ولأكثر من عامل يفصل بينهم بفاصلة مثل:</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par2</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par3</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55101" y="5143785"/>
            <a:ext cx="11340463" cy="138499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يجب وضع القيم بحسب ترتيب العوامل كما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ويمكن كتابتها بهذا الشكل بدون ترتيب: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make_math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first_num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131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operation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second_num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621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029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36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مصفوفة من نوع </a:t>
            </a:r>
            <a:r>
              <a:rPr lang="en-US" sz="2800" dirty="0">
                <a:solidFill>
                  <a:srgbClr val="00B050"/>
                </a:solidFill>
                <a:latin typeface="Calibri" panose="020F0502020204030204" pitchFamily="34" charset="0"/>
                <a:ea typeface="Calibri" panose="020F0502020204030204" pitchFamily="34" charset="0"/>
                <a:cs typeface="Calibri" panose="020F0502020204030204" pitchFamily="34" charset="0"/>
              </a:rPr>
              <a:t>tuple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حال رغبتنا في إعادة قيمة من الدالة نقوم بإسناد الدالة إلى متغير مثل: </a:t>
            </a:r>
            <a:r>
              <a:rPr lang="en-US" sz="2800" dirty="0">
                <a:solidFill>
                  <a:srgbClr val="00B0F0"/>
                </a:solidFill>
                <a:latin typeface="Calibri" panose="020F0502020204030204" pitchFamily="34" charset="0"/>
                <a:ea typeface="Calibri" panose="020F0502020204030204" pitchFamily="34" charset="0"/>
                <a:cs typeface="Calibri" panose="020F0502020204030204" pitchFamily="34" charset="0"/>
              </a:rPr>
              <a:t>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get_SMA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1,5,71,13,57,1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اخر سطر داخل الدالة نقوم باستعمال الأمر</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كما في المثال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full_number</a:t>
            </a:r>
            <a:endPar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يتم تنفيذ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الأوامر بعد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المثال تقوم </a:t>
            </a:r>
            <a:r>
              <a:rPr lang="en-US" sz="2800" dirty="0">
                <a:solidFill>
                  <a:srgbClr val="DFD492"/>
                </a:solidFill>
                <a:latin typeface="Calibri" panose="020F0502020204030204" pitchFamily="34" charset="0"/>
                <a:ea typeface="Calibri" panose="020F0502020204030204" pitchFamily="34" charset="0"/>
                <a:cs typeface="Calibri" panose="020F0502020204030204" pitchFamily="34" charset="0"/>
              </a:rPr>
              <a:t>sum</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بجمع جميع الارقام في المصفوفة </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numbers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51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18 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sp>
        <p:nvSpPr>
          <p:cNvPr id="8" name="TextBox 7"/>
          <p:cNvSpPr txBox="1"/>
          <p:nvPr/>
        </p:nvSpPr>
        <p:spPr>
          <a:xfrm>
            <a:off x="5115681" y="2891245"/>
            <a:ext cx="6799539"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 مصفوفة من نوع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dictionary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التعامل معها داخل الدالة كما تعلمنها في درس المصفوفات.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نكتب داخل الاقواس اسم المفتاح ثم يساوي ثم القيمة وفاصلة مثال:</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student(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=“Abdullah”,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baaqeil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pass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تقوم فعل أي شي وتستخدم لإنشاء دالة فارغة ليتمكن المبرمج من اضافة الأوامر بها لاحقا.</a:t>
            </a:r>
          </a:p>
        </p:txBody>
      </p:sp>
      <p:pic>
        <p:nvPicPr>
          <p:cNvPr id="3" name="Picture 2"/>
          <p:cNvPicPr>
            <a:picLocks noChangeAspect="1"/>
          </p:cNvPicPr>
          <p:nvPr/>
        </p:nvPicPr>
        <p:blipFill>
          <a:blip r:embed="rId3"/>
          <a:stretch>
            <a:fillRect/>
          </a:stretch>
        </p:blipFill>
        <p:spPr>
          <a:xfrm>
            <a:off x="5115681" y="1242119"/>
            <a:ext cx="5801549" cy="486915"/>
          </a:xfrm>
          <a:prstGeom prst="rect">
            <a:avLst/>
          </a:prstGeom>
        </p:spPr>
      </p:pic>
    </p:spTree>
    <p:extLst>
      <p:ext uri="{BB962C8B-B14F-4D97-AF65-F5344CB8AC3E}">
        <p14:creationId xmlns:p14="http://schemas.microsoft.com/office/powerpoint/2010/main" val="261411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04545" y="0"/>
            <a:ext cx="8322756" cy="446002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en-US"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نشاء</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(Create Class)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هو</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عبارة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كائن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تحتوي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إستدعاؤها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لتنفيذها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الحاجة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بإسنادها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قمنا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ولإستدعائها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نسندها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قيمة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ونحدد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مثلا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self</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تنفيذ</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D8B460"/>
                </a:solidFill>
                <a:latin typeface="Calibri" panose="020F0502020204030204" pitchFamily="34" charset="0"/>
                <a:ea typeface="Calibri" panose="020F0502020204030204" pitchFamily="34" charset="0"/>
                <a:cs typeface="Calibri" panose="020F0502020204030204" pitchFamily="34" charset="0"/>
              </a:rPr>
              <a:t>Hamzah"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16</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"Saudi Arabia"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شاهد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لمعرفة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كيفية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واسناد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القيم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لuser1</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وكيفيه</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أخرى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57747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في الكلاسات</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ED8688-B027-509B-ECC4-D082E9432C41}"/>
              </a:ext>
            </a:extLst>
          </p:cNvPr>
          <p:cNvPicPr>
            <a:picLocks noChangeAspect="1"/>
          </p:cNvPicPr>
          <p:nvPr/>
        </p:nvPicPr>
        <p:blipFill>
          <a:blip r:embed="rId2"/>
          <a:stretch>
            <a:fillRect/>
          </a:stretch>
        </p:blipFill>
        <p:spPr>
          <a:xfrm>
            <a:off x="0" y="122492"/>
            <a:ext cx="11919859" cy="136785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90059" y="862654"/>
            <a:ext cx="9829800" cy="692834"/>
          </a:xfrm>
        </p:spPr>
        <p:txBody>
          <a:bodyPr vert="horz" lIns="91440" tIns="45720" rIns="91440" bIns="45720" rtlCol="0" anchor="b">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الملفات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(Creating files)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5279571" y="1878831"/>
            <a:ext cx="6803572"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فتح الملفات في البايثون له عدة طرق ومن هذه الطرق فتح الملف باستخدام </a:t>
            </a:r>
            <a:r>
              <a:rPr lang="en-US" sz="2400" b="0" dirty="0">
                <a:solidFill>
                  <a:srgbClr val="C586C0"/>
                </a:solidFill>
                <a:effectLst/>
                <a:latin typeface="Consolas" panose="020B0609020204030204" pitchFamily="49" charset="0"/>
              </a:rPr>
              <a:t>with</a:t>
            </a:r>
            <a:r>
              <a:rPr lang="ar-SA" sz="2400" b="0" dirty="0">
                <a:solidFill>
                  <a:srgbClr val="C586C0"/>
                </a:solidFill>
                <a:effectLst/>
                <a:latin typeface="Consolas" panose="020B0609020204030204" pitchFamily="49"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اولا سنحتاج مسار الملف "موقعه" ثم </a:t>
            </a:r>
            <a:r>
              <a:rPr lang="ar-SA" sz="2400" dirty="0">
                <a:solidFill>
                  <a:srgbClr val="1F1F1F"/>
                </a:solidFill>
                <a:latin typeface="Calibri" panose="020F0502020204030204" pitchFamily="34" charset="0"/>
                <a:ea typeface="Calibri" panose="020F0502020204030204" pitchFamily="34" charset="0"/>
                <a:cs typeface="Calibri" panose="020F0502020204030204" pitchFamily="34" charset="0"/>
              </a:rPr>
              <a:t>نكتب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rtl="1"/>
            <a:r>
              <a:rPr lang="en-US" sz="2400" b="0" dirty="0">
                <a:solidFill>
                  <a:srgbClr val="C586C0"/>
                </a:solidFill>
                <a:effectLst/>
                <a:latin typeface="Consolas" panose="020B0609020204030204" pitchFamily="49" charset="0"/>
              </a:rPr>
              <a:t>with</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open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file_path</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"r"</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فنكتب داخل اقواس ال</a:t>
            </a:r>
            <a:r>
              <a:rPr lang="en-US" sz="2400" b="0" dirty="0">
                <a:solidFill>
                  <a:srgbClr val="DCDCAA"/>
                </a:solidFill>
                <a:effectLst/>
                <a:latin typeface="Consolas" panose="020B0609020204030204" pitchFamily="49" charset="0"/>
              </a:rPr>
              <a:t> open</a:t>
            </a:r>
            <a:r>
              <a:rPr lang="ar-SA" sz="2400" b="0" dirty="0">
                <a:solidFill>
                  <a:srgbClr val="DCDCAA"/>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اولا مسار الملف، ثم نكتب كيفية فتح الملف بالاختصار، وكل الاختصارات موجودة في الجدول</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وعندما كتبنا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rgbClr val="9CDCFE"/>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فقد وضعنا الملف في متغير اسمه</a:t>
            </a:r>
            <a:r>
              <a:rPr lang="ar-SA" sz="2400" b="0" dirty="0">
                <a:solidFill>
                  <a:srgbClr val="9CDCFE"/>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gn="r" rtl="1"/>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نكتب تحتها كل الاوامر المتعلقة ببايانات الملف فإذا فتحنا الملف للقراءة فلا يمكن الكتابة فيه وإذا فتح للكتابة فلا يمكن قراءته</a:t>
            </a:r>
          </a:p>
        </p:txBody>
      </p:sp>
      <p:graphicFrame>
        <p:nvGraphicFramePr>
          <p:cNvPr id="8" name="Table 7">
            <a:extLst>
              <a:ext uri="{FF2B5EF4-FFF2-40B4-BE49-F238E27FC236}">
                <a16:creationId xmlns:a16="http://schemas.microsoft.com/office/drawing/2014/main" id="{3C163E72-4982-D23E-4D28-ECB363FF5639}"/>
              </a:ext>
            </a:extLst>
          </p:cNvPr>
          <p:cNvGraphicFramePr>
            <a:graphicFrameLocks noGrp="1"/>
          </p:cNvGraphicFramePr>
          <p:nvPr>
            <p:extLst>
              <p:ext uri="{D42A27DB-BD31-4B8C-83A1-F6EECF244321}">
                <p14:modId xmlns:p14="http://schemas.microsoft.com/office/powerpoint/2010/main" val="3271140683"/>
              </p:ext>
            </p:extLst>
          </p:nvPr>
        </p:nvGraphicFramePr>
        <p:xfrm>
          <a:off x="137886" y="3700313"/>
          <a:ext cx="5141685" cy="3026176"/>
        </p:xfrm>
        <a:graphic>
          <a:graphicData uri="http://schemas.openxmlformats.org/drawingml/2006/table">
            <a:tbl>
              <a:tblPr firstRow="1" bandRow="1">
                <a:tableStyleId>{5C22544A-7EE6-4342-B048-85BDC9FD1C3A}</a:tableStyleId>
              </a:tblPr>
              <a:tblGrid>
                <a:gridCol w="2677886">
                  <a:extLst>
                    <a:ext uri="{9D8B030D-6E8A-4147-A177-3AD203B41FA5}">
                      <a16:colId xmlns:a16="http://schemas.microsoft.com/office/drawing/2014/main" val="3020938876"/>
                    </a:ext>
                  </a:extLst>
                </a:gridCol>
                <a:gridCol w="1284514">
                  <a:extLst>
                    <a:ext uri="{9D8B030D-6E8A-4147-A177-3AD203B41FA5}">
                      <a16:colId xmlns:a16="http://schemas.microsoft.com/office/drawing/2014/main" val="3076337933"/>
                    </a:ext>
                  </a:extLst>
                </a:gridCol>
                <a:gridCol w="1179285">
                  <a:extLst>
                    <a:ext uri="{9D8B030D-6E8A-4147-A177-3AD203B41FA5}">
                      <a16:colId xmlns:a16="http://schemas.microsoft.com/office/drawing/2014/main" val="1651556094"/>
                    </a:ext>
                  </a:extLst>
                </a:gridCol>
              </a:tblGrid>
              <a:tr h="405695">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المعنى</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الرمز</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extLst>
                  <a:ext uri="{0D108BD9-81ED-4DB2-BD59-A6C34878D82A}">
                    <a16:rowId xmlns:a16="http://schemas.microsoft.com/office/drawing/2014/main" val="2848133239"/>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تفتح الملف للقراءه فقط يجب ان يكون موجود</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Read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a:t>
                      </a:r>
                    </a:p>
                  </a:txBody>
                  <a:tcPr>
                    <a:solidFill>
                      <a:schemeClr val="bg2">
                        <a:lumMod val="25000"/>
                      </a:schemeClr>
                    </a:solidFill>
                  </a:tcPr>
                </a:tc>
                <a:extLst>
                  <a:ext uri="{0D108BD9-81ED-4DB2-BD59-A6C34878D82A}">
                    <a16:rowId xmlns:a16="http://schemas.microsoft.com/office/drawing/2014/main" val="2643130255"/>
                  </a:ext>
                </a:extLst>
              </a:tr>
              <a:tr h="61736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يفتح الملف للكتابة ويمسح كل المكتوب في الملف</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a:t>
                      </a:r>
                    </a:p>
                  </a:txBody>
                  <a:tcPr>
                    <a:solidFill>
                      <a:schemeClr val="bg2">
                        <a:lumMod val="50000"/>
                      </a:schemeClr>
                    </a:solidFill>
                  </a:tcPr>
                </a:tc>
                <a:extLst>
                  <a:ext uri="{0D108BD9-81ED-4DB2-BD59-A6C34878D82A}">
                    <a16:rowId xmlns:a16="http://schemas.microsoft.com/office/drawing/2014/main" val="708959737"/>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يفتح الملف لاضافة بايانات دون الحذف</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Append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a:t>
                      </a:r>
                    </a:p>
                  </a:txBody>
                  <a:tcPr>
                    <a:solidFill>
                      <a:schemeClr val="bg2">
                        <a:lumMod val="25000"/>
                      </a:schemeClr>
                    </a:solidFill>
                  </a:tcPr>
                </a:tc>
                <a:extLst>
                  <a:ext uri="{0D108BD9-81ED-4DB2-BD59-A6C34878D82A}">
                    <a16:rowId xmlns:a16="http://schemas.microsoft.com/office/drawing/2014/main" val="3648292153"/>
                  </a:ext>
                </a:extLst>
              </a:tr>
              <a:tr h="70024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ينشئ ملف جديد ثم يفتح الملف للقراءة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Create &amp; 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“x”</a:t>
                      </a:r>
                    </a:p>
                  </a:txBody>
                  <a:tcPr>
                    <a:solidFill>
                      <a:schemeClr val="bg2">
                        <a:lumMod val="50000"/>
                      </a:schemeClr>
                    </a:solidFill>
                  </a:tcPr>
                </a:tc>
                <a:extLst>
                  <a:ext uri="{0D108BD9-81ED-4DB2-BD59-A6C34878D82A}">
                    <a16:rowId xmlns:a16="http://schemas.microsoft.com/office/drawing/2014/main" val="3149952939"/>
                  </a:ext>
                </a:extLst>
              </a:tr>
            </a:tbl>
          </a:graphicData>
        </a:graphic>
      </p:graphicFrame>
    </p:spTree>
    <p:extLst>
      <p:ext uri="{BB962C8B-B14F-4D97-AF65-F5344CB8AC3E}">
        <p14:creationId xmlns:p14="http://schemas.microsoft.com/office/powerpoint/2010/main" val="397646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86274-42E8-E99A-97A8-1ABB71385CBC}"/>
              </a:ext>
            </a:extLst>
          </p:cNvPr>
          <p:cNvPicPr>
            <a:picLocks noChangeAspect="1"/>
          </p:cNvPicPr>
          <p:nvPr/>
        </p:nvPicPr>
        <p:blipFill>
          <a:blip r:embed="rId2"/>
          <a:stretch>
            <a:fillRect/>
          </a:stretch>
        </p:blipFill>
        <p:spPr>
          <a:xfrm>
            <a:off x="137886" y="75862"/>
            <a:ext cx="11825580" cy="266733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الكتابه و القر</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أ</a:t>
            </a:r>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ة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(Writing &amp; Reading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4648200" y="2155371"/>
            <a:ext cx="7119257"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للكتابه بشرط ان يكون الملف موجودا فيمكننا ان نكتب:</a:t>
            </a:r>
          </a:p>
          <a:p>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سيحذف كل المكتوب في الملف ويكتب النص المدخل.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بعد ان كتبنا في الملف فتحناه مرة اخرى لكن هذه المرة للقراءة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لنتأكد من المكتوب داخل الملف فكتبنا:</a:t>
            </a:r>
          </a:p>
          <a:p>
            <a:pPr rtl="1"/>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read</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فاصبحت قيمة </a:t>
            </a:r>
            <a:r>
              <a:rPr lang="en-US" sz="2400" b="0" dirty="0">
                <a:solidFill>
                  <a:srgbClr val="9CDCFE"/>
                </a:solidFill>
                <a:effectLst/>
                <a:latin typeface="Consolas" panose="020B0609020204030204" pitchFamily="49" charset="0"/>
              </a:rPr>
              <a:t>text</a:t>
            </a:r>
            <a:r>
              <a:rPr lang="ar-SA" sz="2400" b="0" dirty="0">
                <a:solidFill>
                  <a:srgbClr val="9CDCFE"/>
                </a:solidFill>
                <a:effectLst/>
                <a:latin typeface="Consolas" panose="020B0609020204030204" pitchFamily="49" charset="0"/>
              </a:rPr>
              <a:t> </a:t>
            </a:r>
            <a:r>
              <a:rPr lang="ar-SA" sz="2400" dirty="0">
                <a:solidFill>
                  <a:schemeClr val="bg1"/>
                </a:solidFill>
                <a:latin typeface="Consolas" panose="020B0609020204030204" pitchFamily="49" charset="0"/>
              </a:rPr>
              <a:t>هي كل النصوص المكتوب في الملف</a:t>
            </a:r>
          </a:p>
          <a:p>
            <a:pPr algn="r" rtl="1"/>
            <a:r>
              <a:rPr lang="ar-SA" sz="2400" dirty="0">
                <a:solidFill>
                  <a:schemeClr val="bg1"/>
                </a:solidFill>
                <a:latin typeface="Consolas" panose="020B0609020204030204" pitchFamily="49" charset="0"/>
              </a:rPr>
              <a:t>ويمكن التعامل معه على انه متغير من نوع نص كاي متغير اخر</a:t>
            </a:r>
          </a:p>
        </p:txBody>
      </p:sp>
    </p:spTree>
    <p:extLst>
      <p:ext uri="{BB962C8B-B14F-4D97-AF65-F5344CB8AC3E}">
        <p14:creationId xmlns:p14="http://schemas.microsoft.com/office/powerpoint/2010/main" val="39217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077686" y="472702"/>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19389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إنشاء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 بكتابة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بنفس الطريقة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انشأنا المغير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لكن جعلنا قيمته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يعني ان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تساوي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 إذا عوضنا عن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فسيكون الناتج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p>
        </p:txBody>
      </p:sp>
      <p:pic>
        <p:nvPicPr>
          <p:cNvPr id="5" name="Picture 4">
            <a:extLst>
              <a:ext uri="{FF2B5EF4-FFF2-40B4-BE49-F238E27FC236}">
                <a16:creationId xmlns:a16="http://schemas.microsoft.com/office/drawing/2014/main" id="{EC559C7C-D100-53BD-D536-EC6364167A7B}"/>
              </a:ext>
            </a:extLst>
          </p:cNvPr>
          <p:cNvPicPr>
            <a:picLocks noChangeAspect="1"/>
          </p:cNvPicPr>
          <p:nvPr/>
        </p:nvPicPr>
        <p:blipFill>
          <a:blip r:embed="rId2"/>
          <a:stretch>
            <a:fillRect/>
          </a:stretch>
        </p:blipFill>
        <p:spPr>
          <a:xfrm>
            <a:off x="401420" y="480832"/>
            <a:ext cx="2222037" cy="2619474"/>
          </a:xfrm>
          <a:prstGeom prst="rect">
            <a:avLst/>
          </a:prstGeom>
        </p:spPr>
      </p:pic>
      <p:graphicFrame>
        <p:nvGraphicFramePr>
          <p:cNvPr id="7" name="Diagram 6">
            <a:extLst>
              <a:ext uri="{FF2B5EF4-FFF2-40B4-BE49-F238E27FC236}">
                <a16:creationId xmlns:a16="http://schemas.microsoft.com/office/drawing/2014/main" id="{820F2A36-232B-FC61-55E2-6A8464E2A6EB}"/>
              </a:ext>
            </a:extLst>
          </p:cNvPr>
          <p:cNvGraphicFramePr/>
          <p:nvPr>
            <p:extLst>
              <p:ext uri="{D42A27DB-BD31-4B8C-83A1-F6EECF244321}">
                <p14:modId xmlns:p14="http://schemas.microsoft.com/office/powerpoint/2010/main" val="2969180497"/>
              </p:ext>
            </p:extLst>
          </p:nvPr>
        </p:nvGraphicFramePr>
        <p:xfrm>
          <a:off x="-174172" y="3679372"/>
          <a:ext cx="8828315" cy="317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Left 8">
            <a:extLst>
              <a:ext uri="{FF2B5EF4-FFF2-40B4-BE49-F238E27FC236}">
                <a16:creationId xmlns:a16="http://schemas.microsoft.com/office/drawing/2014/main" id="{E76EF821-4EC5-1690-0AEF-DFDC650AC66A}"/>
              </a:ext>
            </a:extLst>
          </p:cNvPr>
          <p:cNvSpPr/>
          <p:nvPr/>
        </p:nvSpPr>
        <p:spPr>
          <a:xfrm>
            <a:off x="8654143" y="4299190"/>
            <a:ext cx="3004457" cy="1938992"/>
          </a:xfrm>
          <a:prstGeom prst="leftArrow">
            <a:avLst>
              <a:gd name="adj1" fmla="val 50000"/>
              <a:gd name="adj2" fmla="val 66842"/>
            </a:avLst>
          </a:prstGeom>
          <a:effectLst>
            <a:innerShdw blurRad="1054100" dist="292100" dir="4080000">
              <a:prstClr val="black">
                <a:alpha val="77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b="1" dirty="0">
                <a:latin typeface="Calibri" panose="020F0502020204030204" pitchFamily="34" charset="0"/>
                <a:ea typeface="Calibri" panose="020F0502020204030204" pitchFamily="34" charset="0"/>
                <a:cs typeface="Calibri" panose="020F0502020204030204" pitchFamily="34" charset="0"/>
              </a:rPr>
              <a:t>شروط تسمية المتغيرات</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86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EC8A1-156A-D292-AA4B-AF3AEAFEBC44}"/>
              </a:ext>
            </a:extLst>
          </p:cNvPr>
          <p:cNvPicPr>
            <a:picLocks noChangeAspect="1"/>
          </p:cNvPicPr>
          <p:nvPr/>
        </p:nvPicPr>
        <p:blipFill>
          <a:blip r:embed="rId2"/>
          <a:stretch>
            <a:fillRect/>
          </a:stretch>
        </p:blipFill>
        <p:spPr>
          <a:xfrm>
            <a:off x="0" y="144898"/>
            <a:ext cx="11578868" cy="256564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الاضافه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(Appending to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3004523" y="2274838"/>
            <a:ext cx="8958943"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لضافه نص فيمكننا استعمال:</a:t>
            </a:r>
          </a:p>
          <a:p>
            <a:pPr rtl="1"/>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chemeClr val="bg1"/>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لكن هذه المرة لن يحذف البايانات السابقة لاننا فتحنا الملف للاضافة</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\n</a:t>
            </a:r>
            <a:r>
              <a:rPr lang="ar-SA" sz="2400" dirty="0">
                <a:solidFill>
                  <a:srgbClr val="D8B460"/>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حتى استعمال النتسيق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بال</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f</a:t>
            </a:r>
            <a:r>
              <a:rPr lang="en-US" sz="2400" dirty="0" err="1">
                <a:solidFill>
                  <a:srgbClr val="C07546"/>
                </a:solidFill>
                <a:latin typeface="Calibri" panose="020F0502020204030204" pitchFamily="34" charset="0"/>
                <a:ea typeface="Calibri" panose="020F0502020204030204" pitchFamily="34" charset="0"/>
                <a:cs typeface="Calibri" panose="020F0502020204030204" pitchFamily="34" charset="0"/>
              </a:rPr>
              <a:t>”is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07546"/>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او </a:t>
            </a:r>
            <a:r>
              <a:rPr lang="en-US" sz="2400" dirty="0">
                <a:solidFill>
                  <a:srgbClr val="E5E4B4"/>
                </a:solidFill>
                <a:latin typeface="Calibri" panose="020F0502020204030204" pitchFamily="34" charset="0"/>
                <a:ea typeface="Calibri" panose="020F0502020204030204" pitchFamily="34" charset="0"/>
                <a:cs typeface="Calibri" panose="020F0502020204030204" pitchFamily="34" charset="0"/>
              </a:rPr>
              <a:t>format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 ”is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بعد ان اضفنا نص في سطر جديد في الملف، قراءناه ثم طبعناه كما فعلنا في المرة السابقة.</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53408" y="108858"/>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EE88B14E-2351-9E4D-AD61-35962AEE4771}"/>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ال</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r>
              <a:rPr lang="en-US" sz="2400" b="1"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Databases</a:t>
            </a: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هي مجموعة من البيانات المنظمة والمرتبطة</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ببعضها البعض بطريقة مناسبة للوصول </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والتحليل والتعامل معها بكفاءة</a:t>
            </a: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وتحتوي على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جدوال البايانات</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Fields</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حقول تحدد نوع البايانات مثل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INT, VARCHAR, DATE</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Records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سجلات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يمثل كل سجل كصف في الجدول ويحتوي على قيم لكل حقل في الجدول</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40" name="Group 39">
            <a:extLst>
              <a:ext uri="{FF2B5EF4-FFF2-40B4-BE49-F238E27FC236}">
                <a16:creationId xmlns:a16="http://schemas.microsoft.com/office/drawing/2014/main" id="{06EA0CDB-95F0-69C5-A9DA-7EF142EDAB7A}"/>
              </a:ext>
            </a:extLst>
          </p:cNvPr>
          <p:cNvGrpSpPr/>
          <p:nvPr/>
        </p:nvGrpSpPr>
        <p:grpSpPr>
          <a:xfrm>
            <a:off x="805876" y="1355916"/>
            <a:ext cx="4027381" cy="984987"/>
            <a:chOff x="805876" y="1355916"/>
            <a:chExt cx="4027381" cy="984987"/>
          </a:xfrm>
        </p:grpSpPr>
        <p:sp>
          <p:nvSpPr>
            <p:cNvPr id="38" name="Rectangle: Rounded Corners 37">
              <a:extLst>
                <a:ext uri="{FF2B5EF4-FFF2-40B4-BE49-F238E27FC236}">
                  <a16:creationId xmlns:a16="http://schemas.microsoft.com/office/drawing/2014/main" id="{0396E7A3-E3EF-825C-A49B-96D5416F333E}"/>
                </a:ext>
              </a:extLst>
            </p:cNvPr>
            <p:cNvSpPr/>
            <p:nvPr/>
          </p:nvSpPr>
          <p:spPr>
            <a:xfrm>
              <a:off x="805876" y="1355916"/>
              <a:ext cx="402738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Databases</a:t>
              </a:r>
            </a:p>
          </p:txBody>
        </p:sp>
        <p:pic>
          <p:nvPicPr>
            <p:cNvPr id="12" name="Graphic 11">
              <a:extLst>
                <a:ext uri="{FF2B5EF4-FFF2-40B4-BE49-F238E27FC236}">
                  <a16:creationId xmlns:a16="http://schemas.microsoft.com/office/drawing/2014/main" id="{5D4C793F-2536-DB9F-459B-7DBC894C07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251" y="1390477"/>
              <a:ext cx="915863" cy="915863"/>
            </a:xfrm>
            <a:prstGeom prst="rect">
              <a:avLst/>
            </a:prstGeom>
          </p:spPr>
        </p:pic>
      </p:grpSp>
      <p:pic>
        <p:nvPicPr>
          <p:cNvPr id="42" name="Picture 41">
            <a:extLst>
              <a:ext uri="{FF2B5EF4-FFF2-40B4-BE49-F238E27FC236}">
                <a16:creationId xmlns:a16="http://schemas.microsoft.com/office/drawing/2014/main" id="{18320C6D-49FE-226B-3B78-E543446AF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6400"/>
                    </a14:imgEffect>
                    <a14:imgEffect>
                      <a14:saturation sat="66000"/>
                    </a14:imgEffect>
                    <a14:imgEffect>
                      <a14:brightnessContrast bright="-40000" contrast="40000"/>
                    </a14:imgEffect>
                  </a14:imgLayer>
                </a14:imgProps>
              </a:ext>
            </a:extLst>
          </a:blip>
          <a:stretch>
            <a:fillRect/>
          </a:stretch>
        </p:blipFill>
        <p:spPr>
          <a:xfrm>
            <a:off x="1117597" y="2531065"/>
            <a:ext cx="4027382" cy="1980679"/>
          </a:xfrm>
          <a:prstGeom prst="rect">
            <a:avLst/>
          </a:prstGeom>
          <a:ln w="3175" cap="rnd">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4125973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Rectangle: Rounded Corners 32">
            <a:extLst>
              <a:ext uri="{FF2B5EF4-FFF2-40B4-BE49-F238E27FC236}">
                <a16:creationId xmlns:a16="http://schemas.microsoft.com/office/drawing/2014/main" id="{B6869453-5F81-4EFA-1031-F61801F85489}"/>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ال(</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 هي الجداول اللتي تخزن فيها البايانات </a:t>
            </a: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بحيث تكون عبارة عن صفوف واعمدة (حقول وسجلات).</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اما الاعمدة فتكون بمثابة نوع البايانات اللتي تحتها</a:t>
            </a: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وتوجد انواع كثيرة من البايانات رقم نص تاريخ.</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ويمكن ان تكون </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NULL</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واللتي</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تعني ان القيمة لم يتم ادخلها بعد او انها فارغة.</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8" name="Table 17">
            <a:extLst>
              <a:ext uri="{FF2B5EF4-FFF2-40B4-BE49-F238E27FC236}">
                <a16:creationId xmlns:a16="http://schemas.microsoft.com/office/drawing/2014/main" id="{161EF9A1-7E54-773E-86A8-D5AE469483B7}"/>
              </a:ext>
            </a:extLst>
          </p:cNvPr>
          <p:cNvGraphicFramePr>
            <a:graphicFrameLocks noGrp="1"/>
          </p:cNvGraphicFramePr>
          <p:nvPr>
            <p:extLst>
              <p:ext uri="{D42A27DB-BD31-4B8C-83A1-F6EECF244321}">
                <p14:modId xmlns:p14="http://schemas.microsoft.com/office/powerpoint/2010/main" val="2699352672"/>
              </p:ext>
            </p:extLst>
          </p:nvPr>
        </p:nvGraphicFramePr>
        <p:xfrm>
          <a:off x="1160756" y="3603172"/>
          <a:ext cx="3892540" cy="2852675"/>
        </p:xfrm>
        <a:graphic>
          <a:graphicData uri="http://schemas.openxmlformats.org/drawingml/2006/table">
            <a:tbl>
              <a:tblPr firstRow="1" bandRow="1">
                <a:effectLst>
                  <a:innerShdw blurRad="825500" dist="76200" dir="4980000">
                    <a:prstClr val="black">
                      <a:alpha val="50000"/>
                    </a:prstClr>
                  </a:innerShdw>
                </a:effectLst>
                <a:tableStyleId>{5C22544A-7EE6-4342-B048-85BDC9FD1C3A}</a:tableStyleId>
              </a:tblPr>
              <a:tblGrid>
                <a:gridCol w="690302">
                  <a:extLst>
                    <a:ext uri="{9D8B030D-6E8A-4147-A177-3AD203B41FA5}">
                      <a16:colId xmlns:a16="http://schemas.microsoft.com/office/drawing/2014/main" val="3292631292"/>
                    </a:ext>
                  </a:extLst>
                </a:gridCol>
                <a:gridCol w="1481345">
                  <a:extLst>
                    <a:ext uri="{9D8B030D-6E8A-4147-A177-3AD203B41FA5}">
                      <a16:colId xmlns:a16="http://schemas.microsoft.com/office/drawing/2014/main" val="4189304597"/>
                    </a:ext>
                  </a:extLst>
                </a:gridCol>
                <a:gridCol w="1720893">
                  <a:extLst>
                    <a:ext uri="{9D8B030D-6E8A-4147-A177-3AD203B41FA5}">
                      <a16:colId xmlns:a16="http://schemas.microsoft.com/office/drawing/2014/main" val="3813698841"/>
                    </a:ext>
                  </a:extLst>
                </a:gridCol>
              </a:tblGrid>
              <a:tr h="570535">
                <a:tc>
                  <a:txBody>
                    <a:bodyPr/>
                    <a:lstStyle/>
                    <a:p>
                      <a:pPr algn="ctr"/>
                      <a:r>
                        <a:rPr lang="en-US" sz="2000" dirty="0"/>
                        <a:t>id</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name</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address</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3543901842"/>
                  </a:ext>
                </a:extLst>
              </a:tr>
              <a:tr h="570535">
                <a:tc>
                  <a:txBody>
                    <a:bodyPr/>
                    <a:lstStyle/>
                    <a:p>
                      <a:r>
                        <a:rPr lang="en-US" sz="2000" dirty="0"/>
                        <a:t>001</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Ahmed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200-219-3810</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66988558"/>
                  </a:ext>
                </a:extLst>
              </a:tr>
              <a:tr h="570535">
                <a:tc>
                  <a:txBody>
                    <a:bodyPr/>
                    <a:lstStyle/>
                    <a:p>
                      <a:r>
                        <a:rPr lang="en-US" sz="2000" dirty="0"/>
                        <a:t>002</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Mohammed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246-566-4638</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11312540"/>
                  </a:ext>
                </a:extLst>
              </a:tr>
              <a:tr h="570535">
                <a:tc>
                  <a:txBody>
                    <a:bodyPr/>
                    <a:lstStyle/>
                    <a:p>
                      <a:r>
                        <a:rPr lang="en-US" sz="2000" dirty="0"/>
                        <a:t>003</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Abdullah</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2000" dirty="0"/>
                        <a:t>NULL</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311670710"/>
                  </a:ext>
                </a:extLst>
              </a:tr>
              <a:tr h="570535">
                <a:tc>
                  <a:txBody>
                    <a:bodyPr/>
                    <a:lstStyle/>
                    <a:p>
                      <a:r>
                        <a:rPr lang="en-US" sz="2000" dirty="0"/>
                        <a:t>004</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Salem</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673-128-3556</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022077378"/>
                  </a:ext>
                </a:extLst>
              </a:tr>
            </a:tbl>
          </a:graphicData>
        </a:graphic>
      </p:graphicFrame>
      <p:grpSp>
        <p:nvGrpSpPr>
          <p:cNvPr id="35" name="Group 34">
            <a:extLst>
              <a:ext uri="{FF2B5EF4-FFF2-40B4-BE49-F238E27FC236}">
                <a16:creationId xmlns:a16="http://schemas.microsoft.com/office/drawing/2014/main" id="{C8388F2C-1681-7096-143C-5D4D1DBA54ED}"/>
              </a:ext>
            </a:extLst>
          </p:cNvPr>
          <p:cNvGrpSpPr/>
          <p:nvPr/>
        </p:nvGrpSpPr>
        <p:grpSpPr>
          <a:xfrm>
            <a:off x="805876" y="1294869"/>
            <a:ext cx="3287551" cy="1107079"/>
            <a:chOff x="4909790" y="1697641"/>
            <a:chExt cx="3287551" cy="1107079"/>
          </a:xfrm>
        </p:grpSpPr>
        <p:sp>
          <p:nvSpPr>
            <p:cNvPr id="17" name="Rectangle: Rounded Corners 16">
              <a:extLst>
                <a:ext uri="{FF2B5EF4-FFF2-40B4-BE49-F238E27FC236}">
                  <a16:creationId xmlns:a16="http://schemas.microsoft.com/office/drawing/2014/main" id="{FB177EC2-8474-ECD1-A9BA-AE625AF44E3A}"/>
                </a:ext>
              </a:extLst>
            </p:cNvPr>
            <p:cNvSpPr/>
            <p:nvPr/>
          </p:nvSpPr>
          <p:spPr>
            <a:xfrm>
              <a:off x="4909790" y="1758688"/>
              <a:ext cx="328755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p>
          </p:txBody>
        </p:sp>
        <p:pic>
          <p:nvPicPr>
            <p:cNvPr id="31" name="Graphic 30">
              <a:extLst>
                <a:ext uri="{FF2B5EF4-FFF2-40B4-BE49-F238E27FC236}">
                  <a16:creationId xmlns:a16="http://schemas.microsoft.com/office/drawing/2014/main" id="{84625733-A3C4-8EDA-934A-A280FD6A5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798" y="1697641"/>
              <a:ext cx="1029409" cy="1107079"/>
            </a:xfrm>
            <a:prstGeom prst="rect">
              <a:avLst/>
            </a:prstGeom>
          </p:spPr>
        </p:pic>
      </p:grpSp>
    </p:spTree>
    <p:extLst>
      <p:ext uri="{BB962C8B-B14F-4D97-AF65-F5344CB8AC3E}">
        <p14:creationId xmlns:p14="http://schemas.microsoft.com/office/powerpoint/2010/main" val="330412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2386651642"/>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9DC5549-197B-F188-B860-B6D64C891FC5}"/>
              </a:ext>
            </a:extLst>
          </p:cNvPr>
          <p:cNvSpPr txBox="1"/>
          <p:nvPr/>
        </p:nvSpPr>
        <p:spPr>
          <a:xfrm>
            <a:off x="9840686" y="5399314"/>
            <a:ext cx="1926771" cy="707886"/>
          </a:xfrm>
          <a:prstGeom prst="rect">
            <a:avLst/>
          </a:prstGeom>
          <a:noFill/>
        </p:spPr>
        <p:txBody>
          <a:bodyPr wrap="square" rtlCol="0">
            <a:spAutoFi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يوجد المزيد لكن هذه هي الاكثر اهمية</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301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970101128"/>
              </p:ext>
            </p:extLst>
          </p:nvPr>
        </p:nvGraphicFramePr>
        <p:xfrm>
          <a:off x="261256" y="2322983"/>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84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035089"/>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141561131"/>
              </p:ext>
            </p:extLst>
          </p:nvPr>
        </p:nvGraphicFramePr>
        <p:xfrm>
          <a:off x="261257" y="2137925"/>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9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324951391"/>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93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993631489"/>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6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1803C2-BEA1-8A09-A21F-5AF8322EDE6C}"/>
              </a:ext>
            </a:extLst>
          </p:cNvPr>
          <p:cNvPicPr>
            <a:picLocks noChangeAspect="1"/>
          </p:cNvPicPr>
          <p:nvPr/>
        </p:nvPicPr>
        <p:blipFill>
          <a:blip r:embed="rId2"/>
          <a:stretch>
            <a:fillRect/>
          </a:stretch>
        </p:blipFill>
        <p:spPr>
          <a:xfrm>
            <a:off x="0" y="93645"/>
            <a:ext cx="5791255" cy="3248269"/>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MySQL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489856" y="855573"/>
            <a:ext cx="12426110" cy="600164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لانشاء قاعدة بايانات يجب اولا الاتصال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ولهذا يجب اولا استدعاء مكتبة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mysql</a:t>
            </a:r>
            <a:r>
              <a:rPr lang="en-US" sz="24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connector</a:t>
            </a:r>
            <a:r>
              <a:rPr lang="en-US" sz="2400" dirty="0">
                <a:solidFill>
                  <a:schemeClr val="bg1"/>
                </a:solidFill>
                <a:latin typeface="Consolas" panose="020B0609020204030204" pitchFamily="49" charset="0"/>
                <a:ea typeface="Calibri" panose="020F0502020204030204" pitchFamily="34" charset="0"/>
                <a:cs typeface="Calibri" panose="020F0502020204030204" pitchFamily="34" charset="0"/>
              </a:rPr>
              <a:t>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نستدعي المكتبة يجب علينا ان نستخدم </a:t>
            </a:r>
            <a:r>
              <a:rPr lang="en-US" sz="2000" b="1" dirty="0">
                <a:solidFill>
                  <a:srgbClr val="CC8BC8"/>
                </a:solidFill>
                <a:latin typeface="Consolas" panose="020B0609020204030204" pitchFamily="49"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حال عدم وجود اتصال بالشبكة او اي خطاء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ووضعنا في</a:t>
            </a:r>
            <a:r>
              <a:rPr lang="en-US" sz="2000" b="1" dirty="0">
                <a:solidFill>
                  <a:srgbClr val="CC8BC8"/>
                </a:solidFill>
                <a:latin typeface="Consolas" panose="020B0609020204030204" pitchFamily="49"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الخطاء </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mysql</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connector</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Error</a:t>
            </a:r>
            <a:endParaRPr lang="ar-SA" sz="2000" b="1" dirty="0">
              <a:solidFill>
                <a:srgbClr val="4EC98A"/>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خطاء موجود في المكتبة في حال حدوث 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الاتصال.</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mysql</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connector</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DFD492"/>
                </a:solidFill>
                <a:latin typeface="Consolas" panose="020B0609020204030204" pitchFamily="49" charset="0"/>
                <a:ea typeface="Calibri" panose="020F0502020204030204" pitchFamily="34" charset="0"/>
                <a:cs typeface="Calibri" panose="020F0502020204030204" pitchFamily="34" charset="0"/>
              </a:rPr>
              <a:t>connect</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ووضعنا القيمة المعادة من الدالة في المتغير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connection</a:t>
            </a:r>
            <a:r>
              <a:rPr lang="ar-SA" sz="2400" dirty="0">
                <a:solidFill>
                  <a:srgbClr val="7FD4FE"/>
                </a:solidFill>
                <a:latin typeface="Consolas" panose="020B0609020204030204" pitchFamily="49"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الدالة تحتاج إلى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3 عوامل إلزامية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host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المكان الذي يتم الاتصال منه وعند كتابة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en-US" sz="2000" b="1" dirty="0" err="1">
                <a:solidFill>
                  <a:srgbClr val="C2734F"/>
                </a:solidFill>
                <a:latin typeface="Consolas" panose="020B0609020204030204" pitchFamily="49" charset="0"/>
                <a:ea typeface="Calibri" panose="020F0502020204030204" pitchFamily="34" charset="0"/>
                <a:cs typeface="Calibri" panose="020F0502020204030204" pitchFamily="34" charset="0"/>
              </a:rPr>
              <a:t>loaclhost</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الجهاز المستعمل لتشغيل هذا البرنامج</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user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الاسم الذي وضعته في اثناء تثبيت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1" dirty="0">
                <a:solidFill>
                  <a:srgbClr val="7FD4FE"/>
                </a:solidFill>
                <a:latin typeface="Consolas" panose="020B0609020204030204" pitchFamily="49" charset="0"/>
                <a:ea typeface="Calibri" panose="020F0502020204030204" pitchFamily="34" charset="0"/>
                <a:cs typeface="Calibri" panose="020F0502020204030204" pitchFamily="34" charset="0"/>
              </a:rPr>
              <a:t>passwd</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لكلمة المرور وهو ذاته الذي تم اختياره اثناء تثبيث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2669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010A4B-5F96-2BB9-E9C9-5622D49D33BB}"/>
              </a:ext>
            </a:extLst>
          </p:cNvPr>
          <p:cNvPicPr>
            <a:picLocks noChangeAspect="1"/>
          </p:cNvPicPr>
          <p:nvPr/>
        </p:nvPicPr>
        <p:blipFill rotWithShape="1">
          <a:blip r:embed="rId2"/>
          <a:srcRect t="2221" r="713" b="-4786"/>
          <a:stretch/>
        </p:blipFill>
        <p:spPr>
          <a:xfrm>
            <a:off x="0" y="274320"/>
            <a:ext cx="6400800" cy="365760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600164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لهذا قمنا باستدعاء الدالة </a:t>
            </a:r>
            <a:r>
              <a:rPr lang="en-US" sz="2000" dirty="0" err="1">
                <a:solidFill>
                  <a:srgbClr val="4EC98A"/>
                </a:solidFill>
                <a:latin typeface="Consolas" panose="020B0609020204030204" pitchFamily="49" charset="0"/>
                <a:ea typeface="Calibri" panose="020F0502020204030204" pitchFamily="34" charset="0"/>
                <a:cs typeface="Calibri" panose="020F0502020204030204" pitchFamily="34" charset="0"/>
              </a:rPr>
              <a:t>connection</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cursor</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وقمنا بوضع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وهو الاداة اللتي يمكن فعل الاوامر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بها واخذ القيم والتعديل والخذف الخ...</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cursor</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0" i="0" dirty="0">
                <a:solidFill>
                  <a:srgbClr val="FFFFFF"/>
                </a:solidFill>
                <a:effectLst/>
                <a:latin typeface="-apple-system"/>
              </a:rPr>
              <a:t>query</a:t>
            </a:r>
            <a:endParaRPr lang="ar-SA" sz="2400" b="0"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2734F"/>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2734F"/>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2734F"/>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2734F"/>
                </a:solidFill>
                <a:latin typeface="Consolas" panose="020B0609020204030204" pitchFamily="49" charset="0"/>
                <a:ea typeface="Calibri" panose="020F0502020204030204" pitchFamily="34" charset="0"/>
                <a:cs typeface="Calibri" panose="020F0502020204030204" pitchFamily="34" charset="0"/>
              </a:rPr>
              <a:t>“testdatabase1”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dirty="0">
                <a:solidFill>
                  <a:srgbClr val="FFFFFF"/>
                </a:solidFill>
                <a:latin typeface="-apple-system"/>
                <a:ea typeface="Calibri" panose="020F0502020204030204" pitchFamily="34" charset="0"/>
                <a:cs typeface="Calibri" panose="020F0502020204030204" pitchFamily="34" charset="0"/>
              </a:rPr>
              <a:t>MySQL Workbench</a:t>
            </a:r>
            <a:r>
              <a:rPr lang="ar-SA" sz="2400" dirty="0">
                <a:solidFill>
                  <a:srgbClr val="FFFFFF"/>
                </a:solidFill>
                <a:latin typeface="-apple-system"/>
                <a:ea typeface="Calibri" panose="020F0502020204030204" pitchFamily="34" charset="0"/>
                <a:cs typeface="Calibri" panose="020F0502020204030204" pitchFamily="34" charset="0"/>
              </a:rPr>
              <a:t> المثبت في الجهاز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75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06285" y="265380"/>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التحسس الذكي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753881" y="4158971"/>
            <a:ext cx="10684238"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خاصية التحسس الذكي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تساعد المبرمج في كتابة الشفرات البرمجية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تفعل خاصية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المنصة التي تبرمج عليها، ستساعدك في استعراض واكمال الأوامر البرمجية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مثلا نحن الان نستخدم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ولغة برمجة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 لم نقم بتثبيت التحسس الذكي لن تقوم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بإظهار الأوامر البرمجية التي توجد في لغة بايثون</a:t>
            </a:r>
          </a:p>
        </p:txBody>
      </p:sp>
      <p:pic>
        <p:nvPicPr>
          <p:cNvPr id="6" name="Picture 5">
            <a:extLst>
              <a:ext uri="{FF2B5EF4-FFF2-40B4-BE49-F238E27FC236}">
                <a16:creationId xmlns:a16="http://schemas.microsoft.com/office/drawing/2014/main" id="{9FE6CC5E-1B51-1737-2F61-11832F610DCD}"/>
              </a:ext>
            </a:extLst>
          </p:cNvPr>
          <p:cNvPicPr>
            <a:picLocks noChangeAspect="1"/>
          </p:cNvPicPr>
          <p:nvPr/>
        </p:nvPicPr>
        <p:blipFill>
          <a:blip r:embed="rId2"/>
          <a:stretch>
            <a:fillRect/>
          </a:stretch>
        </p:blipFill>
        <p:spPr>
          <a:xfrm>
            <a:off x="438787" y="1544867"/>
            <a:ext cx="4658375" cy="1432353"/>
          </a:xfrm>
          <a:prstGeom prst="rect">
            <a:avLst/>
          </a:prstGeom>
        </p:spPr>
      </p:pic>
      <p:pic>
        <p:nvPicPr>
          <p:cNvPr id="11" name="Picture 10">
            <a:extLst>
              <a:ext uri="{FF2B5EF4-FFF2-40B4-BE49-F238E27FC236}">
                <a16:creationId xmlns:a16="http://schemas.microsoft.com/office/drawing/2014/main" id="{266E3A5C-A15F-3D7E-6A80-D53DEC1936D1}"/>
              </a:ext>
            </a:extLst>
          </p:cNvPr>
          <p:cNvPicPr>
            <a:picLocks noChangeAspect="1"/>
          </p:cNvPicPr>
          <p:nvPr/>
        </p:nvPicPr>
        <p:blipFill>
          <a:blip r:embed="rId3"/>
          <a:stretch>
            <a:fillRect/>
          </a:stretch>
        </p:blipFill>
        <p:spPr>
          <a:xfrm>
            <a:off x="5793847" y="1050184"/>
            <a:ext cx="5026552" cy="2878775"/>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652288-E220-D063-8335-4D20A182E441}"/>
              </a:ext>
            </a:extLst>
          </p:cNvPr>
          <p:cNvPicPr>
            <a:picLocks noChangeAspect="1"/>
          </p:cNvPicPr>
          <p:nvPr/>
        </p:nvPicPr>
        <p:blipFill>
          <a:blip r:embed="rId2"/>
          <a:stretch>
            <a:fillRect/>
          </a:stretch>
        </p:blipFill>
        <p:spPr>
          <a:xfrm>
            <a:off x="38256" y="405005"/>
            <a:ext cx="7238844" cy="291244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قاعدة البايانات في 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connect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مناداة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cursor</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”CREATE TABLE “ </a:t>
            </a:r>
            <a:r>
              <a:rPr lang="ar-SA" sz="2400" dirty="0">
                <a:solidFill>
                  <a:srgbClr val="C2734F"/>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لاضافة التفاصيل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فعندما نفتح اقواس بعد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VARCHAR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فاننا نقصد بها اكبر عدد ممكن للاحرف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(50)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حرف</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نفتح اقواس بعد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DECIMAL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فاننا نحتاج إلى رقمين الاول سيكون كم خانة في الرقم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والثاني سيكون عدد الاعداد بعد الفاصلة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2543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E5158B-C417-BD9D-AC7A-721A16113578}"/>
              </a:ext>
            </a:extLst>
          </p:cNvPr>
          <p:cNvPicPr>
            <a:picLocks noChangeAspect="1"/>
          </p:cNvPicPr>
          <p:nvPr/>
        </p:nvPicPr>
        <p:blipFill>
          <a:blip r:embed="rId2"/>
          <a:stretch>
            <a:fillRect/>
          </a:stretch>
        </p:blipFill>
        <p:spPr>
          <a:xfrm>
            <a:off x="0" y="78433"/>
            <a:ext cx="7142745" cy="343677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عامود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column to a Table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جدوال في قاعدة البايانات يمكننا الان اضافة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اخر في حال عدم اضافته عند انشاء الجدول.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مناداة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cursor</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“ALTER TABLE”</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ADD COLUMN”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اسم العامود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color”</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نوع البايانات في هذا العامود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VARCHAR(10)”</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ثم كتابة فاصلة منقوطة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60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81599-7352-4FC3-0B12-91BA9838A58E}"/>
              </a:ext>
            </a:extLst>
          </p:cNvPr>
          <p:cNvPicPr>
            <a:picLocks noChangeAspect="1"/>
          </p:cNvPicPr>
          <p:nvPr/>
        </p:nvPicPr>
        <p:blipFill>
          <a:blip r:embed="rId2"/>
          <a:stretch>
            <a:fillRect/>
          </a:stretch>
        </p:blipFill>
        <p:spPr>
          <a:xfrm>
            <a:off x="0" y="297810"/>
            <a:ext cx="7266455" cy="3656769"/>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row to a Table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القيم فيه ويجب ان يكون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VALUES”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cursor.execute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ثم فاصلة ثم المتغير الثاني</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connection.commit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وهذا يحدث الجدول بالتغيرات الجديدة</a:t>
            </a:r>
          </a:p>
        </p:txBody>
      </p:sp>
    </p:spTree>
    <p:extLst>
      <p:ext uri="{BB962C8B-B14F-4D97-AF65-F5344CB8AC3E}">
        <p14:creationId xmlns:p14="http://schemas.microsoft.com/office/powerpoint/2010/main" val="2790967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15498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7-</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8-</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9-</a:t>
            </a:r>
          </a:p>
        </p:txBody>
      </p:sp>
    </p:spTree>
    <p:extLst>
      <p:ext uri="{BB962C8B-B14F-4D97-AF65-F5344CB8AC3E}">
        <p14:creationId xmlns:p14="http://schemas.microsoft.com/office/powerpoint/2010/main" val="3031423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83BCF-003E-D65C-107D-037ABF54DFAE}"/>
              </a:ext>
            </a:extLst>
          </p:cNvPr>
          <p:cNvPicPr>
            <a:picLocks noChangeAspect="1"/>
          </p:cNvPicPr>
          <p:nvPr/>
        </p:nvPicPr>
        <p:blipFill>
          <a:blip r:embed="rId2"/>
          <a:stretch>
            <a:fillRect/>
          </a:stretch>
        </p:blipFill>
        <p:spPr>
          <a:xfrm>
            <a:off x="138218" y="0"/>
            <a:ext cx="5957782" cy="3622652"/>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MySQL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علينا ان نضع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والقيم الجديدة في 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“UPDATE”</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SET”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اسم الخانة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كتابة يساوي ثم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اللتي تريد تغيرها وان كان هناك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اكثر من خانة يمكن وضع</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فاصلة وكتابة اسم الخانة الثانية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“WHERE”</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ثم كتابة اسم الخانة اللتي تميز  الصف في المثال اسم السيارة لان الاسم لا يتكرر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يساوي ثم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587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81951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02808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DBB73E-37BA-9DDB-8381-80B7B39253B5}"/>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83296" y="2764970"/>
            <a:ext cx="5615186" cy="4093029"/>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507831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تحميل مكتبة </a:t>
            </a:r>
            <a:r>
              <a:rPr lang="en-US" sz="2400" b="1" dirty="0" err="1">
                <a:solidFill>
                  <a:srgbClr val="4EC98A"/>
                </a:solidFill>
                <a:latin typeface="Calibri" panose="020F0502020204030204" pitchFamily="34" charset="0"/>
                <a:ea typeface="Calibri" panose="020F0502020204030204" pitchFamily="34" charset="0"/>
                <a:cs typeface="Calibri" panose="020F0502020204030204" pitchFamily="34" charset="0"/>
              </a:rPr>
              <a:t>pypyodbc</a:t>
            </a:r>
            <a:endParaRPr lang="ar-SA" sz="2400" b="1" dirty="0">
              <a:solidFill>
                <a:srgbClr val="4EC98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وتحميل المكتبة اضغط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Win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اكتب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cmd</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تفتح النافذة اكتب الامر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pip</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pypyodbc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تم تحميل المكتبة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ونحتاج بعد تحميل المكتبة إلى 3 متغيرات اساسية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Driver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(غالبا ما يكون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(ممكن الحصول عليه من خلال كتابة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ssms</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في بحث الوندوز وفتح اول برنامج ثم الضط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New</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a:t>
            </a:r>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SELECT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CC8BC8"/>
                </a:solidFill>
                <a:latin typeface="Arial" panose="020B0604020202020204" pitchFamily="34" charset="0"/>
                <a:ea typeface="Calibri" panose="020F0502020204030204" pitchFamily="34" charset="0"/>
                <a:cs typeface="Arial" panose="020B0604020202020204" pitchFamily="34" charset="0"/>
              </a:rPr>
              <a:t>@@</a:t>
            </a:r>
            <a:r>
              <a:rPr lang="en-US" sz="2000" b="1" dirty="0">
                <a:solidFill>
                  <a:srgbClr val="CC8BC8"/>
                </a:solidFill>
                <a:latin typeface="Calibri" panose="020F0502020204030204" pitchFamily="34" charset="0"/>
                <a:ea typeface="Calibri" panose="020F0502020204030204" pitchFamily="34" charset="0"/>
                <a:cs typeface="Calibri" panose="020F0502020204030204" pitchFamily="34" charset="0"/>
              </a:rPr>
              <a:t>ServerName</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ومن ثم الضغط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Execute</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وسوف ترا اسم ال</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الاسفل)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اسم قاعدة البايانات إذا كان يوجد</a:t>
            </a:r>
          </a:p>
        </p:txBody>
      </p:sp>
    </p:spTree>
    <p:extLst>
      <p:ext uri="{BB962C8B-B14F-4D97-AF65-F5344CB8AC3E}">
        <p14:creationId xmlns:p14="http://schemas.microsoft.com/office/powerpoint/2010/main" val="1514378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353DD-015D-6E20-C2FD-849FC734AE83}"/>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0" y="4713514"/>
            <a:ext cx="5638800" cy="21444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746171" cy="16687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48320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يجب كتابة نص الاتصال وهو نص متعدد الاسطر ويمكننا انشاء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نص متعدد الاسطر بكتابة 3 علامات تنصيص</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0" dirty="0">
                <a:solidFill>
                  <a:srgbClr val="CE9178"/>
                </a:solidFill>
                <a:effectLst/>
                <a:latin typeface="Consolas" panose="020B0609020204030204" pitchFamily="49" charset="0"/>
              </a:rPr>
              <a:t>DRIVER=</a:t>
            </a:r>
            <a:r>
              <a:rPr lang="en-US" sz="2000" b="0" dirty="0">
                <a:solidFill>
                  <a:srgbClr val="D7BA7D"/>
                </a:solidFill>
                <a:effectLst/>
                <a:latin typeface="Consolas" panose="020B0609020204030204" pitchFamily="49" charset="0"/>
              </a:rPr>
              <a:t>{{</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DRIVER_NAME</a:t>
            </a:r>
            <a:r>
              <a:rPr lang="en-US" sz="2000" b="0" dirty="0">
                <a:solidFill>
                  <a:srgbClr val="569CD6"/>
                </a:solidFill>
                <a:effectLst/>
                <a:latin typeface="Consolas" panose="020B0609020204030204" pitchFamily="49" charset="0"/>
              </a:rPr>
              <a:t>}</a:t>
            </a:r>
            <a:r>
              <a:rPr lang="en-US" sz="2000" b="0" dirty="0">
                <a:solidFill>
                  <a:srgbClr val="D7BA7D"/>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4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ثلاث اقواس</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0" dirty="0">
                <a:solidFill>
                  <a:srgbClr val="CE9178"/>
                </a:solidFill>
                <a:effectLst/>
                <a:latin typeface="Consolas" panose="020B0609020204030204" pitchFamily="49" charset="0"/>
              </a:rPr>
              <a:t>SERVER=</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SERVER_NAME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dirty="0">
              <a:solidFill>
                <a:srgbClr val="C2734F"/>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عدم كتابتها إذا لم يوجد قاعدة بايانات</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en-US" sz="2000" b="0" dirty="0" err="1">
                <a:solidFill>
                  <a:srgbClr val="CE9178"/>
                </a:solidFill>
                <a:effectLst/>
                <a:latin typeface="Consolas" panose="020B0609020204030204" pitchFamily="49" charset="0"/>
              </a:rPr>
              <a:t>Trusted_Connection</a:t>
            </a:r>
            <a:r>
              <a:rPr lang="en-US" sz="2000" b="0" dirty="0">
                <a:solidFill>
                  <a:srgbClr val="CE9178"/>
                </a:solidFill>
                <a:effectLst/>
                <a:latin typeface="Consolas" panose="020B0609020204030204" pitchFamily="49" charset="0"/>
              </a:rPr>
              <a:t>=yes;</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وطبعا يجب كتابة فاصلة منقوطة بعد كل سطر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يكون النص منسق باحد الطرق اللتي استعملناها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هذا الان مجرد نص سوف نستخدمه في الدرس القادم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للتواصل مع قاعدة البايانات</a:t>
            </a:r>
          </a:p>
        </p:txBody>
      </p:sp>
    </p:spTree>
    <p:extLst>
      <p:ext uri="{BB962C8B-B14F-4D97-AF65-F5344CB8AC3E}">
        <p14:creationId xmlns:p14="http://schemas.microsoft.com/office/powerpoint/2010/main" val="1077465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36D56F-24E1-21A3-41EC-5FE759D1EA1C}"/>
              </a:ext>
            </a:extLst>
          </p:cNvPr>
          <p:cNvPicPr>
            <a:picLocks noChangeAspect="1"/>
          </p:cNvPicPr>
          <p:nvPr/>
        </p:nvPicPr>
        <p:blipFill>
          <a:blip r:embed="rId2"/>
          <a:stretch>
            <a:fillRect/>
          </a:stretch>
        </p:blipFill>
        <p:spPr>
          <a:xfrm>
            <a:off x="0" y="1426029"/>
            <a:ext cx="5531890" cy="54319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974771" cy="3671758"/>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309256" y="855573"/>
            <a:ext cx="8626997" cy="575542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حصلنا على كل المتغيرات اللتي نحتاجها ويمكننا استدعاء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دالة الاتصال في </a:t>
            </a:r>
            <a:r>
              <a:rPr lang="en-US" sz="2000" b="0" dirty="0" err="1">
                <a:solidFill>
                  <a:srgbClr val="4EC9B0"/>
                </a:solidFill>
                <a:effectLst/>
                <a:latin typeface="Consolas" panose="020B0609020204030204" pitchFamily="49" charset="0"/>
              </a:rPr>
              <a:t>pypyodbc</a:t>
            </a:r>
            <a:endParaRPr lang="en-US" sz="2400" b="0" dirty="0">
              <a:solidFill>
                <a:srgbClr val="CCCCCC"/>
              </a:solidFill>
              <a:effectLst/>
              <a:latin typeface="Consolas" panose="020B0609020204030204" pitchFamily="49"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فعلينا اولا ان ننشئ متغير ونضع الدالة </a:t>
            </a:r>
            <a:r>
              <a:rPr lang="en-US" sz="2000" b="0" dirty="0" err="1">
                <a:solidFill>
                  <a:srgbClr val="4EC9B0"/>
                </a:solidFill>
                <a:effectLst/>
                <a:latin typeface="Consolas" panose="020B0609020204030204" pitchFamily="49" charset="0"/>
              </a:rPr>
              <a:t>pypyodbc</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connect</a:t>
            </a:r>
            <a:r>
              <a:rPr lang="en-US" sz="2000" b="0" dirty="0">
                <a:solidFill>
                  <a:srgbClr val="CCCCCC"/>
                </a:solidFill>
                <a:effectLst/>
                <a:latin typeface="Consolas" panose="020B0609020204030204" pitchFamily="49" charset="0"/>
              </a:rPr>
              <a:t>()</a:t>
            </a:r>
            <a:endParaRPr lang="ar-SA" sz="20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ويجب ان نضع داخل الاقواس النص الذي انشأناه مسبقا</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وهكذا تم الاتصال بقاعدة البايانات</a:t>
            </a:r>
          </a:p>
          <a:p>
            <a:pPr algn="r" rtl="1"/>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ويجب بعد الاتصال انشاء شي اسمه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وهو مثل المؤشر</a:t>
            </a:r>
          </a:p>
          <a:p>
            <a:pPr algn="r" rtl="1"/>
            <a:r>
              <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الذي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يمكننا من خلاله تنفيذ الاوامر اخذ البايانات</a:t>
            </a:r>
            <a:endPar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ويكون بإنشاء متغير ووضع الدلة </a:t>
            </a:r>
            <a:r>
              <a:rPr lang="en-US" sz="2000" b="0" dirty="0" err="1">
                <a:solidFill>
                  <a:srgbClr val="9CDCFE"/>
                </a:solidFill>
                <a:effectLst/>
                <a:latin typeface="Consolas" panose="020B0609020204030204" pitchFamily="49" charset="0"/>
              </a:rPr>
              <a:t>connection</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cursor</a:t>
            </a:r>
            <a:r>
              <a:rPr lang="en-US" sz="2000" b="0" dirty="0">
                <a:solidFill>
                  <a:srgbClr val="CCCCCC"/>
                </a:solidFill>
                <a:effectLst/>
                <a:latin typeface="Consolas" panose="020B0609020204030204" pitchFamily="49" charset="0"/>
              </a:rPr>
              <a:t>()</a:t>
            </a:r>
            <a:r>
              <a:rPr lang="ar-SA" sz="2000" b="0" dirty="0">
                <a:solidFill>
                  <a:srgbClr val="CCCCCC"/>
                </a:solidFill>
                <a:effectLst/>
                <a:latin typeface="Consolas" panose="020B0609020204030204" pitchFamily="49" charset="0"/>
              </a:rPr>
              <a:t> </a:t>
            </a:r>
            <a:r>
              <a:rPr lang="ar-SA" sz="2400" b="0" dirty="0">
                <a:solidFill>
                  <a:srgbClr val="CCCCCC"/>
                </a:solidFill>
                <a:effectLst/>
                <a:latin typeface="Consolas" panose="020B0609020204030204" pitchFamily="49" charset="0"/>
              </a:rPr>
              <a:t>قيمة له</a:t>
            </a:r>
          </a:p>
          <a:p>
            <a:pPr algn="r" rtl="1"/>
            <a:endParaRPr lang="ar-SA" sz="2400" dirty="0">
              <a:solidFill>
                <a:srgbClr val="CCCCCC"/>
              </a:solidFill>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ويمكننا كتابة</a:t>
            </a:r>
            <a:r>
              <a:rPr lang="ar-SA" sz="2800" b="0" dirty="0">
                <a:solidFill>
                  <a:srgbClr val="CCCCCC"/>
                </a:solidFill>
                <a:effectLst/>
                <a:latin typeface="Consolas" panose="020B0609020204030204" pitchFamily="49" charset="0"/>
              </a:rPr>
              <a:t> </a:t>
            </a:r>
            <a:r>
              <a:rPr lang="en-US" sz="2800" b="0" dirty="0">
                <a:solidFill>
                  <a:srgbClr val="C586C0"/>
                </a:solidFill>
                <a:effectLst/>
                <a:latin typeface="Consolas" panose="020B0609020204030204" pitchFamily="49" charset="0"/>
              </a:rPr>
              <a:t>except</a:t>
            </a:r>
            <a:r>
              <a:rPr lang="ar-SA" sz="28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في حال عدم القدرة على الاتصال </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مع قاعدة البايانات</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وفي الاخير يجب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كتابة </a:t>
            </a:r>
            <a:r>
              <a:rPr lang="en-US" sz="2400" b="0" dirty="0">
                <a:solidFill>
                  <a:srgbClr val="C586C0"/>
                </a:solidFill>
                <a:effectLst/>
                <a:latin typeface="Consolas" panose="020B0609020204030204" pitchFamily="49" charset="0"/>
              </a:rPr>
              <a:t>finally</a:t>
            </a:r>
            <a:r>
              <a:rPr lang="ar-SA" sz="2400" b="0" dirty="0">
                <a:solidFill>
                  <a:srgbClr val="C586C0"/>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حال نجاح الاتصال سيقوم بإغلاق</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Cursor</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وال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اتصال</a:t>
            </a:r>
            <a:endParaRPr lang="en-US" sz="28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90184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2589E4-D693-0A37-6774-1CA4B2A730E7}"/>
              </a:ext>
            </a:extLst>
          </p:cNvPr>
          <p:cNvPicPr>
            <a:picLocks noChangeAspect="1"/>
          </p:cNvPicPr>
          <p:nvPr/>
        </p:nvPicPr>
        <p:blipFill>
          <a:blip r:embed="rId2"/>
          <a:stretch>
            <a:fillRect/>
          </a:stretch>
        </p:blipFill>
        <p:spPr>
          <a:xfrm>
            <a:off x="0" y="239507"/>
            <a:ext cx="8007117" cy="274317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54628" y="3215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المدخلات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Inputs</a:t>
            </a:r>
          </a:p>
        </p:txBody>
      </p:sp>
      <p:sp>
        <p:nvSpPr>
          <p:cNvPr id="4" name="TextBox 3">
            <a:extLst>
              <a:ext uri="{FF2B5EF4-FFF2-40B4-BE49-F238E27FC236}">
                <a16:creationId xmlns:a16="http://schemas.microsoft.com/office/drawing/2014/main" id="{8F9C7D32-0367-58E9-49C3-AD08A7ACF322}"/>
              </a:ext>
            </a:extLst>
          </p:cNvPr>
          <p:cNvSpPr txBox="1"/>
          <p:nvPr/>
        </p:nvSpPr>
        <p:spPr>
          <a:xfrm>
            <a:off x="1654628" y="1752600"/>
            <a:ext cx="10253599"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لطلب معلومة من مستخدم الرنامج نستخدم الدالة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لانها تعيد لنا القيمة من نوع نص.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لذلك قد نحتاج تحويلها الى نوع اخر مثل رقم إذا تطلب الامر، ومثالها الاتي:</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طلبنا اسم المستخدم ووضعنا 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name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نكتب داخل الاقواس المعلومة المراد ادخالها بين علامة تنصيص</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لكي يتعرف النظام ان الموجود داخل الاقواس هو عبارة عن نص.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طلبنا عمر المستخدم الذي يفترض ان يكون رقم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القيمة التى تعيدها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دائما نص لذا يج ان نحولها إلى رقم كي نسعمل الرياضيات عليه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فسيعتبر النظام القيمة المدخلة كرقم صحيح وبالتالي سيكون المتغير </a:t>
            </a:r>
            <a:r>
              <a:rPr lang="en-US" sz="2400" dirty="0">
                <a:solidFill>
                  <a:srgbClr val="A2E7FF"/>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0DD97-8CBF-0E1E-9288-AD32657316B3}"/>
              </a:ext>
            </a:extLst>
          </p:cNvPr>
          <p:cNvPicPr>
            <a:picLocks noChangeAspect="1"/>
          </p:cNvPicPr>
          <p:nvPr/>
        </p:nvPicPr>
        <p:blipFill>
          <a:blip r:embed="rId2"/>
          <a:stretch>
            <a:fillRect/>
          </a:stretch>
        </p:blipFill>
        <p:spPr>
          <a:xfrm>
            <a:off x="0" y="78432"/>
            <a:ext cx="6389914" cy="498397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اضافة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0" dirty="0" err="1">
                <a:solidFill>
                  <a:srgbClr val="9CDCFE"/>
                </a:solidFill>
                <a:effectLst/>
                <a:latin typeface="Consolas" panose="020B0609020204030204" pitchFamily="49" charset="0"/>
              </a:rPr>
              <a:t>autocommit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ar-SA" sz="20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لدالة الاتصال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db</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1" i="0" dirty="0">
                <a:solidFill>
                  <a:srgbClr val="FFFFFF"/>
                </a:solidFill>
                <a:effectLst/>
                <a:latin typeface="-apple-system"/>
              </a:rPr>
              <a:t>query</a:t>
            </a:r>
            <a:endParaRPr lang="ar-SA" sz="2400" b="1"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2734F"/>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2734F"/>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2734F"/>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2734F"/>
                </a:solidFill>
                <a:latin typeface="Consolas" panose="020B0609020204030204" pitchFamily="49" charset="0"/>
                <a:ea typeface="Calibri" panose="020F0502020204030204" pitchFamily="34" charset="0"/>
                <a:cs typeface="Calibri" panose="020F0502020204030204" pitchFamily="34" charset="0"/>
              </a:rPr>
              <a:t>“test1”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b="1" dirty="0">
                <a:solidFill>
                  <a:srgbClr val="FFFFFF"/>
                </a:solidFill>
                <a:latin typeface="-apple-system"/>
                <a:ea typeface="Calibri" panose="020F0502020204030204" pitchFamily="34" charset="0"/>
                <a:cs typeface="Calibri" panose="020F0502020204030204" pitchFamily="34" charset="0"/>
              </a:rPr>
              <a:t>SQL</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Server</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Management Studio</a:t>
            </a:r>
            <a:r>
              <a:rPr lang="ar-SA" sz="2400" b="1" dirty="0">
                <a:solidFill>
                  <a:srgbClr val="FFFFFF"/>
                </a:solidFill>
                <a:latin typeface="-apple-system"/>
                <a:ea typeface="Calibri" panose="020F0502020204030204" pitchFamily="34" charset="0"/>
                <a:cs typeface="Calibri" panose="020F0502020204030204" pitchFamily="34" charset="0"/>
              </a:rPr>
              <a:t> </a:t>
            </a:r>
            <a:r>
              <a:rPr lang="ar-SA" sz="2400" dirty="0">
                <a:solidFill>
                  <a:srgbClr val="FFFFFF"/>
                </a:solidFill>
                <a:latin typeface="-apple-system"/>
                <a:ea typeface="Calibri" panose="020F0502020204030204" pitchFamily="34" charset="0"/>
                <a:cs typeface="Calibri" panose="020F0502020204030204" pitchFamily="34" charset="0"/>
              </a:rPr>
              <a:t>المثبت في الجهاز ويمكن البحث عنه في الوندوز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127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652288-E220-D063-8335-4D20A182E441}"/>
              </a:ext>
            </a:extLst>
          </p:cNvPr>
          <p:cNvPicPr>
            <a:picLocks noChangeAspect="1"/>
          </p:cNvPicPr>
          <p:nvPr/>
        </p:nvPicPr>
        <p:blipFill>
          <a:blip r:embed="rId2"/>
          <a:stretch>
            <a:fillRect/>
          </a:stretch>
        </p:blipFill>
        <p:spPr>
          <a:xfrm>
            <a:off x="38256" y="405005"/>
            <a:ext cx="7238844" cy="291244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قاعدة البايانات في 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connect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مناداة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cursor</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”CREATE TABLE “ </a:t>
            </a:r>
            <a:r>
              <a:rPr lang="ar-SA" sz="2400" dirty="0">
                <a:solidFill>
                  <a:srgbClr val="C2734F"/>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لاضافة التفاصيل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فعندما نفتح اقواس بعد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VARCHAR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فاننا نقصد بها اكبر عدد ممكن للاحرف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(50)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حرف</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نفتح اقواس بعد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DECIMAL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فاننا نحتاج إلى رقمين الاول سيكون كم خانة في الرقم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والثاني سيكون عدد الاعداد بعد الفاصلة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9382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2E5158B-C417-BD9D-AC7A-721A16113578}"/>
              </a:ext>
            </a:extLst>
          </p:cNvPr>
          <p:cNvPicPr>
            <a:picLocks noChangeAspect="1"/>
          </p:cNvPicPr>
          <p:nvPr/>
        </p:nvPicPr>
        <p:blipFill>
          <a:blip r:embed="rId2"/>
          <a:stretch>
            <a:fillRect/>
          </a:stretch>
        </p:blipFill>
        <p:spPr>
          <a:xfrm>
            <a:off x="0" y="78433"/>
            <a:ext cx="7142745" cy="343677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عامود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column to a Table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جدوال في قاعدة البايانات يمكننا الان اضافة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اخر في حال عدم اضافته عند انشاء الجدول.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مناداة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cursor</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“ALTER TABLE”</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ADD COLUMN”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اسم العامود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color”</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نوع البايانات في هذا العامود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VARCHAR(10)”</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ثم كتابة فاصلة منقوطة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59748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37113" y="1008991"/>
            <a:ext cx="8920911" cy="415498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7-</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8-</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9-</a:t>
            </a:r>
          </a:p>
        </p:txBody>
      </p:sp>
    </p:spTree>
    <p:extLst>
      <p:ext uri="{BB962C8B-B14F-4D97-AF65-F5344CB8AC3E}">
        <p14:creationId xmlns:p14="http://schemas.microsoft.com/office/powerpoint/2010/main" val="3252023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81599-7352-4FC3-0B12-91BA9838A58E}"/>
              </a:ext>
            </a:extLst>
          </p:cNvPr>
          <p:cNvPicPr>
            <a:picLocks noChangeAspect="1"/>
          </p:cNvPicPr>
          <p:nvPr/>
        </p:nvPicPr>
        <p:blipFill>
          <a:blip r:embed="rId2"/>
          <a:stretch>
            <a:fillRect/>
          </a:stretch>
        </p:blipFill>
        <p:spPr>
          <a:xfrm>
            <a:off x="0" y="297810"/>
            <a:ext cx="7266455" cy="3656769"/>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row to a Table MySQL)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القيم فيه ويجب ان يكون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VALUES”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cursor.execute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ثم فاصلة ثم المتغير الثاني</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connection.commit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وهذا يحدث الجدول بالتغيرات الجديدة</a:t>
            </a:r>
          </a:p>
        </p:txBody>
      </p:sp>
    </p:spTree>
    <p:extLst>
      <p:ext uri="{BB962C8B-B14F-4D97-AF65-F5344CB8AC3E}">
        <p14:creationId xmlns:p14="http://schemas.microsoft.com/office/powerpoint/2010/main" val="4045913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83BCF-003E-D65C-107D-037ABF54DFAE}"/>
              </a:ext>
            </a:extLst>
          </p:cNvPr>
          <p:cNvPicPr>
            <a:picLocks noChangeAspect="1"/>
          </p:cNvPicPr>
          <p:nvPr/>
        </p:nvPicPr>
        <p:blipFill>
          <a:blip r:embed="rId2"/>
          <a:stretch>
            <a:fillRect/>
          </a:stretch>
        </p:blipFill>
        <p:spPr>
          <a:xfrm>
            <a:off x="138218" y="0"/>
            <a:ext cx="5957782" cy="3622652"/>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MySQL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علينا ان نضع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والقيم الجديدة في 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“UPDATE”</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cars”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SET”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اسم الخانة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كتابة يساوي ثم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اللتي تريد تغيرها وان كان هناك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اكثر من خانة يمكن وضع</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فاصلة وكتابة اسم الخانة الثانية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“WHERE”</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ثم كتابة اسم الخانة اللتي تميز  الصف في المثال اسم السيارة لان الاسم لا يتكرر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يساوي ثم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69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26028" y="2889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بعض دوال المتغير النصي</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05864308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rtl="1"/>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tc>
                <a:tc>
                  <a:txBody>
                    <a:bodyPr/>
                    <a:lstStyle/>
                    <a:p>
                      <a:pPr algn="r" rtl="1"/>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جميع احرف النص كاحرف كبيرة</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z.upper</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upper</a:t>
                      </a:r>
                    </a:p>
                  </a:txBody>
                  <a:tcPr marL="6350" marR="6350" marT="6350" marB="0" anchor="ctr">
                    <a:solidFill>
                      <a:schemeClr val="bg2">
                        <a:lumMod val="25000"/>
                      </a:schemeClr>
                    </a:solidFill>
                  </a:tcPr>
                </a:tc>
                <a:extLst>
                  <a:ext uri="{0D108BD9-81ED-4DB2-BD59-A6C34878D82A}">
                    <a16:rowId xmlns:a16="http://schemas.microsoft.com/office/drawing/2014/main" val="238292716"/>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z.lower</a:t>
                      </a:r>
                      <a:r>
                        <a:rPr lang="en-US" sz="1800" b="0" kern="1200">
                          <a:solidFill>
                            <a:schemeClr val="bg1"/>
                          </a:solidFill>
                          <a:effectLst/>
                          <a:latin typeface="+mn-lt"/>
                          <a:ea typeface="+mn-ea"/>
                          <a:cs typeface="+mn-cs"/>
                        </a:rPr>
                        <a:t>())</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lower</a:t>
                      </a:r>
                    </a:p>
                  </a:txBody>
                  <a:tcPr marL="6350" marR="6350" marT="6350" marB="0" anchor="ctr">
                    <a:solidFill>
                      <a:schemeClr val="tx1">
                        <a:lumMod val="85000"/>
                        <a:lumOff val="15000"/>
                      </a:schemeClr>
                    </a:solidFill>
                  </a:tcPr>
                </a:tc>
                <a:extLst>
                  <a:ext uri="{0D108BD9-81ED-4DB2-BD59-A6C34878D82A}">
                    <a16:rowId xmlns:a16="http://schemas.microsoft.com/office/drawing/2014/main" val="145931201"/>
                  </a:ext>
                </a:extLst>
              </a:tr>
              <a:tr h="436942">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z.capitalize</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capitalize</a:t>
                      </a:r>
                    </a:p>
                  </a:txBody>
                  <a:tcPr marL="6350" marR="6350" marT="6350" marB="0" anchor="ctr">
                    <a:solidFill>
                      <a:schemeClr val="bg2">
                        <a:lumMod val="25000"/>
                      </a:schemeClr>
                    </a:solidFill>
                  </a:tcPr>
                </a:tc>
                <a:extLst>
                  <a:ext uri="{0D108BD9-81ED-4DB2-BD59-A6C34878D82A}">
                    <a16:rowId xmlns:a16="http://schemas.microsoft.com/office/drawing/2014/main" val="1666754179"/>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z.count</a:t>
                      </a:r>
                      <a:r>
                        <a:rPr lang="en-US" sz="1800" b="0" kern="1200">
                          <a:solidFill>
                            <a:schemeClr val="bg1"/>
                          </a:solidFill>
                          <a:effectLst/>
                          <a:latin typeface="+mn-lt"/>
                          <a:ea typeface="+mn-ea"/>
                          <a:cs typeface="+mn-cs"/>
                        </a:rPr>
                        <a:t>("a"))</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count</a:t>
                      </a:r>
                    </a:p>
                  </a:txBody>
                  <a:tcPr marL="6350" marR="6350" marT="6350" marB="0" anchor="ctr">
                    <a:solidFill>
                      <a:schemeClr val="tx1">
                        <a:lumMod val="85000"/>
                        <a:lumOff val="15000"/>
                      </a:schemeClr>
                    </a:solidFill>
                  </a:tcPr>
                </a:tc>
                <a:extLst>
                  <a:ext uri="{0D108BD9-81ED-4DB2-BD59-A6C34878D82A}">
                    <a16:rowId xmlns:a16="http://schemas.microsoft.com/office/drawing/2014/main" val="814124387"/>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("n"))</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a:t>
                      </a:r>
                      <a:r>
                        <a:rPr lang="en-US" sz="1800" b="0" kern="1200" err="1">
                          <a:solidFill>
                            <a:schemeClr val="bg1"/>
                          </a:solidFill>
                          <a:effectLst/>
                          <a:latin typeface="+mn-lt"/>
                          <a:ea typeface="+mn-ea"/>
                          <a:cs typeface="+mn-cs"/>
                        </a:rPr>
                        <a:t>eil</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endswith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2682460738"/>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("h"))</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("m"))</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startswith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extLst>
                  <a:ext uri="{0D108BD9-81ED-4DB2-BD59-A6C34878D82A}">
                    <a16:rowId xmlns:a16="http://schemas.microsoft.com/office/drawing/2014/main" val="1660974054"/>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x = "10"</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z.isdigit</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x.isdigit</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isdigit</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219200" y="3977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تنسيق النص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Format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7936" y="1267947"/>
            <a:ext cx="12034064" cy="2862322"/>
          </a:xfrm>
          <a:prstGeom prst="rect">
            <a:avLst/>
          </a:prstGeom>
          <a:noFill/>
        </p:spPr>
        <p:txBody>
          <a:bodyPr wrap="none" rtlCol="0">
            <a:spAutoFit/>
          </a:bodyPr>
          <a:lstStyle/>
          <a:p>
            <a:r>
              <a:rPr lang="en-US" sz="2000" b="0" dirty="0">
                <a:solidFill>
                  <a:srgbClr val="9CDCFE"/>
                </a:solidFill>
                <a:effectLst/>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"Ali"</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age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"17"</a:t>
            </a:r>
            <a:endParaRPr lang="en-US" sz="2000" b="0" dirty="0">
              <a:solidFill>
                <a:srgbClr val="CCCCCC"/>
              </a:solidFill>
              <a:effectLst/>
              <a:latin typeface="Consolas" panose="020B0609020204030204" pitchFamily="49" charset="0"/>
            </a:endParaRPr>
          </a:p>
          <a:p>
            <a:br>
              <a:rPr lang="en-US" sz="2000" b="0" dirty="0">
                <a:solidFill>
                  <a:srgbClr val="CCCCCC"/>
                </a:solidFill>
                <a:effectLst/>
                <a:latin typeface="Consolas" panose="020B0609020204030204" pitchFamily="49" charset="0"/>
              </a:rPr>
            </a:br>
            <a:r>
              <a:rPr lang="en-US" sz="2000" b="0" dirty="0">
                <a:solidFill>
                  <a:srgbClr val="9CDCFE"/>
                </a:solidFill>
                <a:effectLst/>
                <a:latin typeface="Consolas" panose="020B0609020204030204" pitchFamily="49" charset="0"/>
              </a:rPr>
              <a:t>txt0</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txt1</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my_name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"Mohamed"</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my_age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45</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txt2</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{0}</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{1}</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"Salem"</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20</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txt3</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"Hamza"</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14</a:t>
            </a:r>
            <a:r>
              <a:rPr lang="en-US" sz="2000" b="0" dirty="0">
                <a:solidFill>
                  <a:srgbClr val="CCCCCC"/>
                </a:solidFill>
                <a:effectLst/>
                <a:latin typeface="Consolas" panose="020B0609020204030204" pitchFamily="49" charset="0"/>
              </a:rPr>
              <a:t>)</a:t>
            </a:r>
          </a:p>
          <a:p>
            <a:br>
              <a:rPr lang="en-US" sz="2000" b="0" dirty="0">
                <a:solidFill>
                  <a:srgbClr val="CCCCCC"/>
                </a:solidFill>
                <a:effectLst/>
                <a:latin typeface="Consolas" panose="020B0609020204030204" pitchFamily="49" charset="0"/>
              </a:rPr>
            </a:b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8906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7: الأرقام (</a:t>
            </a:r>
            <a:r>
              <a:rPr lang="en-US" dirty="0">
                <a:solidFill>
                  <a:schemeClr val="bg1"/>
                </a:solidFill>
              </a:rPr>
              <a:t>Numbers</a:t>
            </a:r>
            <a:r>
              <a:rPr lang="ar-SA" dirty="0">
                <a:solidFill>
                  <a:schemeClr val="bg1"/>
                </a:solidFill>
              </a:rPr>
              <a:t>)</a:t>
            </a:r>
            <a:endParaRPr lang="en-US" dirty="0">
              <a:solidFill>
                <a:schemeClr val="bg1"/>
              </a:solidFill>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74172" y="1053738"/>
            <a:ext cx="2844048" cy="2031325"/>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35656222554887711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3255522</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BCFB651-EA08-6197-A423-D77C66FA46C5}"/>
              </a:ext>
            </a:extLst>
          </p:cNvPr>
          <p:cNvSpPr txBox="1"/>
          <p:nvPr/>
        </p:nvSpPr>
        <p:spPr>
          <a:xfrm>
            <a:off x="3418115" y="1053738"/>
            <a:ext cx="1957587" cy="2308324"/>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35.59</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a:p>
            <a:endParaRPr lang="en-US" dirty="0">
              <a:solidFill>
                <a:schemeClr val="bg1"/>
              </a:solidFill>
            </a:endParaRPr>
          </a:p>
        </p:txBody>
      </p:sp>
      <p:graphicFrame>
        <p:nvGraphicFramePr>
          <p:cNvPr id="5" name="Table 8">
            <a:extLst>
              <a:ext uri="{FF2B5EF4-FFF2-40B4-BE49-F238E27FC236}">
                <a16:creationId xmlns:a16="http://schemas.microsoft.com/office/drawing/2014/main" id="{B72EE8B2-A5A6-75B3-F0B0-9E99C3BD8B33}"/>
              </a:ext>
            </a:extLst>
          </p:cNvPr>
          <p:cNvGraphicFramePr>
            <a:graphicFrameLocks noGrp="1"/>
          </p:cNvGraphicFramePr>
          <p:nvPr>
            <p:extLst>
              <p:ext uri="{D42A27DB-BD31-4B8C-83A1-F6EECF244321}">
                <p14:modId xmlns:p14="http://schemas.microsoft.com/office/powerpoint/2010/main" val="3024973835"/>
              </p:ext>
            </p:extLst>
          </p:nvPr>
        </p:nvGraphicFramePr>
        <p:xfrm>
          <a:off x="609601" y="3177659"/>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اختصار </a:t>
                      </a:r>
                      <a:r>
                        <a:rPr lang="en-US" sz="1600" b="0" i="0" u="none" strike="noStrike" dirty="0">
                          <a:solidFill>
                            <a:schemeClr val="bg1"/>
                          </a:solidFill>
                          <a:effectLst/>
                          <a:latin typeface="Arial" panose="020B0604020202020204" pitchFamily="34" charset="0"/>
                          <a:cs typeface="Arial" panose="020B0604020202020204" pitchFamily="34" charset="0"/>
                        </a:rPr>
                        <a:t> Absolute </a:t>
                      </a:r>
                      <a:r>
                        <a:rPr lang="ar-SA" sz="1600" b="0" i="0" u="none" strike="noStrike" dirty="0">
                          <a:solidFill>
                            <a:schemeClr val="bg1"/>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x = -10</a:t>
                      </a:r>
                    </a:p>
                    <a:p>
                      <a:pPr algn="ctr"/>
                      <a:r>
                        <a:rPr lang="en-US" sz="1800" b="0" kern="1200" dirty="0">
                          <a:solidFill>
                            <a:schemeClr val="bg1"/>
                          </a:solidFill>
                          <a:effectLst/>
                          <a:latin typeface="+mn-lt"/>
                          <a:ea typeface="+mn-ea"/>
                          <a:cs typeface="+mn-cs"/>
                        </a:rPr>
                        <a:t>print(abs(x))</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abs</a:t>
                      </a:r>
                    </a:p>
                    <a:p>
                      <a:pPr algn="ctr"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chemeClr val="bg1"/>
                        </a:solidFill>
                        <a:effectLst/>
                        <a:latin typeface="Arial" panose="020B0604020202020204" pitchFamily="34" charset="0"/>
                        <a:cs typeface="Arial" panose="020B0604020202020204" pitchFamily="34" charset="0"/>
                      </a:endParaRP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dirty="0">
                          <a:solidFill>
                            <a:schemeClr val="bg1"/>
                          </a:solidFill>
                          <a:effectLst/>
                          <a:latin typeface="+mn-lt"/>
                          <a:ea typeface="+mn-ea"/>
                          <a:cs typeface="+mn-cs"/>
                        </a:rPr>
                        <a:t>y=input ("</a:t>
                      </a:r>
                      <a:r>
                        <a:rPr lang="en-US" sz="1800" b="0" kern="1200" dirty="0" err="1">
                          <a:solidFill>
                            <a:schemeClr val="bg1"/>
                          </a:solidFill>
                          <a:effectLst/>
                          <a:latin typeface="+mn-lt"/>
                          <a:ea typeface="+mn-ea"/>
                          <a:cs typeface="+mn-cs"/>
                        </a:rPr>
                        <a:t>ener</a:t>
                      </a:r>
                      <a:r>
                        <a:rPr lang="en-US" sz="1800" b="0" kern="1200" dirty="0">
                          <a:solidFill>
                            <a:schemeClr val="bg1"/>
                          </a:solidFill>
                          <a:effectLst/>
                          <a:latin typeface="+mn-lt"/>
                          <a:ea typeface="+mn-ea"/>
                          <a:cs typeface="+mn-cs"/>
                        </a:rPr>
                        <a:t> your age: ")</a:t>
                      </a:r>
                    </a:p>
                    <a:p>
                      <a:pPr algn="ctr"/>
                      <a:r>
                        <a:rPr lang="en-US" sz="1800" b="0" kern="1200" dirty="0">
                          <a:solidFill>
                            <a:schemeClr val="bg1"/>
                          </a:solidFill>
                          <a:effectLst/>
                          <a:latin typeface="+mn-lt"/>
                          <a:ea typeface="+mn-ea"/>
                          <a:cs typeface="+mn-cs"/>
                        </a:rPr>
                        <a:t>print (type(y))</a:t>
                      </a:r>
                    </a:p>
                    <a:p>
                      <a:pPr algn="ctr"/>
                      <a:r>
                        <a:rPr lang="en-US" sz="1800" b="0" kern="1200" dirty="0">
                          <a:solidFill>
                            <a:schemeClr val="bg1"/>
                          </a:solidFill>
                          <a:effectLst/>
                          <a:latin typeface="+mn-lt"/>
                          <a:ea typeface="+mn-ea"/>
                          <a:cs typeface="+mn-cs"/>
                        </a:rPr>
                        <a:t>print(type(int(y)))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Int()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math </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math.floor</a:t>
                      </a:r>
                      <a:r>
                        <a:rPr lang="en-US" sz="1800" b="0" kern="1200" dirty="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floor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chemeClr val="bg1"/>
                          </a:solidFill>
                          <a:effectLst/>
                          <a:latin typeface="Arial" panose="020B0604020202020204" pitchFamily="34" charset="0"/>
                          <a:cs typeface="+mn-cs"/>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mn-cs"/>
                        </a:rPr>
                        <a:t>تعيد أقرب أعلى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math.ceil</a:t>
                      </a:r>
                      <a:r>
                        <a:rPr lang="en-US" sz="1800" b="0" kern="120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ceil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dirty="0">
                          <a:solidFill>
                            <a:schemeClr val="bg1"/>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random</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random.randrange</a:t>
                      </a:r>
                      <a:r>
                        <a:rPr lang="en-US" sz="1800" b="0" kern="1200" dirty="0">
                          <a:solidFill>
                            <a:schemeClr val="bg1"/>
                          </a:solidFill>
                          <a:effectLst/>
                          <a:latin typeface="+mn-lt"/>
                          <a:ea typeface="+mn-ea"/>
                          <a:cs typeface="+mn-cs"/>
                        </a:rPr>
                        <a:t>(1, 10))</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random</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682460738"/>
                  </a:ext>
                </a:extLst>
              </a:tr>
            </a:tbl>
          </a:graphicData>
        </a:graphic>
      </p:graphicFrame>
      <p:sp>
        <p:nvSpPr>
          <p:cNvPr id="6" name="Rectangle: Rounded Corners 5">
            <a:extLst>
              <a:ext uri="{FF2B5EF4-FFF2-40B4-BE49-F238E27FC236}">
                <a16:creationId xmlns:a16="http://schemas.microsoft.com/office/drawing/2014/main" id="{5B7E3B42-D0CA-2195-C332-6BA921A799A5}"/>
              </a:ext>
            </a:extLst>
          </p:cNvPr>
          <p:cNvSpPr/>
          <p:nvPr/>
        </p:nvSpPr>
        <p:spPr>
          <a:xfrm>
            <a:off x="326571"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Calibri" panose="020F0502020204030204" pitchFamily="34" charset="0"/>
                <a:ea typeface="Calibri" panose="020F0502020204030204" pitchFamily="34" charset="0"/>
                <a:cs typeface="Calibri" panose="020F0502020204030204" pitchFamily="34" charset="0"/>
              </a:rPr>
              <a:t>intgers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42CEB20-3480-5DC7-044C-570B12C6F091}"/>
              </a:ext>
            </a:extLst>
          </p:cNvPr>
          <p:cNvSpPr/>
          <p:nvPr/>
        </p:nvSpPr>
        <p:spPr>
          <a:xfrm>
            <a:off x="3104384"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float</a:t>
            </a:r>
          </a:p>
        </p:txBody>
      </p:sp>
    </p:spTree>
    <p:extLst>
      <p:ext uri="{BB962C8B-B14F-4D97-AF65-F5344CB8AC3E}">
        <p14:creationId xmlns:p14="http://schemas.microsoft.com/office/powerpoint/2010/main" val="26428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10: استخدام </a:t>
            </a:r>
            <a:r>
              <a:rPr lang="en-US" sz="4400" b="0" kern="1200" dirty="0" err="1">
                <a:solidFill>
                  <a:schemeClr val="bg1"/>
                </a:solidFill>
                <a:effectLst/>
                <a:latin typeface="+mn-lt"/>
                <a:ea typeface="+mn-ea"/>
                <a:cs typeface="+mn-cs"/>
              </a:rPr>
              <a:t>strftime</a:t>
            </a:r>
            <a:r>
              <a:rPr lang="ar-SA" dirty="0">
                <a:solidFill>
                  <a:schemeClr val="bg1"/>
                </a:solidFill>
              </a:rPr>
              <a:t> في متغير التاريخ</a:t>
            </a:r>
            <a:endParaRPr lang="en-US" dirty="0">
              <a:solidFill>
                <a:schemeClr val="bg1"/>
              </a:solidFill>
            </a:endParaRPr>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bg1"/>
                </a:solidFill>
                <a:effectLst/>
                <a:latin typeface="+mn-lt"/>
                <a:ea typeface="+mn-ea"/>
                <a:cs typeface="+mn-cs"/>
              </a:rPr>
              <a:t>import datetime</a:t>
            </a:r>
          </a:p>
          <a:p>
            <a:r>
              <a:rPr lang="en-US" sz="1800" b="0" kern="1200" dirty="0">
                <a:solidFill>
                  <a:schemeClr val="bg1"/>
                </a:solidFill>
                <a:effectLst/>
                <a:latin typeface="+mn-lt"/>
                <a:ea typeface="+mn-ea"/>
                <a:cs typeface="+mn-cs"/>
              </a:rPr>
              <a:t>x = </a:t>
            </a:r>
            <a:r>
              <a:rPr lang="en-US" sz="1800" b="0" kern="1200" dirty="0" err="1">
                <a:solidFill>
                  <a:schemeClr val="bg1"/>
                </a:solidFill>
                <a:effectLst/>
                <a:latin typeface="+mn-lt"/>
                <a:ea typeface="+mn-ea"/>
                <a:cs typeface="+mn-cs"/>
              </a:rPr>
              <a:t>datetime.datetime</a:t>
            </a:r>
            <a:r>
              <a:rPr lang="en-US" sz="1800" b="0" kern="1200" dirty="0">
                <a:solidFill>
                  <a:schemeClr val="bg1"/>
                </a:solidFill>
                <a:effectLst/>
                <a:latin typeface="+mn-lt"/>
                <a:ea typeface="+mn-ea"/>
                <a:cs typeface="+mn-cs"/>
              </a:rPr>
              <a:t>(2018,6,1)</a:t>
            </a:r>
          </a:p>
          <a:p>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x.strftime</a:t>
            </a:r>
            <a:r>
              <a:rPr lang="en-US" sz="1800" b="0" kern="1200" dirty="0">
                <a:solidFill>
                  <a:schemeClr val="bg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2452</TotalTime>
  <Words>5644</Words>
  <Application>Microsoft Office PowerPoint</Application>
  <PresentationFormat>Widescreen</PresentationFormat>
  <Paragraphs>840</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-apple-system</vt:lpstr>
      <vt:lpstr>Arial</vt:lpstr>
      <vt:lpstr>Calibri</vt:lpstr>
      <vt:lpstr>Calibri Light</vt:lpstr>
      <vt:lpstr>Consolas</vt:lpstr>
      <vt:lpstr>Office Theme</vt:lpstr>
      <vt:lpstr>PowerPoint Presentation</vt:lpstr>
      <vt:lpstr>PowerPoint Presentation</vt:lpstr>
      <vt:lpstr>المتغيرات Variables</vt:lpstr>
      <vt:lpstr>التحسس الذكي IntelliSense</vt:lpstr>
      <vt:lpstr>المدخلات Inputs</vt:lpstr>
      <vt:lpstr>استخدام بعض دوال المتغير النصي</vt:lpstr>
      <vt:lpstr>تنسيق النص (Format)</vt:lpstr>
      <vt:lpstr>معلومة 7: الأرقام (Numbers)</vt:lpstr>
      <vt:lpstr>معلومة 10: استخدام strftime في متغير التاريخ</vt:lpstr>
      <vt:lpstr>استخدام الجمل الشرطية (if statement)</vt:lpstr>
      <vt:lpstr>التكرار المشروط (while loop)</vt:lpstr>
      <vt:lpstr>التكرار بالدوران  (for loop)</vt:lpstr>
      <vt:lpstr>الجمل الشرطية بال (Match Case)</vt:lpstr>
      <vt:lpstr>المصفوفات (Arrays)</vt:lpstr>
      <vt:lpstr>شرح المصفوفات (list) </vt:lpstr>
      <vt:lpstr>شرح المصفوفات (tuple) </vt:lpstr>
      <vt:lpstr>شرح المصفوفات (dictionary) </vt:lpstr>
      <vt:lpstr>واجهة المسخدم (GUI tkinter)</vt:lpstr>
      <vt:lpstr>معلومة  16 مثال واجهة المسخدم (GUI tkinter)</vt:lpstr>
      <vt:lpstr>الدوال بدون معاملات (Functions Without Parameters)</vt:lpstr>
      <vt:lpstr>عوامل الدوال بمعاملات (Functions Parameters)</vt:lpstr>
      <vt:lpstr>عوامل الدوال (Functions Parameters)</vt:lpstr>
      <vt:lpstr>معلومة 18 عوامل الدوال (Functions Parameters)</vt:lpstr>
      <vt:lpstr>إنشاء الكلاس  (Create Class)</vt:lpstr>
      <vt:lpstr>التوريث في الكلاسات  (Classes Inheritance) </vt:lpstr>
      <vt:lpstr>معالجة الاخطاء (Error handling)</vt:lpstr>
      <vt:lpstr>معالجة الاخطاء (Error handling)</vt:lpstr>
      <vt:lpstr>انشاء الملفات (Creating files)</vt:lpstr>
      <vt:lpstr>الكتابه و القرأة في الملفات  (Writing &amp; Reading Files)</vt:lpstr>
      <vt:lpstr>الاضافه في الملفات  (Appending to Files)</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الاتصال بقاعدة بايانات (Connect to Database MySQL)</vt:lpstr>
      <vt:lpstr>انشاء قاعدة بايانات (Create Database MySQL)</vt:lpstr>
      <vt:lpstr>انشاء جدول (Create Table)</vt:lpstr>
      <vt:lpstr>اضافة عامود الى جدول (Add column to a Table MySQL)</vt:lpstr>
      <vt:lpstr>اضافة صف الى جدول (Add row to a Table MySQL)</vt:lpstr>
      <vt:lpstr>تغير صف (Update a row MySQL)</vt:lpstr>
      <vt:lpstr>حذف صف (Delete a row MySQL)</vt:lpstr>
      <vt:lpstr>تثبيت برنامج قواعد البايانات(Install Database &amp; SSMS) </vt:lpstr>
      <vt:lpstr>تثبيت برنامج قواعد البايانات(Install Database &amp; SSMS) </vt:lpstr>
      <vt:lpstr>الاتصال بقاعدة بايانات (Connect to Database MSSQL)</vt:lpstr>
      <vt:lpstr>الاتصال بقاعدة بايانات (Connect to Database MSSQL)</vt:lpstr>
      <vt:lpstr>الاتصال بقاعدة بايانات (Connect to Database MSSQL)</vt:lpstr>
      <vt:lpstr>انشاء قاعدة بايانات (Create Database MSSQL)</vt:lpstr>
      <vt:lpstr>انشاء جدول (Create Table)</vt:lpstr>
      <vt:lpstr>اضافة عامود الى جدول (Add column to a Table MSSQL)</vt:lpstr>
      <vt:lpstr>تغير صف (Update a row MSSQL)</vt:lpstr>
      <vt:lpstr>اضافة صف الى جدول (Add row to a Table MySQL)</vt:lpstr>
      <vt:lpstr>حذف صف (Delete a row MySQL)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78</cp:revision>
  <dcterms:created xsi:type="dcterms:W3CDTF">2023-07-04T19:18:17Z</dcterms:created>
  <dcterms:modified xsi:type="dcterms:W3CDTF">2024-01-05T11:14:42Z</dcterms:modified>
</cp:coreProperties>
</file>