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1" r:id="rId2"/>
    <p:sldId id="292" r:id="rId3"/>
    <p:sldId id="293" r:id="rId4"/>
    <p:sldId id="297" r:id="rId5"/>
    <p:sldId id="299" r:id="rId6"/>
    <p:sldId id="300" r:id="rId7"/>
    <p:sldId id="298" r:id="rId8"/>
    <p:sldId id="294" r:id="rId9"/>
    <p:sldId id="295" r:id="rId10"/>
    <p:sldId id="296" r:id="rId11"/>
    <p:sldId id="301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178"/>
    <a:srgbClr val="C2734F"/>
    <a:srgbClr val="4EC98A"/>
    <a:srgbClr val="CC8BC8"/>
    <a:srgbClr val="DFD492"/>
    <a:srgbClr val="7FD4FE"/>
    <a:srgbClr val="D6B25E"/>
    <a:srgbClr val="BBD89F"/>
    <a:srgbClr val="D8B460"/>
    <a:srgbClr val="A2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3706A-CE5E-BB56-FD09-89196E30A6B3}" v="879" dt="2023-09-16T12:19:54.738"/>
    <p1510:client id="{5AB3B761-865D-4A64-B8F5-6C6B03881C5C}" v="2" dt="2023-09-16T12:28:33.439"/>
    <p1510:client id="{6DA6D4DB-053D-E105-41BD-086C330C5436}" v="594" dt="2023-09-16T12:03:47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9BF22-BCFE-4B5D-B2ED-00DC4DD3ABE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EE11-9C4D-4861-8292-DDE4E61AB7E9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ar-SA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عددية</a:t>
          </a:r>
          <a:endParaRPr lang="en-US" sz="3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0794640-BAA1-4551-873C-E78837DF4952}" type="parTrans" cxnId="{DCA4F794-967C-4838-A68A-78601FC058F1}">
      <dgm:prSet/>
      <dgm:spPr/>
      <dgm:t>
        <a:bodyPr/>
        <a:lstStyle/>
        <a:p>
          <a:endParaRPr lang="en-US"/>
        </a:p>
      </dgm:t>
    </dgm:pt>
    <dgm:pt modelId="{FB52469B-C382-4813-AB6E-5D456D0EE8EE}" type="sibTrans" cxnId="{DCA4F794-967C-4838-A68A-78601FC058F1}">
      <dgm:prSet/>
      <dgm:spPr/>
      <dgm:t>
        <a:bodyPr/>
        <a:lstStyle/>
        <a:p>
          <a:endParaRPr lang="en-US"/>
        </a:p>
      </dgm:t>
    </dgm:pt>
    <dgm:pt modelId="{D98C4602-15C2-4722-803D-DD817DDEA140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</a:t>
          </a:r>
        </a:p>
      </dgm:t>
    </dgm:pt>
    <dgm:pt modelId="{F0A619B4-656A-4617-9BE1-23A9A760F1A2}" type="parTrans" cxnId="{93A9F5A8-48B0-4BDF-AE6F-5BD6BA878605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2FAA6E8-5CB1-4533-8A08-47E3D68B0F1D}" type="sibTrans" cxnId="{93A9F5A8-48B0-4BDF-AE6F-5BD6BA878605}">
      <dgm:prSet/>
      <dgm:spPr/>
      <dgm:t>
        <a:bodyPr/>
        <a:lstStyle/>
        <a:p>
          <a:endParaRPr lang="en-US"/>
        </a:p>
      </dgm:t>
    </dgm:pt>
    <dgm:pt modelId="{55D27E89-52E1-4A07-8B66-63505021BC90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BIGINT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2EEBF89-5D09-4F31-B581-3C59ED34EA3B}" type="parTrans" cxnId="{597BD54E-C40B-4668-B5B0-C08161EE9E6C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334D949-A5BF-4D7B-94DA-8CC9D2B8CACF}" type="sibTrans" cxnId="{597BD54E-C40B-4668-B5B0-C08161EE9E6C}">
      <dgm:prSet/>
      <dgm:spPr/>
      <dgm:t>
        <a:bodyPr/>
        <a:lstStyle/>
        <a:p>
          <a:endParaRPr lang="en-US"/>
        </a:p>
      </dgm:t>
    </dgm:pt>
    <dgm:pt modelId="{E25866C2-99A8-46CC-B98E-4CE1BD93E0E8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ar-SA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نصية</a:t>
          </a:r>
          <a:endParaRPr lang="en-US" sz="3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BB65013-86B8-469E-BCB2-FC5518D21E65}" type="parTrans" cxnId="{74FF0904-66D6-47CC-BAFD-B845724126F8}">
      <dgm:prSet/>
      <dgm:spPr/>
      <dgm:t>
        <a:bodyPr/>
        <a:lstStyle/>
        <a:p>
          <a:endParaRPr lang="en-US"/>
        </a:p>
      </dgm:t>
    </dgm:pt>
    <dgm:pt modelId="{137B0C3C-B8BC-4320-8CB9-3EA4F21DA860}" type="sibTrans" cxnId="{74FF0904-66D6-47CC-BAFD-B845724126F8}">
      <dgm:prSet/>
      <dgm:spPr/>
      <dgm:t>
        <a:bodyPr/>
        <a:lstStyle/>
        <a:p>
          <a:endParaRPr lang="en-US"/>
        </a:p>
      </dgm:t>
    </dgm:pt>
    <dgm:pt modelId="{EB2B5B7E-1C97-4382-B64E-D879BFC5DE37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VARCHAR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8DF760F-9DBF-4E44-95A3-550CE252BA1C}" type="parTrans" cxnId="{8E5BDB65-8427-41BA-BE3C-652233D1000D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080B4A-F104-4515-892D-3781AD21107D}" type="sibTrans" cxnId="{8E5BDB65-8427-41BA-BE3C-652233D1000D}">
      <dgm:prSet/>
      <dgm:spPr/>
      <dgm:t>
        <a:bodyPr/>
        <a:lstStyle/>
        <a:p>
          <a:endParaRPr lang="en-US"/>
        </a:p>
      </dgm:t>
    </dgm:pt>
    <dgm:pt modelId="{0ED75963-422C-494B-93C0-09180FA645AF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510DBF8-59AE-4B68-89F7-B1D5A8D85BAC}" type="parTrans" cxnId="{24BDD71D-1A88-4ED0-8A9A-6E7CFA69A0E6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60D62A7-642A-43C7-902B-7D3C79E0C3A7}" type="sibTrans" cxnId="{24BDD71D-1A88-4ED0-8A9A-6E7CFA69A0E6}">
      <dgm:prSet/>
      <dgm:spPr/>
      <dgm:t>
        <a:bodyPr/>
        <a:lstStyle/>
        <a:p>
          <a:endParaRPr lang="en-US"/>
        </a:p>
      </dgm:t>
    </dgm:pt>
    <dgm:pt modelId="{86F63D85-2FFD-4C38-908C-6D857F0D507A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ar-SA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تاريخ</a:t>
          </a:r>
          <a:endParaRPr lang="en-US" sz="3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0BEFE3D-F554-4D3E-8AD6-E0FB75557816}" type="parTrans" cxnId="{75493457-492F-46AA-8021-362C882E41DC}">
      <dgm:prSet/>
      <dgm:spPr/>
      <dgm:t>
        <a:bodyPr/>
        <a:lstStyle/>
        <a:p>
          <a:endParaRPr lang="en-US"/>
        </a:p>
      </dgm:t>
    </dgm:pt>
    <dgm:pt modelId="{7592D6B6-3BCF-4231-8523-C768ADCF2A13}" type="sibTrans" cxnId="{75493457-492F-46AA-8021-362C882E41DC}">
      <dgm:prSet/>
      <dgm:spPr/>
      <dgm:t>
        <a:bodyPr/>
        <a:lstStyle/>
        <a:p>
          <a:endParaRPr lang="en-US"/>
        </a:p>
      </dgm:t>
    </dgm:pt>
    <dgm:pt modelId="{617A9EEF-5F50-4975-9766-83D55559EBB7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ar-SA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منطقية</a:t>
          </a:r>
          <a:endParaRPr lang="en-US" sz="3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E6ADF6F-A69B-4055-B261-D32CBACAE33E}" type="parTrans" cxnId="{8660524F-4B6E-4B78-9D31-77DF0996993E}">
      <dgm:prSet/>
      <dgm:spPr/>
      <dgm:t>
        <a:bodyPr/>
        <a:lstStyle/>
        <a:p>
          <a:endParaRPr lang="en-US"/>
        </a:p>
      </dgm:t>
    </dgm:pt>
    <dgm:pt modelId="{8EFC46BD-2C69-44C0-AD54-46E1C1B306D8}" type="sibTrans" cxnId="{8660524F-4B6E-4B78-9D31-77DF0996993E}">
      <dgm:prSet/>
      <dgm:spPr/>
      <dgm:t>
        <a:bodyPr/>
        <a:lstStyle/>
        <a:p>
          <a:endParaRPr lang="en-US"/>
        </a:p>
      </dgm:t>
    </dgm:pt>
    <dgm:pt modelId="{AAF39FCA-58FD-4E6D-B514-B45C8FCE471B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BOOLEAN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91B8771-EEA6-41FE-AAB1-9587FB5765E4}" type="parTrans" cxnId="{95B3527C-9475-497F-AD00-26BB9EB82ABE}">
      <dgm:prSet/>
      <dgm:spPr>
        <a:solidFill>
          <a:schemeClr val="bg1"/>
        </a:solidFill>
      </dgm:spPr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5861C81-D6FE-48E9-9E88-1DC8A0AE5F70}" type="sibTrans" cxnId="{95B3527C-9475-497F-AD00-26BB9EB82ABE}">
      <dgm:prSet/>
      <dgm:spPr/>
      <dgm:t>
        <a:bodyPr/>
        <a:lstStyle/>
        <a:p>
          <a:endParaRPr lang="en-US"/>
        </a:p>
      </dgm:t>
    </dgm:pt>
    <dgm:pt modelId="{F25CB443-752A-4417-B08E-80CE2B01454E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DATE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2CACD56-3361-40D9-9110-6B8B480AAD18}" type="parTrans" cxnId="{5830AC71-6757-486E-9DFD-446F10088B32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4FB41EF-0EBB-48E1-AD20-1F05974C32B8}" type="sibTrans" cxnId="{5830AC71-6757-486E-9DFD-446F10088B32}">
      <dgm:prSet/>
      <dgm:spPr/>
      <dgm:t>
        <a:bodyPr/>
        <a:lstStyle/>
        <a:p>
          <a:endParaRPr lang="en-US"/>
        </a:p>
      </dgm:t>
    </dgm:pt>
    <dgm:pt modelId="{6CAB80F2-D5F0-41BF-AD00-1630D5AB469C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TIME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3F36472-2DCE-4167-87A0-822B0738A835}" type="parTrans" cxnId="{00465EE7-4E70-4A97-9E72-C5925212D98E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044F3FC-5978-4AB2-B466-5946F4682348}" type="sibTrans" cxnId="{00465EE7-4E70-4A97-9E72-C5925212D98E}">
      <dgm:prSet/>
      <dgm:spPr/>
      <dgm:t>
        <a:bodyPr/>
        <a:lstStyle/>
        <a:p>
          <a:endParaRPr lang="en-US"/>
        </a:p>
      </dgm:t>
    </dgm:pt>
    <dgm:pt modelId="{3DD96012-95B9-49D8-A5B1-6E20BAD9DA82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DECIMAL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9CDA4F6-CB0A-4D3B-A9A8-56D8EEBD0C7C}" type="parTrans" cxnId="{BB6409C2-A90F-4999-8311-6943A36D2B3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3C6F0C4-75A2-448E-B483-90380DC48272}" type="sibTrans" cxnId="{BB6409C2-A90F-4999-8311-6943A36D2B3B}">
      <dgm:prSet/>
      <dgm:spPr/>
      <dgm:t>
        <a:bodyPr/>
        <a:lstStyle/>
        <a:p>
          <a:endParaRPr lang="en-US"/>
        </a:p>
      </dgm:t>
    </dgm:pt>
    <dgm:pt modelId="{EC1E55CA-41BA-4CBF-82BF-CB999CA7C218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FLOAT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F9318EF-8799-4FCA-81A8-B0A3722FA741}" type="parTrans" cxnId="{9F8171F0-ED04-4B67-85E3-3C17C11548BE}">
      <dgm:prSet/>
      <dgm:spPr>
        <a:solidFill>
          <a:schemeClr val="bg1"/>
        </a:solidFill>
      </dgm:spPr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C2358E3-00B2-473A-834D-8229A5E35BAB}" type="sibTrans" cxnId="{9F8171F0-ED04-4B67-85E3-3C17C11548BE}">
      <dgm:prSet/>
      <dgm:spPr/>
      <dgm:t>
        <a:bodyPr/>
        <a:lstStyle/>
        <a:p>
          <a:endParaRPr lang="en-US"/>
        </a:p>
      </dgm:t>
    </dgm:pt>
    <dgm:pt modelId="{7ABD552C-A9F5-43B1-A32A-F240010312A3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TEXT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047C4CB-1894-47C6-A4C5-8DAE1E67F142}" type="parTrans" cxnId="{04F4CEB6-20A2-452C-91E9-BFF3D068D41C}">
      <dgm:prSet/>
      <dgm:spPr>
        <a:solidFill>
          <a:schemeClr val="bg1"/>
        </a:solidFill>
      </dgm:spPr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7618E25-10A1-4708-AFC8-33C59A4B2FF0}" type="sibTrans" cxnId="{04F4CEB6-20A2-452C-91E9-BFF3D068D41C}">
      <dgm:prSet/>
      <dgm:spPr/>
      <dgm:t>
        <a:bodyPr/>
        <a:lstStyle/>
        <a:p>
          <a:endParaRPr lang="en-US"/>
        </a:p>
      </dgm:t>
    </dgm:pt>
    <dgm:pt modelId="{9583D245-2DFB-47B7-AC56-FAC4E6EBFA1B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DATETIME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C5A8E1C-F2AE-4A35-A245-C8390567E746}" type="parTrans" cxnId="{EE65AF6E-5AB0-4061-9EE7-0515D7485245}">
      <dgm:prSet/>
      <dgm:spPr>
        <a:solidFill>
          <a:schemeClr val="bg1"/>
        </a:solidFill>
      </dgm:spPr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451383B-092B-4632-BA65-CD997E65DAAA}" type="sibTrans" cxnId="{EE65AF6E-5AB0-4061-9EE7-0515D7485245}">
      <dgm:prSet/>
      <dgm:spPr/>
      <dgm:t>
        <a:bodyPr/>
        <a:lstStyle/>
        <a:p>
          <a:endParaRPr lang="en-US"/>
        </a:p>
      </dgm:t>
    </dgm:pt>
    <dgm:pt modelId="{A9FF631B-3C81-4B76-B5F0-05C086DEAEDC}">
      <dgm:prSet custT="1"/>
      <dgm:spPr/>
      <dgm:t>
        <a:bodyPr/>
        <a:lstStyle/>
        <a:p>
          <a:r>
            <a:rPr lang="en-US" sz="2400" b="1" dirty="0"/>
            <a:t>NVARCHAR</a:t>
          </a:r>
        </a:p>
      </dgm:t>
    </dgm:pt>
    <dgm:pt modelId="{DDAC68C6-E314-4C19-8AE5-5F4901C96D34}" type="parTrans" cxnId="{F687323A-4A83-4636-88FA-09619DA31353}">
      <dgm:prSet/>
      <dgm:spPr/>
      <dgm:t>
        <a:bodyPr/>
        <a:lstStyle/>
        <a:p>
          <a:endParaRPr lang="en-US"/>
        </a:p>
      </dgm:t>
    </dgm:pt>
    <dgm:pt modelId="{DCC64D46-35B0-4390-8F97-037599007ACA}" type="sibTrans" cxnId="{F687323A-4A83-4636-88FA-09619DA31353}">
      <dgm:prSet/>
      <dgm:spPr/>
      <dgm:t>
        <a:bodyPr/>
        <a:lstStyle/>
        <a:p>
          <a:endParaRPr lang="en-US"/>
        </a:p>
      </dgm:t>
    </dgm:pt>
    <dgm:pt modelId="{55551039-90F2-4AE8-B713-0ED911541082}" type="pres">
      <dgm:prSet presAssocID="{DBB9BF22-BCFE-4B5D-B2ED-00DC4DD3A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D7A729-991C-46C0-B7C7-C0769007D77C}" type="pres">
      <dgm:prSet presAssocID="{75F4EE11-9C4D-4861-8292-DDE4E61AB7E9}" presName="root" presStyleCnt="0"/>
      <dgm:spPr/>
    </dgm:pt>
    <dgm:pt modelId="{5BE6AD0A-2CA0-4D73-BD49-FCA628FD65BC}" type="pres">
      <dgm:prSet presAssocID="{75F4EE11-9C4D-4861-8292-DDE4E61AB7E9}" presName="rootComposite" presStyleCnt="0"/>
      <dgm:spPr/>
    </dgm:pt>
    <dgm:pt modelId="{2F970416-7235-473F-8C19-A21C524CD101}" type="pres">
      <dgm:prSet presAssocID="{75F4EE11-9C4D-4861-8292-DDE4E61AB7E9}" presName="rootText" presStyleLbl="node1" presStyleIdx="0" presStyleCnt="4" custScaleX="178691"/>
      <dgm:spPr/>
    </dgm:pt>
    <dgm:pt modelId="{A5B95AE8-1DBD-4F23-B160-3F58E5DB2F0D}" type="pres">
      <dgm:prSet presAssocID="{75F4EE11-9C4D-4861-8292-DDE4E61AB7E9}" presName="rootConnector" presStyleLbl="node1" presStyleIdx="0" presStyleCnt="4"/>
      <dgm:spPr/>
    </dgm:pt>
    <dgm:pt modelId="{6CC59E15-4671-43C5-ABD3-7A92AE659D4D}" type="pres">
      <dgm:prSet presAssocID="{75F4EE11-9C4D-4861-8292-DDE4E61AB7E9}" presName="childShape" presStyleCnt="0"/>
      <dgm:spPr/>
    </dgm:pt>
    <dgm:pt modelId="{DBFB0780-499B-44F3-9964-ED02D9122D8D}" type="pres">
      <dgm:prSet presAssocID="{F0A619B4-656A-4617-9BE1-23A9A760F1A2}" presName="Name13" presStyleLbl="parChTrans1D2" presStyleIdx="0" presStyleCnt="12" custSzX="382881"/>
      <dgm:spPr/>
    </dgm:pt>
    <dgm:pt modelId="{F561969E-38F4-47AE-8D7A-B0DF92B14780}" type="pres">
      <dgm:prSet presAssocID="{D98C4602-15C2-4722-803D-DD817DDEA140}" presName="childText" presStyleLbl="bgAcc1" presStyleIdx="0" presStyleCnt="12" custScaleX="201424">
        <dgm:presLayoutVars>
          <dgm:bulletEnabled val="1"/>
        </dgm:presLayoutVars>
      </dgm:prSet>
      <dgm:spPr/>
    </dgm:pt>
    <dgm:pt modelId="{7FB1B758-7AAC-4C43-92BF-4AB342C46E6D}" type="pres">
      <dgm:prSet presAssocID="{F2EEBF89-5D09-4F31-B581-3C59ED34EA3B}" presName="Name13" presStyleLbl="parChTrans1D2" presStyleIdx="1" presStyleCnt="12" custSzX="382881"/>
      <dgm:spPr/>
    </dgm:pt>
    <dgm:pt modelId="{A52CBBE6-493D-478B-84D1-303C9493E9FC}" type="pres">
      <dgm:prSet presAssocID="{55D27E89-52E1-4A07-8B66-63505021BC90}" presName="childText" presStyleLbl="bgAcc1" presStyleIdx="1" presStyleCnt="12" custScaleX="201424">
        <dgm:presLayoutVars>
          <dgm:bulletEnabled val="1"/>
        </dgm:presLayoutVars>
      </dgm:prSet>
      <dgm:spPr/>
    </dgm:pt>
    <dgm:pt modelId="{615D4B1F-4456-44BC-BCED-5743B779B59B}" type="pres">
      <dgm:prSet presAssocID="{F9CDA4F6-CB0A-4D3B-A9A8-56D8EEBD0C7C}" presName="Name13" presStyleLbl="parChTrans1D2" presStyleIdx="2" presStyleCnt="12" custSzX="382881"/>
      <dgm:spPr/>
    </dgm:pt>
    <dgm:pt modelId="{49F5F344-1F26-461B-AF22-D69D29A22925}" type="pres">
      <dgm:prSet presAssocID="{3DD96012-95B9-49D8-A5B1-6E20BAD9DA82}" presName="childText" presStyleLbl="bgAcc1" presStyleIdx="2" presStyleCnt="12" custScaleX="201424">
        <dgm:presLayoutVars>
          <dgm:bulletEnabled val="1"/>
        </dgm:presLayoutVars>
      </dgm:prSet>
      <dgm:spPr/>
    </dgm:pt>
    <dgm:pt modelId="{B6A157F3-17DD-43E4-B8EC-4C6B66B23856}" type="pres">
      <dgm:prSet presAssocID="{DF9318EF-8799-4FCA-81A8-B0A3722FA741}" presName="Name13" presStyleLbl="parChTrans1D2" presStyleIdx="3" presStyleCnt="12" custSzX="382881"/>
      <dgm:spPr/>
    </dgm:pt>
    <dgm:pt modelId="{146367B0-5BC6-4F96-8F3B-DC52DF285884}" type="pres">
      <dgm:prSet presAssocID="{EC1E55CA-41BA-4CBF-82BF-CB999CA7C218}" presName="childText" presStyleLbl="bgAcc1" presStyleIdx="3" presStyleCnt="12" custScaleX="201424">
        <dgm:presLayoutVars>
          <dgm:bulletEnabled val="1"/>
        </dgm:presLayoutVars>
      </dgm:prSet>
      <dgm:spPr/>
    </dgm:pt>
    <dgm:pt modelId="{08B22401-A052-447E-911D-0E8B3DF6BD6D}" type="pres">
      <dgm:prSet presAssocID="{E25866C2-99A8-46CC-B98E-4CE1BD93E0E8}" presName="root" presStyleCnt="0"/>
      <dgm:spPr/>
    </dgm:pt>
    <dgm:pt modelId="{91F0ABAB-E52F-4BF0-9436-CA4D048CD4B4}" type="pres">
      <dgm:prSet presAssocID="{E25866C2-99A8-46CC-B98E-4CE1BD93E0E8}" presName="rootComposite" presStyleCnt="0"/>
      <dgm:spPr/>
    </dgm:pt>
    <dgm:pt modelId="{C0BE54C0-08EB-463A-8E4E-28A5788ABBAA}" type="pres">
      <dgm:prSet presAssocID="{E25866C2-99A8-46CC-B98E-4CE1BD93E0E8}" presName="rootText" presStyleLbl="node1" presStyleIdx="1" presStyleCnt="4" custScaleX="178691"/>
      <dgm:spPr/>
    </dgm:pt>
    <dgm:pt modelId="{5B8690F6-FEBF-460F-A36A-BAC03118D3EE}" type="pres">
      <dgm:prSet presAssocID="{E25866C2-99A8-46CC-B98E-4CE1BD93E0E8}" presName="rootConnector" presStyleLbl="node1" presStyleIdx="1" presStyleCnt="4"/>
      <dgm:spPr/>
    </dgm:pt>
    <dgm:pt modelId="{67016CE4-C35A-4B5C-99C2-98CBEAF37A40}" type="pres">
      <dgm:prSet presAssocID="{E25866C2-99A8-46CC-B98E-4CE1BD93E0E8}" presName="childShape" presStyleCnt="0"/>
      <dgm:spPr/>
    </dgm:pt>
    <dgm:pt modelId="{356211AB-9D14-4692-A161-2FFDC24D3C16}" type="pres">
      <dgm:prSet presAssocID="{D8DF760F-9DBF-4E44-95A3-550CE252BA1C}" presName="Name13" presStyleLbl="parChTrans1D2" presStyleIdx="4" presStyleCnt="12" custSzX="382881"/>
      <dgm:spPr/>
    </dgm:pt>
    <dgm:pt modelId="{0629996D-3B89-4BEB-A9CE-975D6AF777BF}" type="pres">
      <dgm:prSet presAssocID="{EB2B5B7E-1C97-4382-B64E-D879BFC5DE37}" presName="childText" presStyleLbl="bgAcc1" presStyleIdx="4" presStyleCnt="12" custScaleX="201424">
        <dgm:presLayoutVars>
          <dgm:bulletEnabled val="1"/>
        </dgm:presLayoutVars>
      </dgm:prSet>
      <dgm:spPr/>
    </dgm:pt>
    <dgm:pt modelId="{70608E8C-B6A9-49C5-B360-88EB41DC771A}" type="pres">
      <dgm:prSet presAssocID="{9510DBF8-59AE-4B68-89F7-B1D5A8D85BAC}" presName="Name13" presStyleLbl="parChTrans1D2" presStyleIdx="5" presStyleCnt="12" custSzX="382881"/>
      <dgm:spPr/>
    </dgm:pt>
    <dgm:pt modelId="{1A79B832-9D7C-4BC4-B41B-EBBB2C39E512}" type="pres">
      <dgm:prSet presAssocID="{0ED75963-422C-494B-93C0-09180FA645AF}" presName="childText" presStyleLbl="bgAcc1" presStyleIdx="5" presStyleCnt="12" custScaleX="201424">
        <dgm:presLayoutVars>
          <dgm:bulletEnabled val="1"/>
        </dgm:presLayoutVars>
      </dgm:prSet>
      <dgm:spPr/>
    </dgm:pt>
    <dgm:pt modelId="{98DFAF5B-4D77-4D8C-AAFD-9B33DF848D6C}" type="pres">
      <dgm:prSet presAssocID="{E047C4CB-1894-47C6-A4C5-8DAE1E67F142}" presName="Name13" presStyleLbl="parChTrans1D2" presStyleIdx="6" presStyleCnt="12" custSzX="382881"/>
      <dgm:spPr/>
    </dgm:pt>
    <dgm:pt modelId="{A91D0090-F21F-4FDF-B828-FA2F409AD1F5}" type="pres">
      <dgm:prSet presAssocID="{7ABD552C-A9F5-43B1-A32A-F240010312A3}" presName="childText" presStyleLbl="bgAcc1" presStyleIdx="6" presStyleCnt="12" custScaleX="201424">
        <dgm:presLayoutVars>
          <dgm:bulletEnabled val="1"/>
        </dgm:presLayoutVars>
      </dgm:prSet>
      <dgm:spPr/>
    </dgm:pt>
    <dgm:pt modelId="{6EE42814-5738-4089-9EE3-3A64B0B3006C}" type="pres">
      <dgm:prSet presAssocID="{DDAC68C6-E314-4C19-8AE5-5F4901C96D34}" presName="Name13" presStyleLbl="parChTrans1D2" presStyleIdx="7" presStyleCnt="12"/>
      <dgm:spPr/>
    </dgm:pt>
    <dgm:pt modelId="{88ACC70C-BCBD-43C4-864D-049DFDC6548A}" type="pres">
      <dgm:prSet presAssocID="{A9FF631B-3C81-4B76-B5F0-05C086DEAEDC}" presName="childText" presStyleLbl="bgAcc1" presStyleIdx="7" presStyleCnt="12" custScaleX="205753">
        <dgm:presLayoutVars>
          <dgm:bulletEnabled val="1"/>
        </dgm:presLayoutVars>
      </dgm:prSet>
      <dgm:spPr/>
    </dgm:pt>
    <dgm:pt modelId="{7262067F-AE8B-461F-82FE-D97050977F28}" type="pres">
      <dgm:prSet presAssocID="{86F63D85-2FFD-4C38-908C-6D857F0D507A}" presName="root" presStyleCnt="0"/>
      <dgm:spPr/>
    </dgm:pt>
    <dgm:pt modelId="{2F0E9ABE-B696-40CA-B1C5-B42190E2E189}" type="pres">
      <dgm:prSet presAssocID="{86F63D85-2FFD-4C38-908C-6D857F0D507A}" presName="rootComposite" presStyleCnt="0"/>
      <dgm:spPr/>
    </dgm:pt>
    <dgm:pt modelId="{38BB552F-7C10-4019-963B-66FF2498EF23}" type="pres">
      <dgm:prSet presAssocID="{86F63D85-2FFD-4C38-908C-6D857F0D507A}" presName="rootText" presStyleLbl="node1" presStyleIdx="2" presStyleCnt="4" custScaleX="178691"/>
      <dgm:spPr/>
    </dgm:pt>
    <dgm:pt modelId="{31BB6805-FA2F-483E-B031-F4DBEB7CC4A3}" type="pres">
      <dgm:prSet presAssocID="{86F63D85-2FFD-4C38-908C-6D857F0D507A}" presName="rootConnector" presStyleLbl="node1" presStyleIdx="2" presStyleCnt="4"/>
      <dgm:spPr/>
    </dgm:pt>
    <dgm:pt modelId="{F696EB8B-E58D-409B-8CE5-703172A08F15}" type="pres">
      <dgm:prSet presAssocID="{86F63D85-2FFD-4C38-908C-6D857F0D507A}" presName="childShape" presStyleCnt="0"/>
      <dgm:spPr/>
    </dgm:pt>
    <dgm:pt modelId="{73CA7122-826B-410B-A203-7EACA6EDD9EB}" type="pres">
      <dgm:prSet presAssocID="{22CACD56-3361-40D9-9110-6B8B480AAD18}" presName="Name13" presStyleLbl="parChTrans1D2" presStyleIdx="8" presStyleCnt="12" custSzX="382881"/>
      <dgm:spPr/>
    </dgm:pt>
    <dgm:pt modelId="{55E649B9-AEA5-43F0-A76E-1C663BB94E88}" type="pres">
      <dgm:prSet presAssocID="{F25CB443-752A-4417-B08E-80CE2B01454E}" presName="childText" presStyleLbl="bgAcc1" presStyleIdx="8" presStyleCnt="12" custScaleX="201424">
        <dgm:presLayoutVars>
          <dgm:bulletEnabled val="1"/>
        </dgm:presLayoutVars>
      </dgm:prSet>
      <dgm:spPr/>
    </dgm:pt>
    <dgm:pt modelId="{852CC905-EFB4-4CAF-9DE2-F9CCE1223EF9}" type="pres">
      <dgm:prSet presAssocID="{B3F36472-2DCE-4167-87A0-822B0738A835}" presName="Name13" presStyleLbl="parChTrans1D2" presStyleIdx="9" presStyleCnt="12" custSzX="382881"/>
      <dgm:spPr/>
    </dgm:pt>
    <dgm:pt modelId="{D68177A9-A69E-4807-AADD-8B10E99FFEC8}" type="pres">
      <dgm:prSet presAssocID="{6CAB80F2-D5F0-41BF-AD00-1630D5AB469C}" presName="childText" presStyleLbl="bgAcc1" presStyleIdx="9" presStyleCnt="12" custScaleX="201424">
        <dgm:presLayoutVars>
          <dgm:bulletEnabled val="1"/>
        </dgm:presLayoutVars>
      </dgm:prSet>
      <dgm:spPr/>
    </dgm:pt>
    <dgm:pt modelId="{8FAA06D5-5AE0-41AB-A35B-DF7B871736E9}" type="pres">
      <dgm:prSet presAssocID="{0C5A8E1C-F2AE-4A35-A245-C8390567E746}" presName="Name13" presStyleLbl="parChTrans1D2" presStyleIdx="10" presStyleCnt="12" custSzX="382881"/>
      <dgm:spPr/>
    </dgm:pt>
    <dgm:pt modelId="{D06EFF41-B373-4E44-8E87-1D2BDF034C07}" type="pres">
      <dgm:prSet presAssocID="{9583D245-2DFB-47B7-AC56-FAC4E6EBFA1B}" presName="childText" presStyleLbl="bgAcc1" presStyleIdx="10" presStyleCnt="12" custScaleX="201424">
        <dgm:presLayoutVars>
          <dgm:bulletEnabled val="1"/>
        </dgm:presLayoutVars>
      </dgm:prSet>
      <dgm:spPr/>
    </dgm:pt>
    <dgm:pt modelId="{B6CA50B7-59E0-4133-8FE9-E2FAB2E669A0}" type="pres">
      <dgm:prSet presAssocID="{617A9EEF-5F50-4975-9766-83D55559EBB7}" presName="root" presStyleCnt="0"/>
      <dgm:spPr/>
    </dgm:pt>
    <dgm:pt modelId="{0CAC1E9E-2B7C-4A39-9467-78590E4C9458}" type="pres">
      <dgm:prSet presAssocID="{617A9EEF-5F50-4975-9766-83D55559EBB7}" presName="rootComposite" presStyleCnt="0"/>
      <dgm:spPr/>
    </dgm:pt>
    <dgm:pt modelId="{477FA87B-B590-44D9-8BFC-EED10D78E52D}" type="pres">
      <dgm:prSet presAssocID="{617A9EEF-5F50-4975-9766-83D55559EBB7}" presName="rootText" presStyleLbl="node1" presStyleIdx="3" presStyleCnt="4" custScaleX="178691"/>
      <dgm:spPr/>
    </dgm:pt>
    <dgm:pt modelId="{30557BDE-22B0-4229-A7F7-E9CBFAA86FDB}" type="pres">
      <dgm:prSet presAssocID="{617A9EEF-5F50-4975-9766-83D55559EBB7}" presName="rootConnector" presStyleLbl="node1" presStyleIdx="3" presStyleCnt="4"/>
      <dgm:spPr/>
    </dgm:pt>
    <dgm:pt modelId="{D79E1EB4-6922-4A48-9525-B07EE2007A1F}" type="pres">
      <dgm:prSet presAssocID="{617A9EEF-5F50-4975-9766-83D55559EBB7}" presName="childShape" presStyleCnt="0"/>
      <dgm:spPr/>
    </dgm:pt>
    <dgm:pt modelId="{8A7D8019-59D2-4662-9E5A-750EFA09AD16}" type="pres">
      <dgm:prSet presAssocID="{091B8771-EEA6-41FE-AAB1-9587FB5765E4}" presName="Name13" presStyleLbl="parChTrans1D2" presStyleIdx="11" presStyleCnt="12" custSzX="382881"/>
      <dgm:spPr/>
    </dgm:pt>
    <dgm:pt modelId="{958AACA1-142B-4C79-BE17-FD295864CCE5}" type="pres">
      <dgm:prSet presAssocID="{AAF39FCA-58FD-4E6D-B514-B45C8FCE471B}" presName="childText" presStyleLbl="bgAcc1" presStyleIdx="11" presStyleCnt="12" custScaleX="201424">
        <dgm:presLayoutVars>
          <dgm:bulletEnabled val="1"/>
        </dgm:presLayoutVars>
      </dgm:prSet>
      <dgm:spPr/>
    </dgm:pt>
  </dgm:ptLst>
  <dgm:cxnLst>
    <dgm:cxn modelId="{0B116E01-2D1D-4924-814B-421A77A0D241}" type="presOf" srcId="{DF9318EF-8799-4FCA-81A8-B0A3722FA741}" destId="{B6A157F3-17DD-43E4-B8EC-4C6B66B23856}" srcOrd="0" destOrd="0" presId="urn:microsoft.com/office/officeart/2005/8/layout/hierarchy3"/>
    <dgm:cxn modelId="{8A52E502-DD3E-4400-A355-1B3873D412D5}" type="presOf" srcId="{DDAC68C6-E314-4C19-8AE5-5F4901C96D34}" destId="{6EE42814-5738-4089-9EE3-3A64B0B3006C}" srcOrd="0" destOrd="0" presId="urn:microsoft.com/office/officeart/2005/8/layout/hierarchy3"/>
    <dgm:cxn modelId="{AEE7FC02-CBC6-4DC5-A136-E89D725A8623}" type="presOf" srcId="{22CACD56-3361-40D9-9110-6B8B480AAD18}" destId="{73CA7122-826B-410B-A203-7EACA6EDD9EB}" srcOrd="0" destOrd="0" presId="urn:microsoft.com/office/officeart/2005/8/layout/hierarchy3"/>
    <dgm:cxn modelId="{74FF0904-66D6-47CC-BAFD-B845724126F8}" srcId="{DBB9BF22-BCFE-4B5D-B2ED-00DC4DD3ABE3}" destId="{E25866C2-99A8-46CC-B98E-4CE1BD93E0E8}" srcOrd="1" destOrd="0" parTransId="{0BB65013-86B8-469E-BCB2-FC5518D21E65}" sibTransId="{137B0C3C-B8BC-4320-8CB9-3EA4F21DA860}"/>
    <dgm:cxn modelId="{6805CB08-5D0F-4898-834B-1642D7696A1A}" type="presOf" srcId="{AAF39FCA-58FD-4E6D-B514-B45C8FCE471B}" destId="{958AACA1-142B-4C79-BE17-FD295864CCE5}" srcOrd="0" destOrd="0" presId="urn:microsoft.com/office/officeart/2005/8/layout/hierarchy3"/>
    <dgm:cxn modelId="{C280DB09-E0D9-4608-993B-42B0AA8850A0}" type="presOf" srcId="{3DD96012-95B9-49D8-A5B1-6E20BAD9DA82}" destId="{49F5F344-1F26-461B-AF22-D69D29A22925}" srcOrd="0" destOrd="0" presId="urn:microsoft.com/office/officeart/2005/8/layout/hierarchy3"/>
    <dgm:cxn modelId="{24BDD71D-1A88-4ED0-8A9A-6E7CFA69A0E6}" srcId="{E25866C2-99A8-46CC-B98E-4CE1BD93E0E8}" destId="{0ED75963-422C-494B-93C0-09180FA645AF}" srcOrd="1" destOrd="0" parTransId="{9510DBF8-59AE-4B68-89F7-B1D5A8D85BAC}" sibTransId="{A60D62A7-642A-43C7-902B-7D3C79E0C3A7}"/>
    <dgm:cxn modelId="{B1C72F1E-3123-4C47-8516-90B19D50DD9D}" type="presOf" srcId="{86F63D85-2FFD-4C38-908C-6D857F0D507A}" destId="{31BB6805-FA2F-483E-B031-F4DBEB7CC4A3}" srcOrd="1" destOrd="0" presId="urn:microsoft.com/office/officeart/2005/8/layout/hierarchy3"/>
    <dgm:cxn modelId="{A2252E1F-D32C-4A17-8F21-9FAA36BE0F77}" type="presOf" srcId="{A9FF631B-3C81-4B76-B5F0-05C086DEAEDC}" destId="{88ACC70C-BCBD-43C4-864D-049DFDC6548A}" srcOrd="0" destOrd="0" presId="urn:microsoft.com/office/officeart/2005/8/layout/hierarchy3"/>
    <dgm:cxn modelId="{AC76B822-9976-4881-9344-85CF63675356}" type="presOf" srcId="{0C5A8E1C-F2AE-4A35-A245-C8390567E746}" destId="{8FAA06D5-5AE0-41AB-A35B-DF7B871736E9}" srcOrd="0" destOrd="0" presId="urn:microsoft.com/office/officeart/2005/8/layout/hierarchy3"/>
    <dgm:cxn modelId="{C34E5E2A-9B05-4B82-82CA-B911A60B6973}" type="presOf" srcId="{D98C4602-15C2-4722-803D-DD817DDEA140}" destId="{F561969E-38F4-47AE-8D7A-B0DF92B14780}" srcOrd="0" destOrd="0" presId="urn:microsoft.com/office/officeart/2005/8/layout/hierarchy3"/>
    <dgm:cxn modelId="{F687323A-4A83-4636-88FA-09619DA31353}" srcId="{E25866C2-99A8-46CC-B98E-4CE1BD93E0E8}" destId="{A9FF631B-3C81-4B76-B5F0-05C086DEAEDC}" srcOrd="3" destOrd="0" parTransId="{DDAC68C6-E314-4C19-8AE5-5F4901C96D34}" sibTransId="{DCC64D46-35B0-4390-8F97-037599007ACA}"/>
    <dgm:cxn modelId="{CA7A453D-3DCF-41DE-9843-9AB041A92960}" type="presOf" srcId="{B3F36472-2DCE-4167-87A0-822B0738A835}" destId="{852CC905-EFB4-4CAF-9DE2-F9CCE1223EF9}" srcOrd="0" destOrd="0" presId="urn:microsoft.com/office/officeart/2005/8/layout/hierarchy3"/>
    <dgm:cxn modelId="{3575E540-CD81-48C9-8A29-20279BD52E70}" type="presOf" srcId="{F0A619B4-656A-4617-9BE1-23A9A760F1A2}" destId="{DBFB0780-499B-44F3-9964-ED02D9122D8D}" srcOrd="0" destOrd="0" presId="urn:microsoft.com/office/officeart/2005/8/layout/hierarchy3"/>
    <dgm:cxn modelId="{6AD41C5B-3589-43A1-AA94-DA6DFC70300F}" type="presOf" srcId="{DBB9BF22-BCFE-4B5D-B2ED-00DC4DD3ABE3}" destId="{55551039-90F2-4AE8-B713-0ED911541082}" srcOrd="0" destOrd="0" presId="urn:microsoft.com/office/officeart/2005/8/layout/hierarchy3"/>
    <dgm:cxn modelId="{597E3762-35D8-497F-BCDB-5EA3C632F695}" type="presOf" srcId="{9510DBF8-59AE-4B68-89F7-B1D5A8D85BAC}" destId="{70608E8C-B6A9-49C5-B360-88EB41DC771A}" srcOrd="0" destOrd="0" presId="urn:microsoft.com/office/officeart/2005/8/layout/hierarchy3"/>
    <dgm:cxn modelId="{B1417042-4507-4A21-AF8A-3DE78DB9CC2B}" type="presOf" srcId="{EC1E55CA-41BA-4CBF-82BF-CB999CA7C218}" destId="{146367B0-5BC6-4F96-8F3B-DC52DF285884}" srcOrd="0" destOrd="0" presId="urn:microsoft.com/office/officeart/2005/8/layout/hierarchy3"/>
    <dgm:cxn modelId="{8E5BDB65-8427-41BA-BE3C-652233D1000D}" srcId="{E25866C2-99A8-46CC-B98E-4CE1BD93E0E8}" destId="{EB2B5B7E-1C97-4382-B64E-D879BFC5DE37}" srcOrd="0" destOrd="0" parTransId="{D8DF760F-9DBF-4E44-95A3-550CE252BA1C}" sibTransId="{A7080B4A-F104-4515-892D-3781AD21107D}"/>
    <dgm:cxn modelId="{1F317E66-1C4E-46CD-8148-1EAAF4C102D0}" type="presOf" srcId="{0ED75963-422C-494B-93C0-09180FA645AF}" destId="{1A79B832-9D7C-4BC4-B41B-EBBB2C39E512}" srcOrd="0" destOrd="0" presId="urn:microsoft.com/office/officeart/2005/8/layout/hierarchy3"/>
    <dgm:cxn modelId="{1C5B3D4B-DD4B-4CD5-B2BA-4CE1F5C40B05}" type="presOf" srcId="{091B8771-EEA6-41FE-AAB1-9587FB5765E4}" destId="{8A7D8019-59D2-4662-9E5A-750EFA09AD16}" srcOrd="0" destOrd="0" presId="urn:microsoft.com/office/officeart/2005/8/layout/hierarchy3"/>
    <dgm:cxn modelId="{99DE254C-6AEB-424A-AF49-58657217B65B}" type="presOf" srcId="{75F4EE11-9C4D-4861-8292-DDE4E61AB7E9}" destId="{A5B95AE8-1DBD-4F23-B160-3F58E5DB2F0D}" srcOrd="1" destOrd="0" presId="urn:microsoft.com/office/officeart/2005/8/layout/hierarchy3"/>
    <dgm:cxn modelId="{0F62F56D-3FAE-4CE4-94D5-527361DDBA9C}" type="presOf" srcId="{617A9EEF-5F50-4975-9766-83D55559EBB7}" destId="{30557BDE-22B0-4229-A7F7-E9CBFAA86FDB}" srcOrd="1" destOrd="0" presId="urn:microsoft.com/office/officeart/2005/8/layout/hierarchy3"/>
    <dgm:cxn modelId="{EE65AF6E-5AB0-4061-9EE7-0515D7485245}" srcId="{86F63D85-2FFD-4C38-908C-6D857F0D507A}" destId="{9583D245-2DFB-47B7-AC56-FAC4E6EBFA1B}" srcOrd="2" destOrd="0" parTransId="{0C5A8E1C-F2AE-4A35-A245-C8390567E746}" sibTransId="{4451383B-092B-4632-BA65-CD997E65DAAA}"/>
    <dgm:cxn modelId="{597BD54E-C40B-4668-B5B0-C08161EE9E6C}" srcId="{75F4EE11-9C4D-4861-8292-DDE4E61AB7E9}" destId="{55D27E89-52E1-4A07-8B66-63505021BC90}" srcOrd="1" destOrd="0" parTransId="{F2EEBF89-5D09-4F31-B581-3C59ED34EA3B}" sibTransId="{D334D949-A5BF-4D7B-94DA-8CC9D2B8CACF}"/>
    <dgm:cxn modelId="{8660524F-4B6E-4B78-9D31-77DF0996993E}" srcId="{DBB9BF22-BCFE-4B5D-B2ED-00DC4DD3ABE3}" destId="{617A9EEF-5F50-4975-9766-83D55559EBB7}" srcOrd="3" destOrd="0" parTransId="{7E6ADF6F-A69B-4055-B261-D32CBACAE33E}" sibTransId="{8EFC46BD-2C69-44C0-AD54-46E1C1B306D8}"/>
    <dgm:cxn modelId="{5830AC71-6757-486E-9DFD-446F10088B32}" srcId="{86F63D85-2FFD-4C38-908C-6D857F0D507A}" destId="{F25CB443-752A-4417-B08E-80CE2B01454E}" srcOrd="0" destOrd="0" parTransId="{22CACD56-3361-40D9-9110-6B8B480AAD18}" sibTransId="{84FB41EF-0EBB-48E1-AD20-1F05974C32B8}"/>
    <dgm:cxn modelId="{75493457-492F-46AA-8021-362C882E41DC}" srcId="{DBB9BF22-BCFE-4B5D-B2ED-00DC4DD3ABE3}" destId="{86F63D85-2FFD-4C38-908C-6D857F0D507A}" srcOrd="2" destOrd="0" parTransId="{80BEFE3D-F554-4D3E-8AD6-E0FB75557816}" sibTransId="{7592D6B6-3BCF-4231-8523-C768ADCF2A13}"/>
    <dgm:cxn modelId="{95B3527C-9475-497F-AD00-26BB9EB82ABE}" srcId="{617A9EEF-5F50-4975-9766-83D55559EBB7}" destId="{AAF39FCA-58FD-4E6D-B514-B45C8FCE471B}" srcOrd="0" destOrd="0" parTransId="{091B8771-EEA6-41FE-AAB1-9587FB5765E4}" sibTransId="{A5861C81-D6FE-48E9-9E88-1DC8A0AE5F70}"/>
    <dgm:cxn modelId="{DBC9A581-D243-4CFA-9DC9-C1DA357ED73A}" type="presOf" srcId="{D8DF760F-9DBF-4E44-95A3-550CE252BA1C}" destId="{356211AB-9D14-4692-A161-2FFDC24D3C16}" srcOrd="0" destOrd="0" presId="urn:microsoft.com/office/officeart/2005/8/layout/hierarchy3"/>
    <dgm:cxn modelId="{95CFC084-1C4E-4935-8F6A-F16A54285EF7}" type="presOf" srcId="{7ABD552C-A9F5-43B1-A32A-F240010312A3}" destId="{A91D0090-F21F-4FDF-B828-FA2F409AD1F5}" srcOrd="0" destOrd="0" presId="urn:microsoft.com/office/officeart/2005/8/layout/hierarchy3"/>
    <dgm:cxn modelId="{DCA4F794-967C-4838-A68A-78601FC058F1}" srcId="{DBB9BF22-BCFE-4B5D-B2ED-00DC4DD3ABE3}" destId="{75F4EE11-9C4D-4861-8292-DDE4E61AB7E9}" srcOrd="0" destOrd="0" parTransId="{90794640-BAA1-4551-873C-E78837DF4952}" sibTransId="{FB52469B-C382-4813-AB6E-5D456D0EE8EE}"/>
    <dgm:cxn modelId="{060AAD95-8DD5-4BA5-A2AA-0BCCEAF2668D}" type="presOf" srcId="{617A9EEF-5F50-4975-9766-83D55559EBB7}" destId="{477FA87B-B590-44D9-8BFC-EED10D78E52D}" srcOrd="0" destOrd="0" presId="urn:microsoft.com/office/officeart/2005/8/layout/hierarchy3"/>
    <dgm:cxn modelId="{3DC1D79A-27FF-4962-8A2F-1E34511927F7}" type="presOf" srcId="{9583D245-2DFB-47B7-AC56-FAC4E6EBFA1B}" destId="{D06EFF41-B373-4E44-8E87-1D2BDF034C07}" srcOrd="0" destOrd="0" presId="urn:microsoft.com/office/officeart/2005/8/layout/hierarchy3"/>
    <dgm:cxn modelId="{B698329C-3C46-432A-B009-C79507651C39}" type="presOf" srcId="{55D27E89-52E1-4A07-8B66-63505021BC90}" destId="{A52CBBE6-493D-478B-84D1-303C9493E9FC}" srcOrd="0" destOrd="0" presId="urn:microsoft.com/office/officeart/2005/8/layout/hierarchy3"/>
    <dgm:cxn modelId="{93A9F5A8-48B0-4BDF-AE6F-5BD6BA878605}" srcId="{75F4EE11-9C4D-4861-8292-DDE4E61AB7E9}" destId="{D98C4602-15C2-4722-803D-DD817DDEA140}" srcOrd="0" destOrd="0" parTransId="{F0A619B4-656A-4617-9BE1-23A9A760F1A2}" sibTransId="{72FAA6E8-5CB1-4533-8A08-47E3D68B0F1D}"/>
    <dgm:cxn modelId="{C98C8EB6-ED00-4395-B566-9E2B753DFE35}" type="presOf" srcId="{6CAB80F2-D5F0-41BF-AD00-1630D5AB469C}" destId="{D68177A9-A69E-4807-AADD-8B10E99FFEC8}" srcOrd="0" destOrd="0" presId="urn:microsoft.com/office/officeart/2005/8/layout/hierarchy3"/>
    <dgm:cxn modelId="{04F4CEB6-20A2-452C-91E9-BFF3D068D41C}" srcId="{E25866C2-99A8-46CC-B98E-4CE1BD93E0E8}" destId="{7ABD552C-A9F5-43B1-A32A-F240010312A3}" srcOrd="2" destOrd="0" parTransId="{E047C4CB-1894-47C6-A4C5-8DAE1E67F142}" sibTransId="{87618E25-10A1-4708-AFC8-33C59A4B2FF0}"/>
    <dgm:cxn modelId="{C8698BBD-3572-43B2-824F-8FFE0B585852}" type="presOf" srcId="{EB2B5B7E-1C97-4382-B64E-D879BFC5DE37}" destId="{0629996D-3B89-4BEB-A9CE-975D6AF777BF}" srcOrd="0" destOrd="0" presId="urn:microsoft.com/office/officeart/2005/8/layout/hierarchy3"/>
    <dgm:cxn modelId="{EBADABC1-9932-4A77-9B09-204C11771EC2}" type="presOf" srcId="{F9CDA4F6-CB0A-4D3B-A9A8-56D8EEBD0C7C}" destId="{615D4B1F-4456-44BC-BCED-5743B779B59B}" srcOrd="0" destOrd="0" presId="urn:microsoft.com/office/officeart/2005/8/layout/hierarchy3"/>
    <dgm:cxn modelId="{BB6409C2-A90F-4999-8311-6943A36D2B3B}" srcId="{75F4EE11-9C4D-4861-8292-DDE4E61AB7E9}" destId="{3DD96012-95B9-49D8-A5B1-6E20BAD9DA82}" srcOrd="2" destOrd="0" parTransId="{F9CDA4F6-CB0A-4D3B-A9A8-56D8EEBD0C7C}" sibTransId="{A3C6F0C4-75A2-448E-B483-90380DC48272}"/>
    <dgm:cxn modelId="{7C7040CA-08F0-4DE6-9A3B-687DCCBF8EF7}" type="presOf" srcId="{E047C4CB-1894-47C6-A4C5-8DAE1E67F142}" destId="{98DFAF5B-4D77-4D8C-AAFD-9B33DF848D6C}" srcOrd="0" destOrd="0" presId="urn:microsoft.com/office/officeart/2005/8/layout/hierarchy3"/>
    <dgm:cxn modelId="{DBA6CDCF-8F85-48B5-A458-8CD36BCA8E5C}" type="presOf" srcId="{F25CB443-752A-4417-B08E-80CE2B01454E}" destId="{55E649B9-AEA5-43F0-A76E-1C663BB94E88}" srcOrd="0" destOrd="0" presId="urn:microsoft.com/office/officeart/2005/8/layout/hierarchy3"/>
    <dgm:cxn modelId="{3D14EDDE-4015-4CB3-9560-C76BFA13DAA9}" type="presOf" srcId="{E25866C2-99A8-46CC-B98E-4CE1BD93E0E8}" destId="{5B8690F6-FEBF-460F-A36A-BAC03118D3EE}" srcOrd="1" destOrd="0" presId="urn:microsoft.com/office/officeart/2005/8/layout/hierarchy3"/>
    <dgm:cxn modelId="{2E97C6DF-DC0E-40B9-BE86-4CB661E8A9FD}" type="presOf" srcId="{E25866C2-99A8-46CC-B98E-4CE1BD93E0E8}" destId="{C0BE54C0-08EB-463A-8E4E-28A5788ABBAA}" srcOrd="0" destOrd="0" presId="urn:microsoft.com/office/officeart/2005/8/layout/hierarchy3"/>
    <dgm:cxn modelId="{00465EE7-4E70-4A97-9E72-C5925212D98E}" srcId="{86F63D85-2FFD-4C38-908C-6D857F0D507A}" destId="{6CAB80F2-D5F0-41BF-AD00-1630D5AB469C}" srcOrd="1" destOrd="0" parTransId="{B3F36472-2DCE-4167-87A0-822B0738A835}" sibTransId="{0044F3FC-5978-4AB2-B466-5946F4682348}"/>
    <dgm:cxn modelId="{CDCAADEE-12B6-4769-B873-EA33F5D19E16}" type="presOf" srcId="{86F63D85-2FFD-4C38-908C-6D857F0D507A}" destId="{38BB552F-7C10-4019-963B-66FF2498EF23}" srcOrd="0" destOrd="0" presId="urn:microsoft.com/office/officeart/2005/8/layout/hierarchy3"/>
    <dgm:cxn modelId="{9F8171F0-ED04-4B67-85E3-3C17C11548BE}" srcId="{75F4EE11-9C4D-4861-8292-DDE4E61AB7E9}" destId="{EC1E55CA-41BA-4CBF-82BF-CB999CA7C218}" srcOrd="3" destOrd="0" parTransId="{DF9318EF-8799-4FCA-81A8-B0A3722FA741}" sibTransId="{9C2358E3-00B2-473A-834D-8229A5E35BAB}"/>
    <dgm:cxn modelId="{1A7B3AF1-DCD4-414D-B4E6-2660A70674D6}" type="presOf" srcId="{75F4EE11-9C4D-4861-8292-DDE4E61AB7E9}" destId="{2F970416-7235-473F-8C19-A21C524CD101}" srcOrd="0" destOrd="0" presId="urn:microsoft.com/office/officeart/2005/8/layout/hierarchy3"/>
    <dgm:cxn modelId="{D659B9F2-79AF-437B-80D5-BA442BE147D3}" type="presOf" srcId="{F2EEBF89-5D09-4F31-B581-3C59ED34EA3B}" destId="{7FB1B758-7AAC-4C43-92BF-4AB342C46E6D}" srcOrd="0" destOrd="0" presId="urn:microsoft.com/office/officeart/2005/8/layout/hierarchy3"/>
    <dgm:cxn modelId="{3E967CE7-BB9B-4BCA-88CA-DD47E26520D8}" type="presParOf" srcId="{55551039-90F2-4AE8-B713-0ED911541082}" destId="{C1D7A729-991C-46C0-B7C7-C0769007D77C}" srcOrd="0" destOrd="0" presId="urn:microsoft.com/office/officeart/2005/8/layout/hierarchy3"/>
    <dgm:cxn modelId="{0211AF74-3AC7-4C43-BB75-0D133D6C2B01}" type="presParOf" srcId="{C1D7A729-991C-46C0-B7C7-C0769007D77C}" destId="{5BE6AD0A-2CA0-4D73-BD49-FCA628FD65BC}" srcOrd="0" destOrd="0" presId="urn:microsoft.com/office/officeart/2005/8/layout/hierarchy3"/>
    <dgm:cxn modelId="{831047A1-1FE3-4682-B138-54C102957FCF}" type="presParOf" srcId="{5BE6AD0A-2CA0-4D73-BD49-FCA628FD65BC}" destId="{2F970416-7235-473F-8C19-A21C524CD101}" srcOrd="0" destOrd="0" presId="urn:microsoft.com/office/officeart/2005/8/layout/hierarchy3"/>
    <dgm:cxn modelId="{7FCDD385-AFD5-4897-B5B8-FE6B86CFFC47}" type="presParOf" srcId="{5BE6AD0A-2CA0-4D73-BD49-FCA628FD65BC}" destId="{A5B95AE8-1DBD-4F23-B160-3F58E5DB2F0D}" srcOrd="1" destOrd="0" presId="urn:microsoft.com/office/officeart/2005/8/layout/hierarchy3"/>
    <dgm:cxn modelId="{B67F7B54-DFED-4BE0-A723-9719160521EC}" type="presParOf" srcId="{C1D7A729-991C-46C0-B7C7-C0769007D77C}" destId="{6CC59E15-4671-43C5-ABD3-7A92AE659D4D}" srcOrd="1" destOrd="0" presId="urn:microsoft.com/office/officeart/2005/8/layout/hierarchy3"/>
    <dgm:cxn modelId="{85F42706-DAC3-4270-A5FB-B65AD265A608}" type="presParOf" srcId="{6CC59E15-4671-43C5-ABD3-7A92AE659D4D}" destId="{DBFB0780-499B-44F3-9964-ED02D9122D8D}" srcOrd="0" destOrd="0" presId="urn:microsoft.com/office/officeart/2005/8/layout/hierarchy3"/>
    <dgm:cxn modelId="{4D797314-A8C4-407B-9A15-BD8ABCF3CAD1}" type="presParOf" srcId="{6CC59E15-4671-43C5-ABD3-7A92AE659D4D}" destId="{F561969E-38F4-47AE-8D7A-B0DF92B14780}" srcOrd="1" destOrd="0" presId="urn:microsoft.com/office/officeart/2005/8/layout/hierarchy3"/>
    <dgm:cxn modelId="{8814AFE8-7C95-48B2-A971-E79BF5C5A5C7}" type="presParOf" srcId="{6CC59E15-4671-43C5-ABD3-7A92AE659D4D}" destId="{7FB1B758-7AAC-4C43-92BF-4AB342C46E6D}" srcOrd="2" destOrd="0" presId="urn:microsoft.com/office/officeart/2005/8/layout/hierarchy3"/>
    <dgm:cxn modelId="{1171815D-95E1-4062-8CF7-124CF88B5C71}" type="presParOf" srcId="{6CC59E15-4671-43C5-ABD3-7A92AE659D4D}" destId="{A52CBBE6-493D-478B-84D1-303C9493E9FC}" srcOrd="3" destOrd="0" presId="urn:microsoft.com/office/officeart/2005/8/layout/hierarchy3"/>
    <dgm:cxn modelId="{7B7F86A7-42FA-40FE-82C8-9D0CB53CFB67}" type="presParOf" srcId="{6CC59E15-4671-43C5-ABD3-7A92AE659D4D}" destId="{615D4B1F-4456-44BC-BCED-5743B779B59B}" srcOrd="4" destOrd="0" presId="urn:microsoft.com/office/officeart/2005/8/layout/hierarchy3"/>
    <dgm:cxn modelId="{5E17C0F3-C5C3-45ED-A7D2-2E53E186045A}" type="presParOf" srcId="{6CC59E15-4671-43C5-ABD3-7A92AE659D4D}" destId="{49F5F344-1F26-461B-AF22-D69D29A22925}" srcOrd="5" destOrd="0" presId="urn:microsoft.com/office/officeart/2005/8/layout/hierarchy3"/>
    <dgm:cxn modelId="{B70B9210-8BB6-4A17-B75A-F7C04547C563}" type="presParOf" srcId="{6CC59E15-4671-43C5-ABD3-7A92AE659D4D}" destId="{B6A157F3-17DD-43E4-B8EC-4C6B66B23856}" srcOrd="6" destOrd="0" presId="urn:microsoft.com/office/officeart/2005/8/layout/hierarchy3"/>
    <dgm:cxn modelId="{AA3BC7E3-30F9-469E-9D4C-1ED6FE99EFF4}" type="presParOf" srcId="{6CC59E15-4671-43C5-ABD3-7A92AE659D4D}" destId="{146367B0-5BC6-4F96-8F3B-DC52DF285884}" srcOrd="7" destOrd="0" presId="urn:microsoft.com/office/officeart/2005/8/layout/hierarchy3"/>
    <dgm:cxn modelId="{992BD3FD-B970-4F60-8245-8D245FE8B6C8}" type="presParOf" srcId="{55551039-90F2-4AE8-B713-0ED911541082}" destId="{08B22401-A052-447E-911D-0E8B3DF6BD6D}" srcOrd="1" destOrd="0" presId="urn:microsoft.com/office/officeart/2005/8/layout/hierarchy3"/>
    <dgm:cxn modelId="{6543B6FD-26B4-4DD8-86CA-8C7CB7E5544E}" type="presParOf" srcId="{08B22401-A052-447E-911D-0E8B3DF6BD6D}" destId="{91F0ABAB-E52F-4BF0-9436-CA4D048CD4B4}" srcOrd="0" destOrd="0" presId="urn:microsoft.com/office/officeart/2005/8/layout/hierarchy3"/>
    <dgm:cxn modelId="{5EAF040B-55F9-4921-A31C-1F5F8FB62611}" type="presParOf" srcId="{91F0ABAB-E52F-4BF0-9436-CA4D048CD4B4}" destId="{C0BE54C0-08EB-463A-8E4E-28A5788ABBAA}" srcOrd="0" destOrd="0" presId="urn:microsoft.com/office/officeart/2005/8/layout/hierarchy3"/>
    <dgm:cxn modelId="{4750F3F5-A2AE-40EB-9BB9-9D7163DA8F3E}" type="presParOf" srcId="{91F0ABAB-E52F-4BF0-9436-CA4D048CD4B4}" destId="{5B8690F6-FEBF-460F-A36A-BAC03118D3EE}" srcOrd="1" destOrd="0" presId="urn:microsoft.com/office/officeart/2005/8/layout/hierarchy3"/>
    <dgm:cxn modelId="{89005719-8F3B-4D71-A782-7405DA94677F}" type="presParOf" srcId="{08B22401-A052-447E-911D-0E8B3DF6BD6D}" destId="{67016CE4-C35A-4B5C-99C2-98CBEAF37A40}" srcOrd="1" destOrd="0" presId="urn:microsoft.com/office/officeart/2005/8/layout/hierarchy3"/>
    <dgm:cxn modelId="{F7366BF2-82E6-478D-A2DF-F706EB6F01B5}" type="presParOf" srcId="{67016CE4-C35A-4B5C-99C2-98CBEAF37A40}" destId="{356211AB-9D14-4692-A161-2FFDC24D3C16}" srcOrd="0" destOrd="0" presId="urn:microsoft.com/office/officeart/2005/8/layout/hierarchy3"/>
    <dgm:cxn modelId="{B428E540-ACAC-47FB-98C0-0E46AAA89659}" type="presParOf" srcId="{67016CE4-C35A-4B5C-99C2-98CBEAF37A40}" destId="{0629996D-3B89-4BEB-A9CE-975D6AF777BF}" srcOrd="1" destOrd="0" presId="urn:microsoft.com/office/officeart/2005/8/layout/hierarchy3"/>
    <dgm:cxn modelId="{067EFA1C-514B-4ADC-BA92-25FB88F56EFE}" type="presParOf" srcId="{67016CE4-C35A-4B5C-99C2-98CBEAF37A40}" destId="{70608E8C-B6A9-49C5-B360-88EB41DC771A}" srcOrd="2" destOrd="0" presId="urn:microsoft.com/office/officeart/2005/8/layout/hierarchy3"/>
    <dgm:cxn modelId="{45B98DE6-5059-4188-B46C-B085D8135D50}" type="presParOf" srcId="{67016CE4-C35A-4B5C-99C2-98CBEAF37A40}" destId="{1A79B832-9D7C-4BC4-B41B-EBBB2C39E512}" srcOrd="3" destOrd="0" presId="urn:microsoft.com/office/officeart/2005/8/layout/hierarchy3"/>
    <dgm:cxn modelId="{506648D7-AE6A-409E-AAE0-EB4C1734B58A}" type="presParOf" srcId="{67016CE4-C35A-4B5C-99C2-98CBEAF37A40}" destId="{98DFAF5B-4D77-4D8C-AAFD-9B33DF848D6C}" srcOrd="4" destOrd="0" presId="urn:microsoft.com/office/officeart/2005/8/layout/hierarchy3"/>
    <dgm:cxn modelId="{2FCB89EB-7C04-4DAC-8E5A-CB0A64B5F3BD}" type="presParOf" srcId="{67016CE4-C35A-4B5C-99C2-98CBEAF37A40}" destId="{A91D0090-F21F-4FDF-B828-FA2F409AD1F5}" srcOrd="5" destOrd="0" presId="urn:microsoft.com/office/officeart/2005/8/layout/hierarchy3"/>
    <dgm:cxn modelId="{4D1BFA9B-B73C-4EBD-82FD-9A3CFBCE4D82}" type="presParOf" srcId="{67016CE4-C35A-4B5C-99C2-98CBEAF37A40}" destId="{6EE42814-5738-4089-9EE3-3A64B0B3006C}" srcOrd="6" destOrd="0" presId="urn:microsoft.com/office/officeart/2005/8/layout/hierarchy3"/>
    <dgm:cxn modelId="{10D6F66C-6590-405D-B316-560B3E2ADC58}" type="presParOf" srcId="{67016CE4-C35A-4B5C-99C2-98CBEAF37A40}" destId="{88ACC70C-BCBD-43C4-864D-049DFDC6548A}" srcOrd="7" destOrd="0" presId="urn:microsoft.com/office/officeart/2005/8/layout/hierarchy3"/>
    <dgm:cxn modelId="{BAD94282-5D6D-480A-A7DB-CE92BA5ACE67}" type="presParOf" srcId="{55551039-90F2-4AE8-B713-0ED911541082}" destId="{7262067F-AE8B-461F-82FE-D97050977F28}" srcOrd="2" destOrd="0" presId="urn:microsoft.com/office/officeart/2005/8/layout/hierarchy3"/>
    <dgm:cxn modelId="{35B8B40F-6B2B-4CBC-89C8-C00C87B41EA5}" type="presParOf" srcId="{7262067F-AE8B-461F-82FE-D97050977F28}" destId="{2F0E9ABE-B696-40CA-B1C5-B42190E2E189}" srcOrd="0" destOrd="0" presId="urn:microsoft.com/office/officeart/2005/8/layout/hierarchy3"/>
    <dgm:cxn modelId="{E8B1AD3B-6989-450E-8B3A-36E84194F042}" type="presParOf" srcId="{2F0E9ABE-B696-40CA-B1C5-B42190E2E189}" destId="{38BB552F-7C10-4019-963B-66FF2498EF23}" srcOrd="0" destOrd="0" presId="urn:microsoft.com/office/officeart/2005/8/layout/hierarchy3"/>
    <dgm:cxn modelId="{86137A7F-C479-4423-BFBA-E96EF8596D14}" type="presParOf" srcId="{2F0E9ABE-B696-40CA-B1C5-B42190E2E189}" destId="{31BB6805-FA2F-483E-B031-F4DBEB7CC4A3}" srcOrd="1" destOrd="0" presId="urn:microsoft.com/office/officeart/2005/8/layout/hierarchy3"/>
    <dgm:cxn modelId="{8C54C961-7D6F-4FB8-9D34-E80B292F2094}" type="presParOf" srcId="{7262067F-AE8B-461F-82FE-D97050977F28}" destId="{F696EB8B-E58D-409B-8CE5-703172A08F15}" srcOrd="1" destOrd="0" presId="urn:microsoft.com/office/officeart/2005/8/layout/hierarchy3"/>
    <dgm:cxn modelId="{E7BC5A75-3CB2-4A6C-AC9E-534D1961B6F9}" type="presParOf" srcId="{F696EB8B-E58D-409B-8CE5-703172A08F15}" destId="{73CA7122-826B-410B-A203-7EACA6EDD9EB}" srcOrd="0" destOrd="0" presId="urn:microsoft.com/office/officeart/2005/8/layout/hierarchy3"/>
    <dgm:cxn modelId="{9C6E9604-75C1-49C1-A4BD-094E8262E6A1}" type="presParOf" srcId="{F696EB8B-E58D-409B-8CE5-703172A08F15}" destId="{55E649B9-AEA5-43F0-A76E-1C663BB94E88}" srcOrd="1" destOrd="0" presId="urn:microsoft.com/office/officeart/2005/8/layout/hierarchy3"/>
    <dgm:cxn modelId="{9FAA5022-0364-4E31-8A73-76BA218211DB}" type="presParOf" srcId="{F696EB8B-E58D-409B-8CE5-703172A08F15}" destId="{852CC905-EFB4-4CAF-9DE2-F9CCE1223EF9}" srcOrd="2" destOrd="0" presId="urn:microsoft.com/office/officeart/2005/8/layout/hierarchy3"/>
    <dgm:cxn modelId="{950BD4E7-6EAD-4DF4-80DF-BE46446469C0}" type="presParOf" srcId="{F696EB8B-E58D-409B-8CE5-703172A08F15}" destId="{D68177A9-A69E-4807-AADD-8B10E99FFEC8}" srcOrd="3" destOrd="0" presId="urn:microsoft.com/office/officeart/2005/8/layout/hierarchy3"/>
    <dgm:cxn modelId="{C33EC707-2567-44C3-90CB-8DEF066DA51C}" type="presParOf" srcId="{F696EB8B-E58D-409B-8CE5-703172A08F15}" destId="{8FAA06D5-5AE0-41AB-A35B-DF7B871736E9}" srcOrd="4" destOrd="0" presId="urn:microsoft.com/office/officeart/2005/8/layout/hierarchy3"/>
    <dgm:cxn modelId="{225F9E18-D53A-441A-8971-CA3A68C18BA7}" type="presParOf" srcId="{F696EB8B-E58D-409B-8CE5-703172A08F15}" destId="{D06EFF41-B373-4E44-8E87-1D2BDF034C07}" srcOrd="5" destOrd="0" presId="urn:microsoft.com/office/officeart/2005/8/layout/hierarchy3"/>
    <dgm:cxn modelId="{1D7EA38D-65D0-4637-AB51-5586E81E68E6}" type="presParOf" srcId="{55551039-90F2-4AE8-B713-0ED911541082}" destId="{B6CA50B7-59E0-4133-8FE9-E2FAB2E669A0}" srcOrd="3" destOrd="0" presId="urn:microsoft.com/office/officeart/2005/8/layout/hierarchy3"/>
    <dgm:cxn modelId="{D2F8CE52-127B-4D45-8E63-15F63DCDEB82}" type="presParOf" srcId="{B6CA50B7-59E0-4133-8FE9-E2FAB2E669A0}" destId="{0CAC1E9E-2B7C-4A39-9467-78590E4C9458}" srcOrd="0" destOrd="0" presId="urn:microsoft.com/office/officeart/2005/8/layout/hierarchy3"/>
    <dgm:cxn modelId="{29ADEAC2-6ABF-451C-B1B5-D1B4B2B14AFE}" type="presParOf" srcId="{0CAC1E9E-2B7C-4A39-9467-78590E4C9458}" destId="{477FA87B-B590-44D9-8BFC-EED10D78E52D}" srcOrd="0" destOrd="0" presId="urn:microsoft.com/office/officeart/2005/8/layout/hierarchy3"/>
    <dgm:cxn modelId="{66BB3D1E-EE6D-45A7-A016-1108874AF19B}" type="presParOf" srcId="{0CAC1E9E-2B7C-4A39-9467-78590E4C9458}" destId="{30557BDE-22B0-4229-A7F7-E9CBFAA86FDB}" srcOrd="1" destOrd="0" presId="urn:microsoft.com/office/officeart/2005/8/layout/hierarchy3"/>
    <dgm:cxn modelId="{82F6A3ED-0C0B-4BA2-BB59-5721DC0B82B2}" type="presParOf" srcId="{B6CA50B7-59E0-4133-8FE9-E2FAB2E669A0}" destId="{D79E1EB4-6922-4A48-9525-B07EE2007A1F}" srcOrd="1" destOrd="0" presId="urn:microsoft.com/office/officeart/2005/8/layout/hierarchy3"/>
    <dgm:cxn modelId="{E72E6643-DDF1-4C3B-AE35-301E7566DC8C}" type="presParOf" srcId="{D79E1EB4-6922-4A48-9525-B07EE2007A1F}" destId="{8A7D8019-59D2-4662-9E5A-750EFA09AD16}" srcOrd="0" destOrd="0" presId="urn:microsoft.com/office/officeart/2005/8/layout/hierarchy3"/>
    <dgm:cxn modelId="{DDFFDE08-CAE3-4879-B56F-113E1F232AB6}" type="presParOf" srcId="{D79E1EB4-6922-4A48-9525-B07EE2007A1F}" destId="{958AACA1-142B-4C79-BE17-FD295864CCE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B9BF22-BCFE-4B5D-B2ED-00DC4DD3ABE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EE11-9C4D-4861-8292-DDE4E61AB7E9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ctr" rtl="1"/>
          <a:r>
            <a:rPr lang="ar-SA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عددية</a:t>
          </a:r>
          <a:endParaRPr lang="en-US" sz="3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0794640-BAA1-4551-873C-E78837DF4952}" type="parTrans" cxnId="{DCA4F794-967C-4838-A68A-78601FC058F1}">
      <dgm:prSet/>
      <dgm:spPr/>
      <dgm:t>
        <a:bodyPr/>
        <a:lstStyle/>
        <a:p>
          <a:endParaRPr lang="en-US"/>
        </a:p>
      </dgm:t>
    </dgm:pt>
    <dgm:pt modelId="{FB52469B-C382-4813-AB6E-5D456D0EE8EE}" type="sibTrans" cxnId="{DCA4F794-967C-4838-A68A-78601FC058F1}">
      <dgm:prSet/>
      <dgm:spPr/>
      <dgm:t>
        <a:bodyPr/>
        <a:lstStyle/>
        <a:p>
          <a:endParaRPr lang="en-US"/>
        </a:p>
      </dgm:t>
    </dgm:pt>
    <dgm:pt modelId="{D98C4602-15C2-4722-803D-DD817DDEA140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pPr algn="ctr" rtl="1"/>
          <a:r>
            <a: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</a:t>
          </a:r>
          <a:r>
            <a:rPr lang="ar-SA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يستعمل للارقام غير عشرية ويكون الرقم بين (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-2.1 billion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: 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2.1 billion</a:t>
          </a:r>
          <a:r>
            <a:rPr lang="ar-SA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0A619B4-656A-4617-9BE1-23A9A760F1A2}" type="parTrans" cxnId="{93A9F5A8-48B0-4BDF-AE6F-5BD6BA878605}">
      <dgm:prSet/>
      <dgm:spPr/>
      <dgm:t>
        <a:bodyPr/>
        <a:lstStyle/>
        <a:p>
          <a:pPr algn="ctr" rtl="1"/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2FAA6E8-5CB1-4533-8A08-47E3D68B0F1D}" type="sibTrans" cxnId="{93A9F5A8-48B0-4BDF-AE6F-5BD6BA878605}">
      <dgm:prSet/>
      <dgm:spPr/>
      <dgm:t>
        <a:bodyPr/>
        <a:lstStyle/>
        <a:p>
          <a:endParaRPr lang="en-US"/>
        </a:p>
      </dgm:t>
    </dgm:pt>
    <dgm:pt modelId="{55D27E89-52E1-4A07-8B66-63505021BC90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pPr algn="ctr" rtl="1"/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BIGINT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يستعمل للارقم غير العشرية وتكون الرقم بين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(-9 quintillion : 9 quintillion ) 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2EEBF89-5D09-4F31-B581-3C59ED34EA3B}" type="parTrans" cxnId="{597BD54E-C40B-4668-B5B0-C08161EE9E6C}">
      <dgm:prSet/>
      <dgm:spPr/>
      <dgm:t>
        <a:bodyPr/>
        <a:lstStyle/>
        <a:p>
          <a:pPr algn="ctr" rtl="1"/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334D949-A5BF-4D7B-94DA-8CC9D2B8CACF}" type="sibTrans" cxnId="{597BD54E-C40B-4668-B5B0-C08161EE9E6C}">
      <dgm:prSet/>
      <dgm:spPr/>
      <dgm:t>
        <a:bodyPr/>
        <a:lstStyle/>
        <a:p>
          <a:endParaRPr lang="en-US"/>
        </a:p>
      </dgm:t>
    </dgm:pt>
    <dgm:pt modelId="{3DD96012-95B9-49D8-A5B1-6E20BAD9DA82}">
      <dgm:prSet custT="1"/>
      <dgm:spPr>
        <a:ln>
          <a:solidFill>
            <a:schemeClr val="bg1"/>
          </a:solidFill>
        </a:ln>
      </dgm:spPr>
      <dgm:t>
        <a:bodyPr/>
        <a:lstStyle/>
        <a:p>
          <a:pPr algn="ctr" rtl="1"/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DECIMAL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يستعمل للارقام العشرية ويحتاج إلى عاملين اجمالي عدد الخانات وعدد الخانات بعد الفاصلة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9CDA4F6-CB0A-4D3B-A9A8-56D8EEBD0C7C}" type="parTrans" cxnId="{BB6409C2-A90F-4999-8311-6943A36D2B3B}">
      <dgm:prSet/>
      <dgm:spPr/>
      <dgm:t>
        <a:bodyPr/>
        <a:lstStyle/>
        <a:p>
          <a:pPr algn="ctr" rtl="1"/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3C6F0C4-75A2-448E-B483-90380DC48272}" type="sibTrans" cxnId="{BB6409C2-A90F-4999-8311-6943A36D2B3B}">
      <dgm:prSet/>
      <dgm:spPr/>
      <dgm:t>
        <a:bodyPr/>
        <a:lstStyle/>
        <a:p>
          <a:endParaRPr lang="en-US"/>
        </a:p>
      </dgm:t>
    </dgm:pt>
    <dgm:pt modelId="{EC1E55CA-41BA-4CBF-82BF-CB999CA7C218}">
      <dgm:prSet custT="1"/>
      <dgm:spPr>
        <a:ln>
          <a:solidFill>
            <a:schemeClr val="bg1"/>
          </a:solidFill>
        </a:ln>
      </dgm:spPr>
      <dgm:t>
        <a:bodyPr/>
        <a:lstStyle/>
        <a:p>
          <a:pPr algn="ctr" rtl="1"/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FLOAT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نفس استعمال 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DECIMAL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لكن بمدى اكبر وتحتاج إلى عامل واحد وهو اجمالي عدد الخانات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F9318EF-8799-4FCA-81A8-B0A3722FA741}" type="parTrans" cxnId="{9F8171F0-ED04-4B67-85E3-3C17C11548BE}">
      <dgm:prSet/>
      <dgm:spPr>
        <a:solidFill>
          <a:schemeClr val="bg1"/>
        </a:solidFill>
      </dgm:spPr>
      <dgm:t>
        <a:bodyPr/>
        <a:lstStyle/>
        <a:p>
          <a:pPr algn="ctr" rtl="1"/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C2358E3-00B2-473A-834D-8229A5E35BAB}" type="sibTrans" cxnId="{9F8171F0-ED04-4B67-85E3-3C17C11548BE}">
      <dgm:prSet/>
      <dgm:spPr/>
      <dgm:t>
        <a:bodyPr/>
        <a:lstStyle/>
        <a:p>
          <a:endParaRPr lang="en-US"/>
        </a:p>
      </dgm:t>
    </dgm:pt>
    <dgm:pt modelId="{55551039-90F2-4AE8-B713-0ED911541082}" type="pres">
      <dgm:prSet presAssocID="{DBB9BF22-BCFE-4B5D-B2ED-00DC4DD3A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D7A729-991C-46C0-B7C7-C0769007D77C}" type="pres">
      <dgm:prSet presAssocID="{75F4EE11-9C4D-4861-8292-DDE4E61AB7E9}" presName="root" presStyleCnt="0"/>
      <dgm:spPr/>
    </dgm:pt>
    <dgm:pt modelId="{5BE6AD0A-2CA0-4D73-BD49-FCA628FD65BC}" type="pres">
      <dgm:prSet presAssocID="{75F4EE11-9C4D-4861-8292-DDE4E61AB7E9}" presName="rootComposite" presStyleCnt="0"/>
      <dgm:spPr/>
    </dgm:pt>
    <dgm:pt modelId="{2F970416-7235-473F-8C19-A21C524CD101}" type="pres">
      <dgm:prSet presAssocID="{75F4EE11-9C4D-4861-8292-DDE4E61AB7E9}" presName="rootText" presStyleLbl="node1" presStyleIdx="0" presStyleCnt="1" custScaleX="178691"/>
      <dgm:spPr/>
    </dgm:pt>
    <dgm:pt modelId="{A5B95AE8-1DBD-4F23-B160-3F58E5DB2F0D}" type="pres">
      <dgm:prSet presAssocID="{75F4EE11-9C4D-4861-8292-DDE4E61AB7E9}" presName="rootConnector" presStyleLbl="node1" presStyleIdx="0" presStyleCnt="1"/>
      <dgm:spPr/>
    </dgm:pt>
    <dgm:pt modelId="{6CC59E15-4671-43C5-ABD3-7A92AE659D4D}" type="pres">
      <dgm:prSet presAssocID="{75F4EE11-9C4D-4861-8292-DDE4E61AB7E9}" presName="childShape" presStyleCnt="0"/>
      <dgm:spPr/>
    </dgm:pt>
    <dgm:pt modelId="{DBFB0780-499B-44F3-9964-ED02D9122D8D}" type="pres">
      <dgm:prSet presAssocID="{F0A619B4-656A-4617-9BE1-23A9A760F1A2}" presName="Name13" presStyleLbl="parChTrans1D2" presStyleIdx="0" presStyleCnt="4" custSzX="382881"/>
      <dgm:spPr/>
    </dgm:pt>
    <dgm:pt modelId="{F561969E-38F4-47AE-8D7A-B0DF92B14780}" type="pres">
      <dgm:prSet presAssocID="{D98C4602-15C2-4722-803D-DD817DDEA140}" presName="childText" presStyleLbl="bgAcc1" presStyleIdx="0" presStyleCnt="4" custScaleX="811424">
        <dgm:presLayoutVars>
          <dgm:bulletEnabled val="1"/>
        </dgm:presLayoutVars>
      </dgm:prSet>
      <dgm:spPr/>
    </dgm:pt>
    <dgm:pt modelId="{7FB1B758-7AAC-4C43-92BF-4AB342C46E6D}" type="pres">
      <dgm:prSet presAssocID="{F2EEBF89-5D09-4F31-B581-3C59ED34EA3B}" presName="Name13" presStyleLbl="parChTrans1D2" presStyleIdx="1" presStyleCnt="4" custSzX="382881"/>
      <dgm:spPr/>
    </dgm:pt>
    <dgm:pt modelId="{A52CBBE6-493D-478B-84D1-303C9493E9FC}" type="pres">
      <dgm:prSet presAssocID="{55D27E89-52E1-4A07-8B66-63505021BC90}" presName="childText" presStyleLbl="bgAcc1" presStyleIdx="1" presStyleCnt="4" custScaleX="811424">
        <dgm:presLayoutVars>
          <dgm:bulletEnabled val="1"/>
        </dgm:presLayoutVars>
      </dgm:prSet>
      <dgm:spPr/>
    </dgm:pt>
    <dgm:pt modelId="{615D4B1F-4456-44BC-BCED-5743B779B59B}" type="pres">
      <dgm:prSet presAssocID="{F9CDA4F6-CB0A-4D3B-A9A8-56D8EEBD0C7C}" presName="Name13" presStyleLbl="parChTrans1D2" presStyleIdx="2" presStyleCnt="4" custSzX="382881"/>
      <dgm:spPr/>
    </dgm:pt>
    <dgm:pt modelId="{49F5F344-1F26-461B-AF22-D69D29A22925}" type="pres">
      <dgm:prSet presAssocID="{3DD96012-95B9-49D8-A5B1-6E20BAD9DA82}" presName="childText" presStyleLbl="bgAcc1" presStyleIdx="2" presStyleCnt="4" custScaleX="811424">
        <dgm:presLayoutVars>
          <dgm:bulletEnabled val="1"/>
        </dgm:presLayoutVars>
      </dgm:prSet>
      <dgm:spPr/>
    </dgm:pt>
    <dgm:pt modelId="{B6A157F3-17DD-43E4-B8EC-4C6B66B23856}" type="pres">
      <dgm:prSet presAssocID="{DF9318EF-8799-4FCA-81A8-B0A3722FA741}" presName="Name13" presStyleLbl="parChTrans1D2" presStyleIdx="3" presStyleCnt="4" custSzX="382881"/>
      <dgm:spPr/>
    </dgm:pt>
    <dgm:pt modelId="{146367B0-5BC6-4F96-8F3B-DC52DF285884}" type="pres">
      <dgm:prSet presAssocID="{EC1E55CA-41BA-4CBF-82BF-CB999CA7C218}" presName="childText" presStyleLbl="bgAcc1" presStyleIdx="3" presStyleCnt="4" custScaleX="811424">
        <dgm:presLayoutVars>
          <dgm:bulletEnabled val="1"/>
        </dgm:presLayoutVars>
      </dgm:prSet>
      <dgm:spPr/>
    </dgm:pt>
  </dgm:ptLst>
  <dgm:cxnLst>
    <dgm:cxn modelId="{0B116E01-2D1D-4924-814B-421A77A0D241}" type="presOf" srcId="{DF9318EF-8799-4FCA-81A8-B0A3722FA741}" destId="{B6A157F3-17DD-43E4-B8EC-4C6B66B23856}" srcOrd="0" destOrd="0" presId="urn:microsoft.com/office/officeart/2005/8/layout/hierarchy3"/>
    <dgm:cxn modelId="{C280DB09-E0D9-4608-993B-42B0AA8850A0}" type="presOf" srcId="{3DD96012-95B9-49D8-A5B1-6E20BAD9DA82}" destId="{49F5F344-1F26-461B-AF22-D69D29A22925}" srcOrd="0" destOrd="0" presId="urn:microsoft.com/office/officeart/2005/8/layout/hierarchy3"/>
    <dgm:cxn modelId="{C34E5E2A-9B05-4B82-82CA-B911A60B6973}" type="presOf" srcId="{D98C4602-15C2-4722-803D-DD817DDEA140}" destId="{F561969E-38F4-47AE-8D7A-B0DF92B14780}" srcOrd="0" destOrd="0" presId="urn:microsoft.com/office/officeart/2005/8/layout/hierarchy3"/>
    <dgm:cxn modelId="{3575E540-CD81-48C9-8A29-20279BD52E70}" type="presOf" srcId="{F0A619B4-656A-4617-9BE1-23A9A760F1A2}" destId="{DBFB0780-499B-44F3-9964-ED02D9122D8D}" srcOrd="0" destOrd="0" presId="urn:microsoft.com/office/officeart/2005/8/layout/hierarchy3"/>
    <dgm:cxn modelId="{6AD41C5B-3589-43A1-AA94-DA6DFC70300F}" type="presOf" srcId="{DBB9BF22-BCFE-4B5D-B2ED-00DC4DD3ABE3}" destId="{55551039-90F2-4AE8-B713-0ED911541082}" srcOrd="0" destOrd="0" presId="urn:microsoft.com/office/officeart/2005/8/layout/hierarchy3"/>
    <dgm:cxn modelId="{B1417042-4507-4A21-AF8A-3DE78DB9CC2B}" type="presOf" srcId="{EC1E55CA-41BA-4CBF-82BF-CB999CA7C218}" destId="{146367B0-5BC6-4F96-8F3B-DC52DF285884}" srcOrd="0" destOrd="0" presId="urn:microsoft.com/office/officeart/2005/8/layout/hierarchy3"/>
    <dgm:cxn modelId="{99DE254C-6AEB-424A-AF49-58657217B65B}" type="presOf" srcId="{75F4EE11-9C4D-4861-8292-DDE4E61AB7E9}" destId="{A5B95AE8-1DBD-4F23-B160-3F58E5DB2F0D}" srcOrd="1" destOrd="0" presId="urn:microsoft.com/office/officeart/2005/8/layout/hierarchy3"/>
    <dgm:cxn modelId="{597BD54E-C40B-4668-B5B0-C08161EE9E6C}" srcId="{75F4EE11-9C4D-4861-8292-DDE4E61AB7E9}" destId="{55D27E89-52E1-4A07-8B66-63505021BC90}" srcOrd="1" destOrd="0" parTransId="{F2EEBF89-5D09-4F31-B581-3C59ED34EA3B}" sibTransId="{D334D949-A5BF-4D7B-94DA-8CC9D2B8CACF}"/>
    <dgm:cxn modelId="{DCA4F794-967C-4838-A68A-78601FC058F1}" srcId="{DBB9BF22-BCFE-4B5D-B2ED-00DC4DD3ABE3}" destId="{75F4EE11-9C4D-4861-8292-DDE4E61AB7E9}" srcOrd="0" destOrd="0" parTransId="{90794640-BAA1-4551-873C-E78837DF4952}" sibTransId="{FB52469B-C382-4813-AB6E-5D456D0EE8EE}"/>
    <dgm:cxn modelId="{B698329C-3C46-432A-B009-C79507651C39}" type="presOf" srcId="{55D27E89-52E1-4A07-8B66-63505021BC90}" destId="{A52CBBE6-493D-478B-84D1-303C9493E9FC}" srcOrd="0" destOrd="0" presId="urn:microsoft.com/office/officeart/2005/8/layout/hierarchy3"/>
    <dgm:cxn modelId="{93A9F5A8-48B0-4BDF-AE6F-5BD6BA878605}" srcId="{75F4EE11-9C4D-4861-8292-DDE4E61AB7E9}" destId="{D98C4602-15C2-4722-803D-DD817DDEA140}" srcOrd="0" destOrd="0" parTransId="{F0A619B4-656A-4617-9BE1-23A9A760F1A2}" sibTransId="{72FAA6E8-5CB1-4533-8A08-47E3D68B0F1D}"/>
    <dgm:cxn modelId="{EBADABC1-9932-4A77-9B09-204C11771EC2}" type="presOf" srcId="{F9CDA4F6-CB0A-4D3B-A9A8-56D8EEBD0C7C}" destId="{615D4B1F-4456-44BC-BCED-5743B779B59B}" srcOrd="0" destOrd="0" presId="urn:microsoft.com/office/officeart/2005/8/layout/hierarchy3"/>
    <dgm:cxn modelId="{BB6409C2-A90F-4999-8311-6943A36D2B3B}" srcId="{75F4EE11-9C4D-4861-8292-DDE4E61AB7E9}" destId="{3DD96012-95B9-49D8-A5B1-6E20BAD9DA82}" srcOrd="2" destOrd="0" parTransId="{F9CDA4F6-CB0A-4D3B-A9A8-56D8EEBD0C7C}" sibTransId="{A3C6F0C4-75A2-448E-B483-90380DC48272}"/>
    <dgm:cxn modelId="{9F8171F0-ED04-4B67-85E3-3C17C11548BE}" srcId="{75F4EE11-9C4D-4861-8292-DDE4E61AB7E9}" destId="{EC1E55CA-41BA-4CBF-82BF-CB999CA7C218}" srcOrd="3" destOrd="0" parTransId="{DF9318EF-8799-4FCA-81A8-B0A3722FA741}" sibTransId="{9C2358E3-00B2-473A-834D-8229A5E35BAB}"/>
    <dgm:cxn modelId="{1A7B3AF1-DCD4-414D-B4E6-2660A70674D6}" type="presOf" srcId="{75F4EE11-9C4D-4861-8292-DDE4E61AB7E9}" destId="{2F970416-7235-473F-8C19-A21C524CD101}" srcOrd="0" destOrd="0" presId="urn:microsoft.com/office/officeart/2005/8/layout/hierarchy3"/>
    <dgm:cxn modelId="{D659B9F2-79AF-437B-80D5-BA442BE147D3}" type="presOf" srcId="{F2EEBF89-5D09-4F31-B581-3C59ED34EA3B}" destId="{7FB1B758-7AAC-4C43-92BF-4AB342C46E6D}" srcOrd="0" destOrd="0" presId="urn:microsoft.com/office/officeart/2005/8/layout/hierarchy3"/>
    <dgm:cxn modelId="{3E967CE7-BB9B-4BCA-88CA-DD47E26520D8}" type="presParOf" srcId="{55551039-90F2-4AE8-B713-0ED911541082}" destId="{C1D7A729-991C-46C0-B7C7-C0769007D77C}" srcOrd="0" destOrd="0" presId="urn:microsoft.com/office/officeart/2005/8/layout/hierarchy3"/>
    <dgm:cxn modelId="{0211AF74-3AC7-4C43-BB75-0D133D6C2B01}" type="presParOf" srcId="{C1D7A729-991C-46C0-B7C7-C0769007D77C}" destId="{5BE6AD0A-2CA0-4D73-BD49-FCA628FD65BC}" srcOrd="0" destOrd="0" presId="urn:microsoft.com/office/officeart/2005/8/layout/hierarchy3"/>
    <dgm:cxn modelId="{831047A1-1FE3-4682-B138-54C102957FCF}" type="presParOf" srcId="{5BE6AD0A-2CA0-4D73-BD49-FCA628FD65BC}" destId="{2F970416-7235-473F-8C19-A21C524CD101}" srcOrd="0" destOrd="0" presId="urn:microsoft.com/office/officeart/2005/8/layout/hierarchy3"/>
    <dgm:cxn modelId="{7FCDD385-AFD5-4897-B5B8-FE6B86CFFC47}" type="presParOf" srcId="{5BE6AD0A-2CA0-4D73-BD49-FCA628FD65BC}" destId="{A5B95AE8-1DBD-4F23-B160-3F58E5DB2F0D}" srcOrd="1" destOrd="0" presId="urn:microsoft.com/office/officeart/2005/8/layout/hierarchy3"/>
    <dgm:cxn modelId="{B67F7B54-DFED-4BE0-A723-9719160521EC}" type="presParOf" srcId="{C1D7A729-991C-46C0-B7C7-C0769007D77C}" destId="{6CC59E15-4671-43C5-ABD3-7A92AE659D4D}" srcOrd="1" destOrd="0" presId="urn:microsoft.com/office/officeart/2005/8/layout/hierarchy3"/>
    <dgm:cxn modelId="{85F42706-DAC3-4270-A5FB-B65AD265A608}" type="presParOf" srcId="{6CC59E15-4671-43C5-ABD3-7A92AE659D4D}" destId="{DBFB0780-499B-44F3-9964-ED02D9122D8D}" srcOrd="0" destOrd="0" presId="urn:microsoft.com/office/officeart/2005/8/layout/hierarchy3"/>
    <dgm:cxn modelId="{4D797314-A8C4-407B-9A15-BD8ABCF3CAD1}" type="presParOf" srcId="{6CC59E15-4671-43C5-ABD3-7A92AE659D4D}" destId="{F561969E-38F4-47AE-8D7A-B0DF92B14780}" srcOrd="1" destOrd="0" presId="urn:microsoft.com/office/officeart/2005/8/layout/hierarchy3"/>
    <dgm:cxn modelId="{8814AFE8-7C95-48B2-A971-E79BF5C5A5C7}" type="presParOf" srcId="{6CC59E15-4671-43C5-ABD3-7A92AE659D4D}" destId="{7FB1B758-7AAC-4C43-92BF-4AB342C46E6D}" srcOrd="2" destOrd="0" presId="urn:microsoft.com/office/officeart/2005/8/layout/hierarchy3"/>
    <dgm:cxn modelId="{1171815D-95E1-4062-8CF7-124CF88B5C71}" type="presParOf" srcId="{6CC59E15-4671-43C5-ABD3-7A92AE659D4D}" destId="{A52CBBE6-493D-478B-84D1-303C9493E9FC}" srcOrd="3" destOrd="0" presId="urn:microsoft.com/office/officeart/2005/8/layout/hierarchy3"/>
    <dgm:cxn modelId="{7B7F86A7-42FA-40FE-82C8-9D0CB53CFB67}" type="presParOf" srcId="{6CC59E15-4671-43C5-ABD3-7A92AE659D4D}" destId="{615D4B1F-4456-44BC-BCED-5743B779B59B}" srcOrd="4" destOrd="0" presId="urn:microsoft.com/office/officeart/2005/8/layout/hierarchy3"/>
    <dgm:cxn modelId="{5E17C0F3-C5C3-45ED-A7D2-2E53E186045A}" type="presParOf" srcId="{6CC59E15-4671-43C5-ABD3-7A92AE659D4D}" destId="{49F5F344-1F26-461B-AF22-D69D29A22925}" srcOrd="5" destOrd="0" presId="urn:microsoft.com/office/officeart/2005/8/layout/hierarchy3"/>
    <dgm:cxn modelId="{B70B9210-8BB6-4A17-B75A-F7C04547C563}" type="presParOf" srcId="{6CC59E15-4671-43C5-ABD3-7A92AE659D4D}" destId="{B6A157F3-17DD-43E4-B8EC-4C6B66B23856}" srcOrd="6" destOrd="0" presId="urn:microsoft.com/office/officeart/2005/8/layout/hierarchy3"/>
    <dgm:cxn modelId="{AA3BC7E3-30F9-469E-9D4C-1ED6FE99EFF4}" type="presParOf" srcId="{6CC59E15-4671-43C5-ABD3-7A92AE659D4D}" destId="{146367B0-5BC6-4F96-8F3B-DC52DF28588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B9BF22-BCFE-4B5D-B2ED-00DC4DD3ABE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866C2-99A8-46CC-B98E-4CE1BD93E0E8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rtl="1"/>
          <a:r>
            <a:rPr lang="ar-SA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نصية</a:t>
          </a:r>
          <a:endParaRPr lang="en-US" sz="3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BB65013-86B8-469E-BCB2-FC5518D21E65}" type="parTrans" cxnId="{74FF0904-66D6-47CC-BAFD-B845724126F8}">
      <dgm:prSet/>
      <dgm:spPr/>
      <dgm:t>
        <a:bodyPr/>
        <a:lstStyle/>
        <a:p>
          <a:endParaRPr lang="en-US"/>
        </a:p>
      </dgm:t>
    </dgm:pt>
    <dgm:pt modelId="{137B0C3C-B8BC-4320-8CB9-3EA4F21DA860}" type="sibTrans" cxnId="{74FF0904-66D6-47CC-BAFD-B845724126F8}">
      <dgm:prSet/>
      <dgm:spPr/>
      <dgm:t>
        <a:bodyPr/>
        <a:lstStyle/>
        <a:p>
          <a:endParaRPr lang="en-US"/>
        </a:p>
      </dgm:t>
    </dgm:pt>
    <dgm:pt modelId="{EB2B5B7E-1C97-4382-B64E-D879BFC5DE37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pPr rtl="1"/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VARCHAR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نص ويحتاج عامل واحد وهو عدد الاحرف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8DF760F-9DBF-4E44-95A3-550CE252BA1C}" type="parTrans" cxnId="{8E5BDB65-8427-41BA-BE3C-652233D1000D}">
      <dgm:prSet/>
      <dgm:spPr/>
      <dgm:t>
        <a:bodyPr/>
        <a:lstStyle/>
        <a:p>
          <a:pPr rtl="1"/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080B4A-F104-4515-892D-3781AD21107D}" type="sibTrans" cxnId="{8E5BDB65-8427-41BA-BE3C-652233D1000D}">
      <dgm:prSet/>
      <dgm:spPr/>
      <dgm:t>
        <a:bodyPr/>
        <a:lstStyle/>
        <a:p>
          <a:endParaRPr lang="en-US"/>
        </a:p>
      </dgm:t>
    </dgm:pt>
    <dgm:pt modelId="{0ED75963-422C-494B-93C0-09180FA645AF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pPr rtl="1"/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نص ويحتاج إلى عدد الاحرف فقط واذا كان النص اقل من عدد الاحرف حينها سيملاء النص بالمسافات حتى يصل لعدد الاحرف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510DBF8-59AE-4B68-89F7-B1D5A8D85BAC}" type="parTrans" cxnId="{24BDD71D-1A88-4ED0-8A9A-6E7CFA69A0E6}">
      <dgm:prSet/>
      <dgm:spPr/>
      <dgm:t>
        <a:bodyPr/>
        <a:lstStyle/>
        <a:p>
          <a:pPr rtl="1"/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60D62A7-642A-43C7-902B-7D3C79E0C3A7}" type="sibTrans" cxnId="{24BDD71D-1A88-4ED0-8A9A-6E7CFA69A0E6}">
      <dgm:prSet/>
      <dgm:spPr/>
      <dgm:t>
        <a:bodyPr/>
        <a:lstStyle/>
        <a:p>
          <a:endParaRPr lang="en-US"/>
        </a:p>
      </dgm:t>
    </dgm:pt>
    <dgm:pt modelId="{7ABD552C-A9F5-43B1-A32A-F240010312A3}">
      <dgm:prSet custT="1"/>
      <dgm:spPr>
        <a:ln>
          <a:solidFill>
            <a:schemeClr val="bg1"/>
          </a:solidFill>
        </a:ln>
      </dgm:spPr>
      <dgm:t>
        <a:bodyPr/>
        <a:lstStyle/>
        <a:p>
          <a:pPr rtl="1"/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TEXT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نص كبير يحتوي على 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65,535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حرف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047C4CB-1894-47C6-A4C5-8DAE1E67F142}" type="parTrans" cxnId="{04F4CEB6-20A2-452C-91E9-BFF3D068D41C}">
      <dgm:prSet/>
      <dgm:spPr>
        <a:solidFill>
          <a:schemeClr val="bg1"/>
        </a:solidFill>
      </dgm:spPr>
      <dgm:t>
        <a:bodyPr/>
        <a:lstStyle/>
        <a:p>
          <a:pPr rtl="1"/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7618E25-10A1-4708-AFC8-33C59A4B2FF0}" type="sibTrans" cxnId="{04F4CEB6-20A2-452C-91E9-BFF3D068D41C}">
      <dgm:prSet/>
      <dgm:spPr/>
      <dgm:t>
        <a:bodyPr/>
        <a:lstStyle/>
        <a:p>
          <a:endParaRPr lang="en-US"/>
        </a:p>
      </dgm:t>
    </dgm:pt>
    <dgm:pt modelId="{E766CCDF-23A0-4920-846D-2FC4C6C87481}">
      <dgm:prSet custT="1"/>
      <dgm:spPr/>
      <dgm:t>
        <a:bodyPr/>
        <a:lstStyle/>
        <a:p>
          <a:pPr algn="ctr" rtl="1"/>
          <a:r>
            <a: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NVARHCAR</a:t>
          </a:r>
          <a:r>
            <a:rPr lang="ar-SA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متخصص في جميع انواع اللغات ويحتاج إلى عدد الاحرف فقط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B017B70-E2FB-46A9-9439-866651EB6088}" type="parTrans" cxnId="{96220BB3-BD08-40D6-ABD1-BEAF933F88D6}">
      <dgm:prSet/>
      <dgm:spPr/>
      <dgm:t>
        <a:bodyPr/>
        <a:lstStyle/>
        <a:p>
          <a:endParaRPr lang="en-US"/>
        </a:p>
      </dgm:t>
    </dgm:pt>
    <dgm:pt modelId="{178FBDBE-91AC-433C-B5F0-BEF2FBA88295}" type="sibTrans" cxnId="{96220BB3-BD08-40D6-ABD1-BEAF933F88D6}">
      <dgm:prSet/>
      <dgm:spPr/>
      <dgm:t>
        <a:bodyPr/>
        <a:lstStyle/>
        <a:p>
          <a:endParaRPr lang="en-US"/>
        </a:p>
      </dgm:t>
    </dgm:pt>
    <dgm:pt modelId="{55551039-90F2-4AE8-B713-0ED911541082}" type="pres">
      <dgm:prSet presAssocID="{DBB9BF22-BCFE-4B5D-B2ED-00DC4DD3A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22401-A052-447E-911D-0E8B3DF6BD6D}" type="pres">
      <dgm:prSet presAssocID="{E25866C2-99A8-46CC-B98E-4CE1BD93E0E8}" presName="root" presStyleCnt="0"/>
      <dgm:spPr/>
    </dgm:pt>
    <dgm:pt modelId="{91F0ABAB-E52F-4BF0-9436-CA4D048CD4B4}" type="pres">
      <dgm:prSet presAssocID="{E25866C2-99A8-46CC-B98E-4CE1BD93E0E8}" presName="rootComposite" presStyleCnt="0"/>
      <dgm:spPr/>
    </dgm:pt>
    <dgm:pt modelId="{C0BE54C0-08EB-463A-8E4E-28A5788ABBAA}" type="pres">
      <dgm:prSet presAssocID="{E25866C2-99A8-46CC-B98E-4CE1BD93E0E8}" presName="rootText" presStyleLbl="node1" presStyleIdx="0" presStyleCnt="1" custScaleX="178691"/>
      <dgm:spPr/>
    </dgm:pt>
    <dgm:pt modelId="{5B8690F6-FEBF-460F-A36A-BAC03118D3EE}" type="pres">
      <dgm:prSet presAssocID="{E25866C2-99A8-46CC-B98E-4CE1BD93E0E8}" presName="rootConnector" presStyleLbl="node1" presStyleIdx="0" presStyleCnt="1"/>
      <dgm:spPr/>
    </dgm:pt>
    <dgm:pt modelId="{67016CE4-C35A-4B5C-99C2-98CBEAF37A40}" type="pres">
      <dgm:prSet presAssocID="{E25866C2-99A8-46CC-B98E-4CE1BD93E0E8}" presName="childShape" presStyleCnt="0"/>
      <dgm:spPr/>
    </dgm:pt>
    <dgm:pt modelId="{356211AB-9D14-4692-A161-2FFDC24D3C16}" type="pres">
      <dgm:prSet presAssocID="{D8DF760F-9DBF-4E44-95A3-550CE252BA1C}" presName="Name13" presStyleLbl="parChTrans1D2" presStyleIdx="0" presStyleCnt="4" custSzX="382881"/>
      <dgm:spPr/>
    </dgm:pt>
    <dgm:pt modelId="{0629996D-3B89-4BEB-A9CE-975D6AF777BF}" type="pres">
      <dgm:prSet presAssocID="{EB2B5B7E-1C97-4382-B64E-D879BFC5DE37}" presName="childText" presStyleLbl="bgAcc1" presStyleIdx="0" presStyleCnt="4" custScaleX="643944">
        <dgm:presLayoutVars>
          <dgm:bulletEnabled val="1"/>
        </dgm:presLayoutVars>
      </dgm:prSet>
      <dgm:spPr/>
    </dgm:pt>
    <dgm:pt modelId="{70608E8C-B6A9-49C5-B360-88EB41DC771A}" type="pres">
      <dgm:prSet presAssocID="{9510DBF8-59AE-4B68-89F7-B1D5A8D85BAC}" presName="Name13" presStyleLbl="parChTrans1D2" presStyleIdx="1" presStyleCnt="4" custSzX="382881"/>
      <dgm:spPr/>
    </dgm:pt>
    <dgm:pt modelId="{1A79B832-9D7C-4BC4-B41B-EBBB2C39E512}" type="pres">
      <dgm:prSet presAssocID="{0ED75963-422C-494B-93C0-09180FA645AF}" presName="childText" presStyleLbl="bgAcc1" presStyleIdx="1" presStyleCnt="4" custScaleX="643944" custScaleY="114570">
        <dgm:presLayoutVars>
          <dgm:bulletEnabled val="1"/>
        </dgm:presLayoutVars>
      </dgm:prSet>
      <dgm:spPr/>
    </dgm:pt>
    <dgm:pt modelId="{2E9C4465-4E9E-4539-86E2-C2760ADCACF9}" type="pres">
      <dgm:prSet presAssocID="{5B017B70-E2FB-46A9-9439-866651EB6088}" presName="Name13" presStyleLbl="parChTrans1D2" presStyleIdx="2" presStyleCnt="4"/>
      <dgm:spPr/>
    </dgm:pt>
    <dgm:pt modelId="{83B8271D-4556-4587-8403-B3E019B97032}" type="pres">
      <dgm:prSet presAssocID="{E766CCDF-23A0-4920-846D-2FC4C6C87481}" presName="childText" presStyleLbl="bgAcc1" presStyleIdx="2" presStyleCnt="4" custScaleX="632642">
        <dgm:presLayoutVars>
          <dgm:bulletEnabled val="1"/>
        </dgm:presLayoutVars>
      </dgm:prSet>
      <dgm:spPr/>
    </dgm:pt>
    <dgm:pt modelId="{98DFAF5B-4D77-4D8C-AAFD-9B33DF848D6C}" type="pres">
      <dgm:prSet presAssocID="{E047C4CB-1894-47C6-A4C5-8DAE1E67F142}" presName="Name13" presStyleLbl="parChTrans1D2" presStyleIdx="3" presStyleCnt="4" custSzX="382881"/>
      <dgm:spPr/>
    </dgm:pt>
    <dgm:pt modelId="{A91D0090-F21F-4FDF-B828-FA2F409AD1F5}" type="pres">
      <dgm:prSet presAssocID="{7ABD552C-A9F5-43B1-A32A-F240010312A3}" presName="childText" presStyleLbl="bgAcc1" presStyleIdx="3" presStyleCnt="4" custScaleX="643944">
        <dgm:presLayoutVars>
          <dgm:bulletEnabled val="1"/>
        </dgm:presLayoutVars>
      </dgm:prSet>
      <dgm:spPr/>
    </dgm:pt>
  </dgm:ptLst>
  <dgm:cxnLst>
    <dgm:cxn modelId="{74FF0904-66D6-47CC-BAFD-B845724126F8}" srcId="{DBB9BF22-BCFE-4B5D-B2ED-00DC4DD3ABE3}" destId="{E25866C2-99A8-46CC-B98E-4CE1BD93E0E8}" srcOrd="0" destOrd="0" parTransId="{0BB65013-86B8-469E-BCB2-FC5518D21E65}" sibTransId="{137B0C3C-B8BC-4320-8CB9-3EA4F21DA860}"/>
    <dgm:cxn modelId="{66FE600D-F68F-4716-9EDC-F96DB6E3B916}" type="presOf" srcId="{E766CCDF-23A0-4920-846D-2FC4C6C87481}" destId="{83B8271D-4556-4587-8403-B3E019B97032}" srcOrd="0" destOrd="0" presId="urn:microsoft.com/office/officeart/2005/8/layout/hierarchy3"/>
    <dgm:cxn modelId="{24BDD71D-1A88-4ED0-8A9A-6E7CFA69A0E6}" srcId="{E25866C2-99A8-46CC-B98E-4CE1BD93E0E8}" destId="{0ED75963-422C-494B-93C0-09180FA645AF}" srcOrd="1" destOrd="0" parTransId="{9510DBF8-59AE-4B68-89F7-B1D5A8D85BAC}" sibTransId="{A60D62A7-642A-43C7-902B-7D3C79E0C3A7}"/>
    <dgm:cxn modelId="{67D6B736-1FAA-4D7D-A3FA-29E95BDDF3C8}" type="presOf" srcId="{5B017B70-E2FB-46A9-9439-866651EB6088}" destId="{2E9C4465-4E9E-4539-86E2-C2760ADCACF9}" srcOrd="0" destOrd="0" presId="urn:microsoft.com/office/officeart/2005/8/layout/hierarchy3"/>
    <dgm:cxn modelId="{6AD41C5B-3589-43A1-AA94-DA6DFC70300F}" type="presOf" srcId="{DBB9BF22-BCFE-4B5D-B2ED-00DC4DD3ABE3}" destId="{55551039-90F2-4AE8-B713-0ED911541082}" srcOrd="0" destOrd="0" presId="urn:microsoft.com/office/officeart/2005/8/layout/hierarchy3"/>
    <dgm:cxn modelId="{597E3762-35D8-497F-BCDB-5EA3C632F695}" type="presOf" srcId="{9510DBF8-59AE-4B68-89F7-B1D5A8D85BAC}" destId="{70608E8C-B6A9-49C5-B360-88EB41DC771A}" srcOrd="0" destOrd="0" presId="urn:microsoft.com/office/officeart/2005/8/layout/hierarchy3"/>
    <dgm:cxn modelId="{8E5BDB65-8427-41BA-BE3C-652233D1000D}" srcId="{E25866C2-99A8-46CC-B98E-4CE1BD93E0E8}" destId="{EB2B5B7E-1C97-4382-B64E-D879BFC5DE37}" srcOrd="0" destOrd="0" parTransId="{D8DF760F-9DBF-4E44-95A3-550CE252BA1C}" sibTransId="{A7080B4A-F104-4515-892D-3781AD21107D}"/>
    <dgm:cxn modelId="{1F317E66-1C4E-46CD-8148-1EAAF4C102D0}" type="presOf" srcId="{0ED75963-422C-494B-93C0-09180FA645AF}" destId="{1A79B832-9D7C-4BC4-B41B-EBBB2C39E512}" srcOrd="0" destOrd="0" presId="urn:microsoft.com/office/officeart/2005/8/layout/hierarchy3"/>
    <dgm:cxn modelId="{DBC9A581-D243-4CFA-9DC9-C1DA357ED73A}" type="presOf" srcId="{D8DF760F-9DBF-4E44-95A3-550CE252BA1C}" destId="{356211AB-9D14-4692-A161-2FFDC24D3C16}" srcOrd="0" destOrd="0" presId="urn:microsoft.com/office/officeart/2005/8/layout/hierarchy3"/>
    <dgm:cxn modelId="{95CFC084-1C4E-4935-8F6A-F16A54285EF7}" type="presOf" srcId="{7ABD552C-A9F5-43B1-A32A-F240010312A3}" destId="{A91D0090-F21F-4FDF-B828-FA2F409AD1F5}" srcOrd="0" destOrd="0" presId="urn:microsoft.com/office/officeart/2005/8/layout/hierarchy3"/>
    <dgm:cxn modelId="{96220BB3-BD08-40D6-ABD1-BEAF933F88D6}" srcId="{E25866C2-99A8-46CC-B98E-4CE1BD93E0E8}" destId="{E766CCDF-23A0-4920-846D-2FC4C6C87481}" srcOrd="2" destOrd="0" parTransId="{5B017B70-E2FB-46A9-9439-866651EB6088}" sibTransId="{178FBDBE-91AC-433C-B5F0-BEF2FBA88295}"/>
    <dgm:cxn modelId="{04F4CEB6-20A2-452C-91E9-BFF3D068D41C}" srcId="{E25866C2-99A8-46CC-B98E-4CE1BD93E0E8}" destId="{7ABD552C-A9F5-43B1-A32A-F240010312A3}" srcOrd="3" destOrd="0" parTransId="{E047C4CB-1894-47C6-A4C5-8DAE1E67F142}" sibTransId="{87618E25-10A1-4708-AFC8-33C59A4B2FF0}"/>
    <dgm:cxn modelId="{C8698BBD-3572-43B2-824F-8FFE0B585852}" type="presOf" srcId="{EB2B5B7E-1C97-4382-B64E-D879BFC5DE37}" destId="{0629996D-3B89-4BEB-A9CE-975D6AF777BF}" srcOrd="0" destOrd="0" presId="urn:microsoft.com/office/officeart/2005/8/layout/hierarchy3"/>
    <dgm:cxn modelId="{7C7040CA-08F0-4DE6-9A3B-687DCCBF8EF7}" type="presOf" srcId="{E047C4CB-1894-47C6-A4C5-8DAE1E67F142}" destId="{98DFAF5B-4D77-4D8C-AAFD-9B33DF848D6C}" srcOrd="0" destOrd="0" presId="urn:microsoft.com/office/officeart/2005/8/layout/hierarchy3"/>
    <dgm:cxn modelId="{3D14EDDE-4015-4CB3-9560-C76BFA13DAA9}" type="presOf" srcId="{E25866C2-99A8-46CC-B98E-4CE1BD93E0E8}" destId="{5B8690F6-FEBF-460F-A36A-BAC03118D3EE}" srcOrd="1" destOrd="0" presId="urn:microsoft.com/office/officeart/2005/8/layout/hierarchy3"/>
    <dgm:cxn modelId="{2E97C6DF-DC0E-40B9-BE86-4CB661E8A9FD}" type="presOf" srcId="{E25866C2-99A8-46CC-B98E-4CE1BD93E0E8}" destId="{C0BE54C0-08EB-463A-8E4E-28A5788ABBAA}" srcOrd="0" destOrd="0" presId="urn:microsoft.com/office/officeart/2005/8/layout/hierarchy3"/>
    <dgm:cxn modelId="{992BD3FD-B970-4F60-8245-8D245FE8B6C8}" type="presParOf" srcId="{55551039-90F2-4AE8-B713-0ED911541082}" destId="{08B22401-A052-447E-911D-0E8B3DF6BD6D}" srcOrd="0" destOrd="0" presId="urn:microsoft.com/office/officeart/2005/8/layout/hierarchy3"/>
    <dgm:cxn modelId="{6543B6FD-26B4-4DD8-86CA-8C7CB7E5544E}" type="presParOf" srcId="{08B22401-A052-447E-911D-0E8B3DF6BD6D}" destId="{91F0ABAB-E52F-4BF0-9436-CA4D048CD4B4}" srcOrd="0" destOrd="0" presId="urn:microsoft.com/office/officeart/2005/8/layout/hierarchy3"/>
    <dgm:cxn modelId="{5EAF040B-55F9-4921-A31C-1F5F8FB62611}" type="presParOf" srcId="{91F0ABAB-E52F-4BF0-9436-CA4D048CD4B4}" destId="{C0BE54C0-08EB-463A-8E4E-28A5788ABBAA}" srcOrd="0" destOrd="0" presId="urn:microsoft.com/office/officeart/2005/8/layout/hierarchy3"/>
    <dgm:cxn modelId="{4750F3F5-A2AE-40EB-9BB9-9D7163DA8F3E}" type="presParOf" srcId="{91F0ABAB-E52F-4BF0-9436-CA4D048CD4B4}" destId="{5B8690F6-FEBF-460F-A36A-BAC03118D3EE}" srcOrd="1" destOrd="0" presId="urn:microsoft.com/office/officeart/2005/8/layout/hierarchy3"/>
    <dgm:cxn modelId="{89005719-8F3B-4D71-A782-7405DA94677F}" type="presParOf" srcId="{08B22401-A052-447E-911D-0E8B3DF6BD6D}" destId="{67016CE4-C35A-4B5C-99C2-98CBEAF37A40}" srcOrd="1" destOrd="0" presId="urn:microsoft.com/office/officeart/2005/8/layout/hierarchy3"/>
    <dgm:cxn modelId="{F7366BF2-82E6-478D-A2DF-F706EB6F01B5}" type="presParOf" srcId="{67016CE4-C35A-4B5C-99C2-98CBEAF37A40}" destId="{356211AB-9D14-4692-A161-2FFDC24D3C16}" srcOrd="0" destOrd="0" presId="urn:microsoft.com/office/officeart/2005/8/layout/hierarchy3"/>
    <dgm:cxn modelId="{B428E540-ACAC-47FB-98C0-0E46AAA89659}" type="presParOf" srcId="{67016CE4-C35A-4B5C-99C2-98CBEAF37A40}" destId="{0629996D-3B89-4BEB-A9CE-975D6AF777BF}" srcOrd="1" destOrd="0" presId="urn:microsoft.com/office/officeart/2005/8/layout/hierarchy3"/>
    <dgm:cxn modelId="{067EFA1C-514B-4ADC-BA92-25FB88F56EFE}" type="presParOf" srcId="{67016CE4-C35A-4B5C-99C2-98CBEAF37A40}" destId="{70608E8C-B6A9-49C5-B360-88EB41DC771A}" srcOrd="2" destOrd="0" presId="urn:microsoft.com/office/officeart/2005/8/layout/hierarchy3"/>
    <dgm:cxn modelId="{45B98DE6-5059-4188-B46C-B085D8135D50}" type="presParOf" srcId="{67016CE4-C35A-4B5C-99C2-98CBEAF37A40}" destId="{1A79B832-9D7C-4BC4-B41B-EBBB2C39E512}" srcOrd="3" destOrd="0" presId="urn:microsoft.com/office/officeart/2005/8/layout/hierarchy3"/>
    <dgm:cxn modelId="{530DB598-8EED-41F1-BE58-DA988BFE7868}" type="presParOf" srcId="{67016CE4-C35A-4B5C-99C2-98CBEAF37A40}" destId="{2E9C4465-4E9E-4539-86E2-C2760ADCACF9}" srcOrd="4" destOrd="0" presId="urn:microsoft.com/office/officeart/2005/8/layout/hierarchy3"/>
    <dgm:cxn modelId="{9146CB7E-C8C6-42D6-A06D-F938420B911E}" type="presParOf" srcId="{67016CE4-C35A-4B5C-99C2-98CBEAF37A40}" destId="{83B8271D-4556-4587-8403-B3E019B97032}" srcOrd="5" destOrd="0" presId="urn:microsoft.com/office/officeart/2005/8/layout/hierarchy3"/>
    <dgm:cxn modelId="{506648D7-AE6A-409E-AAE0-EB4C1734B58A}" type="presParOf" srcId="{67016CE4-C35A-4B5C-99C2-98CBEAF37A40}" destId="{98DFAF5B-4D77-4D8C-AAFD-9B33DF848D6C}" srcOrd="6" destOrd="0" presId="urn:microsoft.com/office/officeart/2005/8/layout/hierarchy3"/>
    <dgm:cxn modelId="{2FCB89EB-7C04-4DAC-8E5A-CB0A64B5F3BD}" type="presParOf" srcId="{67016CE4-C35A-4B5C-99C2-98CBEAF37A40}" destId="{A91D0090-F21F-4FDF-B828-FA2F409AD1F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B9BF22-BCFE-4B5D-B2ED-00DC4DD3ABE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F63D85-2FFD-4C38-908C-6D857F0D507A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rtl="1"/>
          <a:r>
            <a:rPr lang="ar-SA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تاريخ</a:t>
          </a:r>
          <a:endParaRPr lang="en-US" sz="3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0BEFE3D-F554-4D3E-8AD6-E0FB75557816}" type="parTrans" cxnId="{75493457-492F-46AA-8021-362C882E41DC}">
      <dgm:prSet/>
      <dgm:spPr/>
      <dgm:t>
        <a:bodyPr/>
        <a:lstStyle/>
        <a:p>
          <a:endParaRPr lang="en-US"/>
        </a:p>
      </dgm:t>
    </dgm:pt>
    <dgm:pt modelId="{7592D6B6-3BCF-4231-8523-C768ADCF2A13}" type="sibTrans" cxnId="{75493457-492F-46AA-8021-362C882E41DC}">
      <dgm:prSet/>
      <dgm:spPr/>
      <dgm:t>
        <a:bodyPr/>
        <a:lstStyle/>
        <a:p>
          <a:endParaRPr lang="en-US"/>
        </a:p>
      </dgm:t>
    </dgm:pt>
    <dgm:pt modelId="{F25CB443-752A-4417-B08E-80CE2B01454E}">
      <dgm:prSet custT="1"/>
      <dgm:spPr>
        <a:ln>
          <a:solidFill>
            <a:schemeClr val="bg1"/>
          </a:solidFill>
        </a:ln>
      </dgm:spPr>
      <dgm:t>
        <a:bodyPr/>
        <a:lstStyle/>
        <a:p>
          <a:pPr rtl="1"/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DATE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تاريخ يسجل اليوم والشهر والسنة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2023-12-13 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2CACD56-3361-40D9-9110-6B8B480AAD18}" type="parTrans" cxnId="{5830AC71-6757-486E-9DFD-446F10088B32}">
      <dgm:prSet/>
      <dgm:spPr/>
      <dgm:t>
        <a:bodyPr/>
        <a:lstStyle/>
        <a:p>
          <a:pPr rtl="1"/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4FB41EF-0EBB-48E1-AD20-1F05974C32B8}" type="sibTrans" cxnId="{5830AC71-6757-486E-9DFD-446F10088B32}">
      <dgm:prSet/>
      <dgm:spPr/>
      <dgm:t>
        <a:bodyPr/>
        <a:lstStyle/>
        <a:p>
          <a:endParaRPr lang="en-US"/>
        </a:p>
      </dgm:t>
    </dgm:pt>
    <dgm:pt modelId="{6CAB80F2-D5F0-41BF-AD00-1630D5AB469C}">
      <dgm:prSet custT="1"/>
      <dgm:spPr>
        <a:ln>
          <a:solidFill>
            <a:schemeClr val="bg1"/>
          </a:solidFill>
        </a:ln>
      </dgm:spPr>
      <dgm:t>
        <a:bodyPr/>
        <a:lstStyle/>
        <a:p>
          <a:pPr rtl="1"/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TIME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وقت ويسجل الساعة والدقيقة والثانية 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81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15:12:5.4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3F36472-2DCE-4167-87A0-822B0738A835}" type="parTrans" cxnId="{00465EE7-4E70-4A97-9E72-C5925212D98E}">
      <dgm:prSet/>
      <dgm:spPr/>
      <dgm:t>
        <a:bodyPr/>
        <a:lstStyle/>
        <a:p>
          <a:pPr rtl="1"/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044F3FC-5978-4AB2-B466-5946F4682348}" type="sibTrans" cxnId="{00465EE7-4E70-4A97-9E72-C5925212D98E}">
      <dgm:prSet/>
      <dgm:spPr/>
      <dgm:t>
        <a:bodyPr/>
        <a:lstStyle/>
        <a:p>
          <a:endParaRPr lang="en-US"/>
        </a:p>
      </dgm:t>
    </dgm:pt>
    <dgm:pt modelId="{9583D245-2DFB-47B7-AC56-FAC4E6EBFA1B}">
      <dgm:prSet custT="1"/>
      <dgm:spPr>
        <a:ln>
          <a:solidFill>
            <a:schemeClr val="bg1"/>
          </a:solidFill>
        </a:ln>
      </dgm:spPr>
      <dgm:t>
        <a:bodyPr/>
        <a:lstStyle/>
        <a:p>
          <a:pPr rtl="1"/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DATETIME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التاريخ والوقت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2023-12-13 15:12:5.481 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C5A8E1C-F2AE-4A35-A245-C8390567E746}" type="parTrans" cxnId="{EE65AF6E-5AB0-4061-9EE7-0515D7485245}">
      <dgm:prSet/>
      <dgm:spPr>
        <a:solidFill>
          <a:schemeClr val="bg1"/>
        </a:solidFill>
      </dgm:spPr>
      <dgm:t>
        <a:bodyPr/>
        <a:lstStyle/>
        <a:p>
          <a:pPr rtl="1"/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451383B-092B-4632-BA65-CD997E65DAAA}" type="sibTrans" cxnId="{EE65AF6E-5AB0-4061-9EE7-0515D7485245}">
      <dgm:prSet/>
      <dgm:spPr/>
      <dgm:t>
        <a:bodyPr/>
        <a:lstStyle/>
        <a:p>
          <a:endParaRPr lang="en-US"/>
        </a:p>
      </dgm:t>
    </dgm:pt>
    <dgm:pt modelId="{55551039-90F2-4AE8-B713-0ED911541082}" type="pres">
      <dgm:prSet presAssocID="{DBB9BF22-BCFE-4B5D-B2ED-00DC4DD3A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62067F-AE8B-461F-82FE-D97050977F28}" type="pres">
      <dgm:prSet presAssocID="{86F63D85-2FFD-4C38-908C-6D857F0D507A}" presName="root" presStyleCnt="0"/>
      <dgm:spPr/>
    </dgm:pt>
    <dgm:pt modelId="{2F0E9ABE-B696-40CA-B1C5-B42190E2E189}" type="pres">
      <dgm:prSet presAssocID="{86F63D85-2FFD-4C38-908C-6D857F0D507A}" presName="rootComposite" presStyleCnt="0"/>
      <dgm:spPr/>
    </dgm:pt>
    <dgm:pt modelId="{38BB552F-7C10-4019-963B-66FF2498EF23}" type="pres">
      <dgm:prSet presAssocID="{86F63D85-2FFD-4C38-908C-6D857F0D507A}" presName="rootText" presStyleLbl="node1" presStyleIdx="0" presStyleCnt="1" custScaleX="178691"/>
      <dgm:spPr/>
    </dgm:pt>
    <dgm:pt modelId="{31BB6805-FA2F-483E-B031-F4DBEB7CC4A3}" type="pres">
      <dgm:prSet presAssocID="{86F63D85-2FFD-4C38-908C-6D857F0D507A}" presName="rootConnector" presStyleLbl="node1" presStyleIdx="0" presStyleCnt="1"/>
      <dgm:spPr/>
    </dgm:pt>
    <dgm:pt modelId="{F696EB8B-E58D-409B-8CE5-703172A08F15}" type="pres">
      <dgm:prSet presAssocID="{86F63D85-2FFD-4C38-908C-6D857F0D507A}" presName="childShape" presStyleCnt="0"/>
      <dgm:spPr/>
    </dgm:pt>
    <dgm:pt modelId="{73CA7122-826B-410B-A203-7EACA6EDD9EB}" type="pres">
      <dgm:prSet presAssocID="{22CACD56-3361-40D9-9110-6B8B480AAD18}" presName="Name13" presStyleLbl="parChTrans1D2" presStyleIdx="0" presStyleCnt="3" custSzX="382881"/>
      <dgm:spPr/>
    </dgm:pt>
    <dgm:pt modelId="{55E649B9-AEA5-43F0-A76E-1C663BB94E88}" type="pres">
      <dgm:prSet presAssocID="{F25CB443-752A-4417-B08E-80CE2B01454E}" presName="childText" presStyleLbl="bgAcc1" presStyleIdx="0" presStyleCnt="3" custScaleX="591193">
        <dgm:presLayoutVars>
          <dgm:bulletEnabled val="1"/>
        </dgm:presLayoutVars>
      </dgm:prSet>
      <dgm:spPr/>
    </dgm:pt>
    <dgm:pt modelId="{852CC905-EFB4-4CAF-9DE2-F9CCE1223EF9}" type="pres">
      <dgm:prSet presAssocID="{B3F36472-2DCE-4167-87A0-822B0738A835}" presName="Name13" presStyleLbl="parChTrans1D2" presStyleIdx="1" presStyleCnt="3" custSzX="382881"/>
      <dgm:spPr/>
    </dgm:pt>
    <dgm:pt modelId="{D68177A9-A69E-4807-AADD-8B10E99FFEC8}" type="pres">
      <dgm:prSet presAssocID="{6CAB80F2-D5F0-41BF-AD00-1630D5AB469C}" presName="childText" presStyleLbl="bgAcc1" presStyleIdx="1" presStyleCnt="3" custScaleX="591193">
        <dgm:presLayoutVars>
          <dgm:bulletEnabled val="1"/>
        </dgm:presLayoutVars>
      </dgm:prSet>
      <dgm:spPr/>
    </dgm:pt>
    <dgm:pt modelId="{8FAA06D5-5AE0-41AB-A35B-DF7B871736E9}" type="pres">
      <dgm:prSet presAssocID="{0C5A8E1C-F2AE-4A35-A245-C8390567E746}" presName="Name13" presStyleLbl="parChTrans1D2" presStyleIdx="2" presStyleCnt="3" custSzX="382881"/>
      <dgm:spPr/>
    </dgm:pt>
    <dgm:pt modelId="{D06EFF41-B373-4E44-8E87-1D2BDF034C07}" type="pres">
      <dgm:prSet presAssocID="{9583D245-2DFB-47B7-AC56-FAC4E6EBFA1B}" presName="childText" presStyleLbl="bgAcc1" presStyleIdx="2" presStyleCnt="3" custScaleX="591193">
        <dgm:presLayoutVars>
          <dgm:bulletEnabled val="1"/>
        </dgm:presLayoutVars>
      </dgm:prSet>
      <dgm:spPr/>
    </dgm:pt>
  </dgm:ptLst>
  <dgm:cxnLst>
    <dgm:cxn modelId="{AEE7FC02-CBC6-4DC5-A136-E89D725A8623}" type="presOf" srcId="{22CACD56-3361-40D9-9110-6B8B480AAD18}" destId="{73CA7122-826B-410B-A203-7EACA6EDD9EB}" srcOrd="0" destOrd="0" presId="urn:microsoft.com/office/officeart/2005/8/layout/hierarchy3"/>
    <dgm:cxn modelId="{B1C72F1E-3123-4C47-8516-90B19D50DD9D}" type="presOf" srcId="{86F63D85-2FFD-4C38-908C-6D857F0D507A}" destId="{31BB6805-FA2F-483E-B031-F4DBEB7CC4A3}" srcOrd="1" destOrd="0" presId="urn:microsoft.com/office/officeart/2005/8/layout/hierarchy3"/>
    <dgm:cxn modelId="{AC76B822-9976-4881-9344-85CF63675356}" type="presOf" srcId="{0C5A8E1C-F2AE-4A35-A245-C8390567E746}" destId="{8FAA06D5-5AE0-41AB-A35B-DF7B871736E9}" srcOrd="0" destOrd="0" presId="urn:microsoft.com/office/officeart/2005/8/layout/hierarchy3"/>
    <dgm:cxn modelId="{CA7A453D-3DCF-41DE-9843-9AB041A92960}" type="presOf" srcId="{B3F36472-2DCE-4167-87A0-822B0738A835}" destId="{852CC905-EFB4-4CAF-9DE2-F9CCE1223EF9}" srcOrd="0" destOrd="0" presId="urn:microsoft.com/office/officeart/2005/8/layout/hierarchy3"/>
    <dgm:cxn modelId="{6AD41C5B-3589-43A1-AA94-DA6DFC70300F}" type="presOf" srcId="{DBB9BF22-BCFE-4B5D-B2ED-00DC4DD3ABE3}" destId="{55551039-90F2-4AE8-B713-0ED911541082}" srcOrd="0" destOrd="0" presId="urn:microsoft.com/office/officeart/2005/8/layout/hierarchy3"/>
    <dgm:cxn modelId="{EE65AF6E-5AB0-4061-9EE7-0515D7485245}" srcId="{86F63D85-2FFD-4C38-908C-6D857F0D507A}" destId="{9583D245-2DFB-47B7-AC56-FAC4E6EBFA1B}" srcOrd="2" destOrd="0" parTransId="{0C5A8E1C-F2AE-4A35-A245-C8390567E746}" sibTransId="{4451383B-092B-4632-BA65-CD997E65DAAA}"/>
    <dgm:cxn modelId="{5830AC71-6757-486E-9DFD-446F10088B32}" srcId="{86F63D85-2FFD-4C38-908C-6D857F0D507A}" destId="{F25CB443-752A-4417-B08E-80CE2B01454E}" srcOrd="0" destOrd="0" parTransId="{22CACD56-3361-40D9-9110-6B8B480AAD18}" sibTransId="{84FB41EF-0EBB-48E1-AD20-1F05974C32B8}"/>
    <dgm:cxn modelId="{75493457-492F-46AA-8021-362C882E41DC}" srcId="{DBB9BF22-BCFE-4B5D-B2ED-00DC4DD3ABE3}" destId="{86F63D85-2FFD-4C38-908C-6D857F0D507A}" srcOrd="0" destOrd="0" parTransId="{80BEFE3D-F554-4D3E-8AD6-E0FB75557816}" sibTransId="{7592D6B6-3BCF-4231-8523-C768ADCF2A13}"/>
    <dgm:cxn modelId="{3DC1D79A-27FF-4962-8A2F-1E34511927F7}" type="presOf" srcId="{9583D245-2DFB-47B7-AC56-FAC4E6EBFA1B}" destId="{D06EFF41-B373-4E44-8E87-1D2BDF034C07}" srcOrd="0" destOrd="0" presId="urn:microsoft.com/office/officeart/2005/8/layout/hierarchy3"/>
    <dgm:cxn modelId="{C98C8EB6-ED00-4395-B566-9E2B753DFE35}" type="presOf" srcId="{6CAB80F2-D5F0-41BF-AD00-1630D5AB469C}" destId="{D68177A9-A69E-4807-AADD-8B10E99FFEC8}" srcOrd="0" destOrd="0" presId="urn:microsoft.com/office/officeart/2005/8/layout/hierarchy3"/>
    <dgm:cxn modelId="{DBA6CDCF-8F85-48B5-A458-8CD36BCA8E5C}" type="presOf" srcId="{F25CB443-752A-4417-B08E-80CE2B01454E}" destId="{55E649B9-AEA5-43F0-A76E-1C663BB94E88}" srcOrd="0" destOrd="0" presId="urn:microsoft.com/office/officeart/2005/8/layout/hierarchy3"/>
    <dgm:cxn modelId="{00465EE7-4E70-4A97-9E72-C5925212D98E}" srcId="{86F63D85-2FFD-4C38-908C-6D857F0D507A}" destId="{6CAB80F2-D5F0-41BF-AD00-1630D5AB469C}" srcOrd="1" destOrd="0" parTransId="{B3F36472-2DCE-4167-87A0-822B0738A835}" sibTransId="{0044F3FC-5978-4AB2-B466-5946F4682348}"/>
    <dgm:cxn modelId="{CDCAADEE-12B6-4769-B873-EA33F5D19E16}" type="presOf" srcId="{86F63D85-2FFD-4C38-908C-6D857F0D507A}" destId="{38BB552F-7C10-4019-963B-66FF2498EF23}" srcOrd="0" destOrd="0" presId="urn:microsoft.com/office/officeart/2005/8/layout/hierarchy3"/>
    <dgm:cxn modelId="{BAD94282-5D6D-480A-A7DB-CE92BA5ACE67}" type="presParOf" srcId="{55551039-90F2-4AE8-B713-0ED911541082}" destId="{7262067F-AE8B-461F-82FE-D97050977F28}" srcOrd="0" destOrd="0" presId="urn:microsoft.com/office/officeart/2005/8/layout/hierarchy3"/>
    <dgm:cxn modelId="{35B8B40F-6B2B-4CBC-89C8-C00C87B41EA5}" type="presParOf" srcId="{7262067F-AE8B-461F-82FE-D97050977F28}" destId="{2F0E9ABE-B696-40CA-B1C5-B42190E2E189}" srcOrd="0" destOrd="0" presId="urn:microsoft.com/office/officeart/2005/8/layout/hierarchy3"/>
    <dgm:cxn modelId="{E8B1AD3B-6989-450E-8B3A-36E84194F042}" type="presParOf" srcId="{2F0E9ABE-B696-40CA-B1C5-B42190E2E189}" destId="{38BB552F-7C10-4019-963B-66FF2498EF23}" srcOrd="0" destOrd="0" presId="urn:microsoft.com/office/officeart/2005/8/layout/hierarchy3"/>
    <dgm:cxn modelId="{86137A7F-C479-4423-BFBA-E96EF8596D14}" type="presParOf" srcId="{2F0E9ABE-B696-40CA-B1C5-B42190E2E189}" destId="{31BB6805-FA2F-483E-B031-F4DBEB7CC4A3}" srcOrd="1" destOrd="0" presId="urn:microsoft.com/office/officeart/2005/8/layout/hierarchy3"/>
    <dgm:cxn modelId="{8C54C961-7D6F-4FB8-9D34-E80B292F2094}" type="presParOf" srcId="{7262067F-AE8B-461F-82FE-D97050977F28}" destId="{F696EB8B-E58D-409B-8CE5-703172A08F15}" srcOrd="1" destOrd="0" presId="urn:microsoft.com/office/officeart/2005/8/layout/hierarchy3"/>
    <dgm:cxn modelId="{E7BC5A75-3CB2-4A6C-AC9E-534D1961B6F9}" type="presParOf" srcId="{F696EB8B-E58D-409B-8CE5-703172A08F15}" destId="{73CA7122-826B-410B-A203-7EACA6EDD9EB}" srcOrd="0" destOrd="0" presId="urn:microsoft.com/office/officeart/2005/8/layout/hierarchy3"/>
    <dgm:cxn modelId="{9C6E9604-75C1-49C1-A4BD-094E8262E6A1}" type="presParOf" srcId="{F696EB8B-E58D-409B-8CE5-703172A08F15}" destId="{55E649B9-AEA5-43F0-A76E-1C663BB94E88}" srcOrd="1" destOrd="0" presId="urn:microsoft.com/office/officeart/2005/8/layout/hierarchy3"/>
    <dgm:cxn modelId="{9FAA5022-0364-4E31-8A73-76BA218211DB}" type="presParOf" srcId="{F696EB8B-E58D-409B-8CE5-703172A08F15}" destId="{852CC905-EFB4-4CAF-9DE2-F9CCE1223EF9}" srcOrd="2" destOrd="0" presId="urn:microsoft.com/office/officeart/2005/8/layout/hierarchy3"/>
    <dgm:cxn modelId="{950BD4E7-6EAD-4DF4-80DF-BE46446469C0}" type="presParOf" srcId="{F696EB8B-E58D-409B-8CE5-703172A08F15}" destId="{D68177A9-A69E-4807-AADD-8B10E99FFEC8}" srcOrd="3" destOrd="0" presId="urn:microsoft.com/office/officeart/2005/8/layout/hierarchy3"/>
    <dgm:cxn modelId="{C33EC707-2567-44C3-90CB-8DEF066DA51C}" type="presParOf" srcId="{F696EB8B-E58D-409B-8CE5-703172A08F15}" destId="{8FAA06D5-5AE0-41AB-A35B-DF7B871736E9}" srcOrd="4" destOrd="0" presId="urn:microsoft.com/office/officeart/2005/8/layout/hierarchy3"/>
    <dgm:cxn modelId="{225F9E18-D53A-441A-8971-CA3A68C18BA7}" type="presParOf" srcId="{F696EB8B-E58D-409B-8CE5-703172A08F15}" destId="{D06EFF41-B373-4E44-8E87-1D2BDF034C0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B9BF22-BCFE-4B5D-B2ED-00DC4DD3ABE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7A9EEF-5F50-4975-9766-83D55559EBB7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ar-SA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منطقية</a:t>
          </a:r>
          <a:endParaRPr lang="en-US" sz="3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E6ADF6F-A69B-4055-B261-D32CBACAE33E}" type="parTrans" cxnId="{8660524F-4B6E-4B78-9D31-77DF0996993E}">
      <dgm:prSet/>
      <dgm:spPr/>
      <dgm:t>
        <a:bodyPr/>
        <a:lstStyle/>
        <a:p>
          <a:endParaRPr lang="en-US"/>
        </a:p>
      </dgm:t>
    </dgm:pt>
    <dgm:pt modelId="{8EFC46BD-2C69-44C0-AD54-46E1C1B306D8}" type="sibTrans" cxnId="{8660524F-4B6E-4B78-9D31-77DF0996993E}">
      <dgm:prSet/>
      <dgm:spPr/>
      <dgm:t>
        <a:bodyPr/>
        <a:lstStyle/>
        <a:p>
          <a:endParaRPr lang="en-US"/>
        </a:p>
      </dgm:t>
    </dgm:pt>
    <dgm:pt modelId="{AAF39FCA-58FD-4E6D-B514-B45C8FCE471B}">
      <dgm:prSet custT="1"/>
      <dgm:spPr>
        <a:ln>
          <a:solidFill>
            <a:schemeClr val="bg1"/>
          </a:solidFill>
        </a:ln>
      </dgm:spPr>
      <dgm:t>
        <a:bodyPr/>
        <a:lstStyle/>
        <a:p>
          <a:pPr rtl="1"/>
          <a:r>
            <a: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BOOLEAN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هي قيمة منطقية تكون اما 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True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(صح) او </a:t>
          </a:r>
          <a:r>
            <a:rPr lang="en-US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False</a:t>
          </a:r>
          <a:r>
            <a:rPr lang="ar-SA" sz="24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(خطاء)</a:t>
          </a:r>
          <a:endParaRPr lang="en-US" sz="2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91B8771-EEA6-41FE-AAB1-9587FB5765E4}" type="parTrans" cxnId="{95B3527C-9475-497F-AD00-26BB9EB82ABE}">
      <dgm:prSet/>
      <dgm:spPr>
        <a:solidFill>
          <a:schemeClr val="bg1"/>
        </a:solidFill>
      </dgm:spPr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5861C81-D6FE-48E9-9E88-1DC8A0AE5F70}" type="sibTrans" cxnId="{95B3527C-9475-497F-AD00-26BB9EB82ABE}">
      <dgm:prSet/>
      <dgm:spPr/>
      <dgm:t>
        <a:bodyPr/>
        <a:lstStyle/>
        <a:p>
          <a:endParaRPr lang="en-US"/>
        </a:p>
      </dgm:t>
    </dgm:pt>
    <dgm:pt modelId="{55551039-90F2-4AE8-B713-0ED911541082}" type="pres">
      <dgm:prSet presAssocID="{DBB9BF22-BCFE-4B5D-B2ED-00DC4DD3A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CA50B7-59E0-4133-8FE9-E2FAB2E669A0}" type="pres">
      <dgm:prSet presAssocID="{617A9EEF-5F50-4975-9766-83D55559EBB7}" presName="root" presStyleCnt="0"/>
      <dgm:spPr/>
    </dgm:pt>
    <dgm:pt modelId="{0CAC1E9E-2B7C-4A39-9467-78590E4C9458}" type="pres">
      <dgm:prSet presAssocID="{617A9EEF-5F50-4975-9766-83D55559EBB7}" presName="rootComposite" presStyleCnt="0"/>
      <dgm:spPr/>
    </dgm:pt>
    <dgm:pt modelId="{477FA87B-B590-44D9-8BFC-EED10D78E52D}" type="pres">
      <dgm:prSet presAssocID="{617A9EEF-5F50-4975-9766-83D55559EBB7}" presName="rootText" presStyleLbl="node1" presStyleIdx="0" presStyleCnt="1" custScaleX="32714" custScaleY="18308"/>
      <dgm:spPr/>
    </dgm:pt>
    <dgm:pt modelId="{30557BDE-22B0-4229-A7F7-E9CBFAA86FDB}" type="pres">
      <dgm:prSet presAssocID="{617A9EEF-5F50-4975-9766-83D55559EBB7}" presName="rootConnector" presStyleLbl="node1" presStyleIdx="0" presStyleCnt="1"/>
      <dgm:spPr/>
    </dgm:pt>
    <dgm:pt modelId="{D79E1EB4-6922-4A48-9525-B07EE2007A1F}" type="pres">
      <dgm:prSet presAssocID="{617A9EEF-5F50-4975-9766-83D55559EBB7}" presName="childShape" presStyleCnt="0"/>
      <dgm:spPr/>
    </dgm:pt>
    <dgm:pt modelId="{8A7D8019-59D2-4662-9E5A-750EFA09AD16}" type="pres">
      <dgm:prSet presAssocID="{091B8771-EEA6-41FE-AAB1-9587FB5765E4}" presName="Name13" presStyleLbl="parChTrans1D2" presStyleIdx="0" presStyleCnt="1" custSzX="382881"/>
      <dgm:spPr/>
    </dgm:pt>
    <dgm:pt modelId="{958AACA1-142B-4C79-BE17-FD295864CCE5}" type="pres">
      <dgm:prSet presAssocID="{AAF39FCA-58FD-4E6D-B514-B45C8FCE471B}" presName="childText" presStyleLbl="bgAcc1" presStyleIdx="0" presStyleCnt="1" custScaleX="83239" custScaleY="18308" custLinFactNeighborY="-20521">
        <dgm:presLayoutVars>
          <dgm:bulletEnabled val="1"/>
        </dgm:presLayoutVars>
      </dgm:prSet>
      <dgm:spPr/>
    </dgm:pt>
  </dgm:ptLst>
  <dgm:cxnLst>
    <dgm:cxn modelId="{6805CB08-5D0F-4898-834B-1642D7696A1A}" type="presOf" srcId="{AAF39FCA-58FD-4E6D-B514-B45C8FCE471B}" destId="{958AACA1-142B-4C79-BE17-FD295864CCE5}" srcOrd="0" destOrd="0" presId="urn:microsoft.com/office/officeart/2005/8/layout/hierarchy3"/>
    <dgm:cxn modelId="{6AD41C5B-3589-43A1-AA94-DA6DFC70300F}" type="presOf" srcId="{DBB9BF22-BCFE-4B5D-B2ED-00DC4DD3ABE3}" destId="{55551039-90F2-4AE8-B713-0ED911541082}" srcOrd="0" destOrd="0" presId="urn:microsoft.com/office/officeart/2005/8/layout/hierarchy3"/>
    <dgm:cxn modelId="{1C5B3D4B-DD4B-4CD5-B2BA-4CE1F5C40B05}" type="presOf" srcId="{091B8771-EEA6-41FE-AAB1-9587FB5765E4}" destId="{8A7D8019-59D2-4662-9E5A-750EFA09AD16}" srcOrd="0" destOrd="0" presId="urn:microsoft.com/office/officeart/2005/8/layout/hierarchy3"/>
    <dgm:cxn modelId="{0F62F56D-3FAE-4CE4-94D5-527361DDBA9C}" type="presOf" srcId="{617A9EEF-5F50-4975-9766-83D55559EBB7}" destId="{30557BDE-22B0-4229-A7F7-E9CBFAA86FDB}" srcOrd="1" destOrd="0" presId="urn:microsoft.com/office/officeart/2005/8/layout/hierarchy3"/>
    <dgm:cxn modelId="{8660524F-4B6E-4B78-9D31-77DF0996993E}" srcId="{DBB9BF22-BCFE-4B5D-B2ED-00DC4DD3ABE3}" destId="{617A9EEF-5F50-4975-9766-83D55559EBB7}" srcOrd="0" destOrd="0" parTransId="{7E6ADF6F-A69B-4055-B261-D32CBACAE33E}" sibTransId="{8EFC46BD-2C69-44C0-AD54-46E1C1B306D8}"/>
    <dgm:cxn modelId="{95B3527C-9475-497F-AD00-26BB9EB82ABE}" srcId="{617A9EEF-5F50-4975-9766-83D55559EBB7}" destId="{AAF39FCA-58FD-4E6D-B514-B45C8FCE471B}" srcOrd="0" destOrd="0" parTransId="{091B8771-EEA6-41FE-AAB1-9587FB5765E4}" sibTransId="{A5861C81-D6FE-48E9-9E88-1DC8A0AE5F70}"/>
    <dgm:cxn modelId="{060AAD95-8DD5-4BA5-A2AA-0BCCEAF2668D}" type="presOf" srcId="{617A9EEF-5F50-4975-9766-83D55559EBB7}" destId="{477FA87B-B590-44D9-8BFC-EED10D78E52D}" srcOrd="0" destOrd="0" presId="urn:microsoft.com/office/officeart/2005/8/layout/hierarchy3"/>
    <dgm:cxn modelId="{1D7EA38D-65D0-4637-AB51-5586E81E68E6}" type="presParOf" srcId="{55551039-90F2-4AE8-B713-0ED911541082}" destId="{B6CA50B7-59E0-4133-8FE9-E2FAB2E669A0}" srcOrd="0" destOrd="0" presId="urn:microsoft.com/office/officeart/2005/8/layout/hierarchy3"/>
    <dgm:cxn modelId="{D2F8CE52-127B-4D45-8E63-15F63DCDEB82}" type="presParOf" srcId="{B6CA50B7-59E0-4133-8FE9-E2FAB2E669A0}" destId="{0CAC1E9E-2B7C-4A39-9467-78590E4C9458}" srcOrd="0" destOrd="0" presId="urn:microsoft.com/office/officeart/2005/8/layout/hierarchy3"/>
    <dgm:cxn modelId="{29ADEAC2-6ABF-451C-B1B5-D1B4B2B14AFE}" type="presParOf" srcId="{0CAC1E9E-2B7C-4A39-9467-78590E4C9458}" destId="{477FA87B-B590-44D9-8BFC-EED10D78E52D}" srcOrd="0" destOrd="0" presId="urn:microsoft.com/office/officeart/2005/8/layout/hierarchy3"/>
    <dgm:cxn modelId="{66BB3D1E-EE6D-45A7-A016-1108874AF19B}" type="presParOf" srcId="{0CAC1E9E-2B7C-4A39-9467-78590E4C9458}" destId="{30557BDE-22B0-4229-A7F7-E9CBFAA86FDB}" srcOrd="1" destOrd="0" presId="urn:microsoft.com/office/officeart/2005/8/layout/hierarchy3"/>
    <dgm:cxn modelId="{82F6A3ED-0C0B-4BA2-BB59-5721DC0B82B2}" type="presParOf" srcId="{B6CA50B7-59E0-4133-8FE9-E2FAB2E669A0}" destId="{D79E1EB4-6922-4A48-9525-B07EE2007A1F}" srcOrd="1" destOrd="0" presId="urn:microsoft.com/office/officeart/2005/8/layout/hierarchy3"/>
    <dgm:cxn modelId="{E72E6643-DDF1-4C3B-AE35-301E7566DC8C}" type="presParOf" srcId="{D79E1EB4-6922-4A48-9525-B07EE2007A1F}" destId="{8A7D8019-59D2-4662-9E5A-750EFA09AD16}" srcOrd="0" destOrd="0" presId="urn:microsoft.com/office/officeart/2005/8/layout/hierarchy3"/>
    <dgm:cxn modelId="{DDFFDE08-CAE3-4879-B56F-113E1F232AB6}" type="presParOf" srcId="{D79E1EB4-6922-4A48-9525-B07EE2007A1F}" destId="{958AACA1-142B-4C79-BE17-FD295864CCE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70416-7235-473F-8C19-A21C524CD101}">
      <dsp:nvSpPr>
        <dsp:cNvPr id="0" name=""/>
        <dsp:cNvSpPr/>
      </dsp:nvSpPr>
      <dsp:spPr>
        <a:xfrm>
          <a:off x="5315" y="102984"/>
          <a:ext cx="2578540" cy="72150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عددية</a:t>
          </a:r>
          <a:endParaRPr lang="en-US" sz="3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6447" y="124116"/>
        <a:ext cx="2536276" cy="679244"/>
      </dsp:txXfrm>
    </dsp:sp>
    <dsp:sp modelId="{DBFB0780-499B-44F3-9964-ED02D9122D8D}">
      <dsp:nvSpPr>
        <dsp:cNvPr id="0" name=""/>
        <dsp:cNvSpPr/>
      </dsp:nvSpPr>
      <dsp:spPr>
        <a:xfrm>
          <a:off x="263169" y="824492"/>
          <a:ext cx="257854" cy="54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131"/>
              </a:lnTo>
              <a:lnTo>
                <a:pt x="257854" y="541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1969E-38F4-47AE-8D7A-B0DF92B14780}">
      <dsp:nvSpPr>
        <dsp:cNvPr id="0" name=""/>
        <dsp:cNvSpPr/>
      </dsp:nvSpPr>
      <dsp:spPr>
        <a:xfrm>
          <a:off x="521023" y="1004869"/>
          <a:ext cx="2325264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</a:t>
          </a:r>
        </a:p>
      </dsp:txBody>
      <dsp:txXfrm>
        <a:off x="542155" y="1026001"/>
        <a:ext cx="2283000" cy="679244"/>
      </dsp:txXfrm>
    </dsp:sp>
    <dsp:sp modelId="{7FB1B758-7AAC-4C43-92BF-4AB342C46E6D}">
      <dsp:nvSpPr>
        <dsp:cNvPr id="0" name=""/>
        <dsp:cNvSpPr/>
      </dsp:nvSpPr>
      <dsp:spPr>
        <a:xfrm>
          <a:off x="263169" y="824492"/>
          <a:ext cx="257854" cy="1443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016"/>
              </a:lnTo>
              <a:lnTo>
                <a:pt x="257854" y="1443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CBBE6-493D-478B-84D1-303C9493E9FC}">
      <dsp:nvSpPr>
        <dsp:cNvPr id="0" name=""/>
        <dsp:cNvSpPr/>
      </dsp:nvSpPr>
      <dsp:spPr>
        <a:xfrm>
          <a:off x="521023" y="1906754"/>
          <a:ext cx="2325264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BIGINT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42155" y="1927886"/>
        <a:ext cx="2283000" cy="679244"/>
      </dsp:txXfrm>
    </dsp:sp>
    <dsp:sp modelId="{615D4B1F-4456-44BC-BCED-5743B779B59B}">
      <dsp:nvSpPr>
        <dsp:cNvPr id="0" name=""/>
        <dsp:cNvSpPr/>
      </dsp:nvSpPr>
      <dsp:spPr>
        <a:xfrm>
          <a:off x="263169" y="824492"/>
          <a:ext cx="257854" cy="2344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4901"/>
              </a:lnTo>
              <a:lnTo>
                <a:pt x="257854" y="23449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5F344-1F26-461B-AF22-D69D29A22925}">
      <dsp:nvSpPr>
        <dsp:cNvPr id="0" name=""/>
        <dsp:cNvSpPr/>
      </dsp:nvSpPr>
      <dsp:spPr>
        <a:xfrm>
          <a:off x="521023" y="2808639"/>
          <a:ext cx="2325264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DECIMAL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42155" y="2829771"/>
        <a:ext cx="2283000" cy="679244"/>
      </dsp:txXfrm>
    </dsp:sp>
    <dsp:sp modelId="{B6A157F3-17DD-43E4-B8EC-4C6B66B23856}">
      <dsp:nvSpPr>
        <dsp:cNvPr id="0" name=""/>
        <dsp:cNvSpPr/>
      </dsp:nvSpPr>
      <dsp:spPr>
        <a:xfrm>
          <a:off x="263169" y="824492"/>
          <a:ext cx="257854" cy="324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786"/>
              </a:lnTo>
              <a:lnTo>
                <a:pt x="257854" y="3246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367B0-5BC6-4F96-8F3B-DC52DF285884}">
      <dsp:nvSpPr>
        <dsp:cNvPr id="0" name=""/>
        <dsp:cNvSpPr/>
      </dsp:nvSpPr>
      <dsp:spPr>
        <a:xfrm>
          <a:off x="521023" y="3710524"/>
          <a:ext cx="2325264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FLOAT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42155" y="3731656"/>
        <a:ext cx="2283000" cy="679244"/>
      </dsp:txXfrm>
    </dsp:sp>
    <dsp:sp modelId="{C0BE54C0-08EB-463A-8E4E-28A5788ABBAA}">
      <dsp:nvSpPr>
        <dsp:cNvPr id="0" name=""/>
        <dsp:cNvSpPr/>
      </dsp:nvSpPr>
      <dsp:spPr>
        <a:xfrm>
          <a:off x="2944609" y="102984"/>
          <a:ext cx="2578540" cy="72150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نصية</a:t>
          </a:r>
          <a:endParaRPr lang="en-US" sz="3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65741" y="124116"/>
        <a:ext cx="2536276" cy="679244"/>
      </dsp:txXfrm>
    </dsp:sp>
    <dsp:sp modelId="{356211AB-9D14-4692-A161-2FFDC24D3C16}">
      <dsp:nvSpPr>
        <dsp:cNvPr id="0" name=""/>
        <dsp:cNvSpPr/>
      </dsp:nvSpPr>
      <dsp:spPr>
        <a:xfrm>
          <a:off x="3202463" y="824492"/>
          <a:ext cx="257854" cy="54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131"/>
              </a:lnTo>
              <a:lnTo>
                <a:pt x="257854" y="541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9996D-3B89-4BEB-A9CE-975D6AF777BF}">
      <dsp:nvSpPr>
        <dsp:cNvPr id="0" name=""/>
        <dsp:cNvSpPr/>
      </dsp:nvSpPr>
      <dsp:spPr>
        <a:xfrm>
          <a:off x="3460317" y="1004869"/>
          <a:ext cx="2325264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VARCHAR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481449" y="1026001"/>
        <a:ext cx="2283000" cy="679244"/>
      </dsp:txXfrm>
    </dsp:sp>
    <dsp:sp modelId="{70608E8C-B6A9-49C5-B360-88EB41DC771A}">
      <dsp:nvSpPr>
        <dsp:cNvPr id="0" name=""/>
        <dsp:cNvSpPr/>
      </dsp:nvSpPr>
      <dsp:spPr>
        <a:xfrm>
          <a:off x="3202463" y="824492"/>
          <a:ext cx="257854" cy="1443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016"/>
              </a:lnTo>
              <a:lnTo>
                <a:pt x="257854" y="1443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9B832-9D7C-4BC4-B41B-EBBB2C39E512}">
      <dsp:nvSpPr>
        <dsp:cNvPr id="0" name=""/>
        <dsp:cNvSpPr/>
      </dsp:nvSpPr>
      <dsp:spPr>
        <a:xfrm>
          <a:off x="3460317" y="1906754"/>
          <a:ext cx="2325264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481449" y="1927886"/>
        <a:ext cx="2283000" cy="679244"/>
      </dsp:txXfrm>
    </dsp:sp>
    <dsp:sp modelId="{98DFAF5B-4D77-4D8C-AAFD-9B33DF848D6C}">
      <dsp:nvSpPr>
        <dsp:cNvPr id="0" name=""/>
        <dsp:cNvSpPr/>
      </dsp:nvSpPr>
      <dsp:spPr>
        <a:xfrm>
          <a:off x="3202463" y="824492"/>
          <a:ext cx="257854" cy="2344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4901"/>
              </a:lnTo>
              <a:lnTo>
                <a:pt x="257854" y="23449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D0090-F21F-4FDF-B828-FA2F409AD1F5}">
      <dsp:nvSpPr>
        <dsp:cNvPr id="0" name=""/>
        <dsp:cNvSpPr/>
      </dsp:nvSpPr>
      <dsp:spPr>
        <a:xfrm>
          <a:off x="3460317" y="2808639"/>
          <a:ext cx="2325264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TEXT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481449" y="2829771"/>
        <a:ext cx="2283000" cy="679244"/>
      </dsp:txXfrm>
    </dsp:sp>
    <dsp:sp modelId="{6EE42814-5738-4089-9EE3-3A64B0B3006C}">
      <dsp:nvSpPr>
        <dsp:cNvPr id="0" name=""/>
        <dsp:cNvSpPr/>
      </dsp:nvSpPr>
      <dsp:spPr>
        <a:xfrm>
          <a:off x="3202463" y="824492"/>
          <a:ext cx="257854" cy="324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786"/>
              </a:lnTo>
              <a:lnTo>
                <a:pt x="257854" y="3246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CC70C-BCBD-43C4-864D-049DFDC6548A}">
      <dsp:nvSpPr>
        <dsp:cNvPr id="0" name=""/>
        <dsp:cNvSpPr/>
      </dsp:nvSpPr>
      <dsp:spPr>
        <a:xfrm>
          <a:off x="3460317" y="3710524"/>
          <a:ext cx="2375239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NVARCHAR</a:t>
          </a:r>
        </a:p>
      </dsp:txBody>
      <dsp:txXfrm>
        <a:off x="3481449" y="3731656"/>
        <a:ext cx="2332975" cy="679244"/>
      </dsp:txXfrm>
    </dsp:sp>
    <dsp:sp modelId="{38BB552F-7C10-4019-963B-66FF2498EF23}">
      <dsp:nvSpPr>
        <dsp:cNvPr id="0" name=""/>
        <dsp:cNvSpPr/>
      </dsp:nvSpPr>
      <dsp:spPr>
        <a:xfrm>
          <a:off x="5883903" y="102984"/>
          <a:ext cx="2578540" cy="72150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تاريخ</a:t>
          </a:r>
          <a:endParaRPr lang="en-US" sz="3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905035" y="124116"/>
        <a:ext cx="2536276" cy="679244"/>
      </dsp:txXfrm>
    </dsp:sp>
    <dsp:sp modelId="{73CA7122-826B-410B-A203-7EACA6EDD9EB}">
      <dsp:nvSpPr>
        <dsp:cNvPr id="0" name=""/>
        <dsp:cNvSpPr/>
      </dsp:nvSpPr>
      <dsp:spPr>
        <a:xfrm>
          <a:off x="6141757" y="824492"/>
          <a:ext cx="257854" cy="54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131"/>
              </a:lnTo>
              <a:lnTo>
                <a:pt x="257854" y="541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649B9-AEA5-43F0-A76E-1C663BB94E88}">
      <dsp:nvSpPr>
        <dsp:cNvPr id="0" name=""/>
        <dsp:cNvSpPr/>
      </dsp:nvSpPr>
      <dsp:spPr>
        <a:xfrm>
          <a:off x="6399611" y="1004869"/>
          <a:ext cx="2325264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DATE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20743" y="1026001"/>
        <a:ext cx="2283000" cy="679244"/>
      </dsp:txXfrm>
    </dsp:sp>
    <dsp:sp modelId="{852CC905-EFB4-4CAF-9DE2-F9CCE1223EF9}">
      <dsp:nvSpPr>
        <dsp:cNvPr id="0" name=""/>
        <dsp:cNvSpPr/>
      </dsp:nvSpPr>
      <dsp:spPr>
        <a:xfrm>
          <a:off x="6141757" y="824492"/>
          <a:ext cx="257854" cy="1443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016"/>
              </a:lnTo>
              <a:lnTo>
                <a:pt x="257854" y="1443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177A9-A69E-4807-AADD-8B10E99FFEC8}">
      <dsp:nvSpPr>
        <dsp:cNvPr id="0" name=""/>
        <dsp:cNvSpPr/>
      </dsp:nvSpPr>
      <dsp:spPr>
        <a:xfrm>
          <a:off x="6399611" y="1906754"/>
          <a:ext cx="2325264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TIME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20743" y="1927886"/>
        <a:ext cx="2283000" cy="679244"/>
      </dsp:txXfrm>
    </dsp:sp>
    <dsp:sp modelId="{8FAA06D5-5AE0-41AB-A35B-DF7B871736E9}">
      <dsp:nvSpPr>
        <dsp:cNvPr id="0" name=""/>
        <dsp:cNvSpPr/>
      </dsp:nvSpPr>
      <dsp:spPr>
        <a:xfrm>
          <a:off x="6141757" y="824492"/>
          <a:ext cx="257854" cy="2344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4901"/>
              </a:lnTo>
              <a:lnTo>
                <a:pt x="257854" y="23449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EFF41-B373-4E44-8E87-1D2BDF034C07}">
      <dsp:nvSpPr>
        <dsp:cNvPr id="0" name=""/>
        <dsp:cNvSpPr/>
      </dsp:nvSpPr>
      <dsp:spPr>
        <a:xfrm>
          <a:off x="6399611" y="2808639"/>
          <a:ext cx="2325264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DATETIME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20743" y="2829771"/>
        <a:ext cx="2283000" cy="679244"/>
      </dsp:txXfrm>
    </dsp:sp>
    <dsp:sp modelId="{477FA87B-B590-44D9-8BFC-EED10D78E52D}">
      <dsp:nvSpPr>
        <dsp:cNvPr id="0" name=""/>
        <dsp:cNvSpPr/>
      </dsp:nvSpPr>
      <dsp:spPr>
        <a:xfrm>
          <a:off x="8823197" y="102984"/>
          <a:ext cx="2578540" cy="72150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منطقية</a:t>
          </a:r>
          <a:endParaRPr lang="en-US" sz="3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844329" y="124116"/>
        <a:ext cx="2536276" cy="679244"/>
      </dsp:txXfrm>
    </dsp:sp>
    <dsp:sp modelId="{8A7D8019-59D2-4662-9E5A-750EFA09AD16}">
      <dsp:nvSpPr>
        <dsp:cNvPr id="0" name=""/>
        <dsp:cNvSpPr/>
      </dsp:nvSpPr>
      <dsp:spPr>
        <a:xfrm>
          <a:off x="9081051" y="824492"/>
          <a:ext cx="257854" cy="54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131"/>
              </a:lnTo>
              <a:lnTo>
                <a:pt x="257854" y="541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AACA1-142B-4C79-BE17-FD295864CCE5}">
      <dsp:nvSpPr>
        <dsp:cNvPr id="0" name=""/>
        <dsp:cNvSpPr/>
      </dsp:nvSpPr>
      <dsp:spPr>
        <a:xfrm>
          <a:off x="9338905" y="1004869"/>
          <a:ext cx="2325264" cy="72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BOOLEAN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360037" y="1026001"/>
        <a:ext cx="2283000" cy="679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70416-7235-473F-8C19-A21C524CD101}">
      <dsp:nvSpPr>
        <dsp:cNvPr id="0" name=""/>
        <dsp:cNvSpPr/>
      </dsp:nvSpPr>
      <dsp:spPr>
        <a:xfrm>
          <a:off x="664029" y="2556"/>
          <a:ext cx="2698176" cy="754983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عددية</a:t>
          </a:r>
          <a:endParaRPr lang="en-US" sz="3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86142" y="24669"/>
        <a:ext cx="2653950" cy="710757"/>
      </dsp:txXfrm>
    </dsp:sp>
    <dsp:sp modelId="{DBFB0780-499B-44F3-9964-ED02D9122D8D}">
      <dsp:nvSpPr>
        <dsp:cNvPr id="0" name=""/>
        <dsp:cNvSpPr/>
      </dsp:nvSpPr>
      <dsp:spPr>
        <a:xfrm>
          <a:off x="933846" y="757540"/>
          <a:ext cx="269817" cy="566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237"/>
              </a:lnTo>
              <a:lnTo>
                <a:pt x="269817" y="566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1969E-38F4-47AE-8D7A-B0DF92B14780}">
      <dsp:nvSpPr>
        <dsp:cNvPr id="0" name=""/>
        <dsp:cNvSpPr/>
      </dsp:nvSpPr>
      <dsp:spPr>
        <a:xfrm>
          <a:off x="1203664" y="946286"/>
          <a:ext cx="9801792" cy="75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</a:t>
          </a:r>
          <a:r>
            <a:rPr lang="ar-SA" sz="2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يستعمل للارقام غير عشرية ويكون الرقم بين (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-2.1 billion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: 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2.1 billion</a:t>
          </a:r>
          <a:r>
            <a:rPr lang="ar-SA" sz="2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25777" y="968399"/>
        <a:ext cx="9757566" cy="710757"/>
      </dsp:txXfrm>
    </dsp:sp>
    <dsp:sp modelId="{7FB1B758-7AAC-4C43-92BF-4AB342C46E6D}">
      <dsp:nvSpPr>
        <dsp:cNvPr id="0" name=""/>
        <dsp:cNvSpPr/>
      </dsp:nvSpPr>
      <dsp:spPr>
        <a:xfrm>
          <a:off x="933846" y="757540"/>
          <a:ext cx="269817" cy="1509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967"/>
              </a:lnTo>
              <a:lnTo>
                <a:pt x="269817" y="15099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CBBE6-493D-478B-84D1-303C9493E9FC}">
      <dsp:nvSpPr>
        <dsp:cNvPr id="0" name=""/>
        <dsp:cNvSpPr/>
      </dsp:nvSpPr>
      <dsp:spPr>
        <a:xfrm>
          <a:off x="1203664" y="1890016"/>
          <a:ext cx="9801792" cy="75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BIGINT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يستعمل للارقم غير العشرية وتكون الرقم بين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(-9 quintillion : 9 quintillion ) 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25777" y="1912129"/>
        <a:ext cx="9757566" cy="710757"/>
      </dsp:txXfrm>
    </dsp:sp>
    <dsp:sp modelId="{615D4B1F-4456-44BC-BCED-5743B779B59B}">
      <dsp:nvSpPr>
        <dsp:cNvPr id="0" name=""/>
        <dsp:cNvSpPr/>
      </dsp:nvSpPr>
      <dsp:spPr>
        <a:xfrm>
          <a:off x="933846" y="757540"/>
          <a:ext cx="269817" cy="2453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3697"/>
              </a:lnTo>
              <a:lnTo>
                <a:pt x="269817" y="24536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5F344-1F26-461B-AF22-D69D29A22925}">
      <dsp:nvSpPr>
        <dsp:cNvPr id="0" name=""/>
        <dsp:cNvSpPr/>
      </dsp:nvSpPr>
      <dsp:spPr>
        <a:xfrm>
          <a:off x="1203664" y="2833746"/>
          <a:ext cx="9801792" cy="75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DECIMAL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يستعمل للارقام العشرية ويحتاج إلى عاملين اجمالي عدد الخانات وعدد الخانات بعد الفاصلة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25777" y="2855859"/>
        <a:ext cx="9757566" cy="710757"/>
      </dsp:txXfrm>
    </dsp:sp>
    <dsp:sp modelId="{B6A157F3-17DD-43E4-B8EC-4C6B66B23856}">
      <dsp:nvSpPr>
        <dsp:cNvPr id="0" name=""/>
        <dsp:cNvSpPr/>
      </dsp:nvSpPr>
      <dsp:spPr>
        <a:xfrm>
          <a:off x="933846" y="757540"/>
          <a:ext cx="269817" cy="3397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7427"/>
              </a:lnTo>
              <a:lnTo>
                <a:pt x="269817" y="3397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367B0-5BC6-4F96-8F3B-DC52DF285884}">
      <dsp:nvSpPr>
        <dsp:cNvPr id="0" name=""/>
        <dsp:cNvSpPr/>
      </dsp:nvSpPr>
      <dsp:spPr>
        <a:xfrm>
          <a:off x="1203664" y="3777476"/>
          <a:ext cx="9801792" cy="75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FLOAT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نفس استعمال 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DECIMAL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لكن بمدى اكبر وتحتاج إلى عامل واحد وهو اجمالي عدد الخانات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25777" y="3799589"/>
        <a:ext cx="9757566" cy="710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E54C0-08EB-463A-8E4E-28A5788ABBAA}">
      <dsp:nvSpPr>
        <dsp:cNvPr id="0" name=""/>
        <dsp:cNvSpPr/>
      </dsp:nvSpPr>
      <dsp:spPr>
        <a:xfrm>
          <a:off x="1769756" y="83"/>
          <a:ext cx="2637085" cy="737889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نصية</a:t>
          </a:r>
          <a:endParaRPr lang="en-US" sz="3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791368" y="21695"/>
        <a:ext cx="2593861" cy="694665"/>
      </dsp:txXfrm>
    </dsp:sp>
    <dsp:sp modelId="{356211AB-9D14-4692-A161-2FFDC24D3C16}">
      <dsp:nvSpPr>
        <dsp:cNvPr id="0" name=""/>
        <dsp:cNvSpPr/>
      </dsp:nvSpPr>
      <dsp:spPr>
        <a:xfrm>
          <a:off x="2033465" y="737973"/>
          <a:ext cx="263708" cy="553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417"/>
              </a:lnTo>
              <a:lnTo>
                <a:pt x="263708" y="5534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9996D-3B89-4BEB-A9CE-975D6AF777BF}">
      <dsp:nvSpPr>
        <dsp:cNvPr id="0" name=""/>
        <dsp:cNvSpPr/>
      </dsp:nvSpPr>
      <dsp:spPr>
        <a:xfrm>
          <a:off x="2297173" y="922445"/>
          <a:ext cx="7602555" cy="737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VARCHAR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نص ويحتاج عامل واحد وهو عدد الاحرف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318785" y="944057"/>
        <a:ext cx="7559331" cy="694665"/>
      </dsp:txXfrm>
    </dsp:sp>
    <dsp:sp modelId="{70608E8C-B6A9-49C5-B360-88EB41DC771A}">
      <dsp:nvSpPr>
        <dsp:cNvPr id="0" name=""/>
        <dsp:cNvSpPr/>
      </dsp:nvSpPr>
      <dsp:spPr>
        <a:xfrm>
          <a:off x="2033465" y="737973"/>
          <a:ext cx="263708" cy="152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9535"/>
              </a:lnTo>
              <a:lnTo>
                <a:pt x="263708" y="15295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9B832-9D7C-4BC4-B41B-EBBB2C39E512}">
      <dsp:nvSpPr>
        <dsp:cNvPr id="0" name=""/>
        <dsp:cNvSpPr/>
      </dsp:nvSpPr>
      <dsp:spPr>
        <a:xfrm>
          <a:off x="2297173" y="1844808"/>
          <a:ext cx="7602555" cy="845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CHAR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نص ويحتاج إلى عدد الاحرف فقط واذا كان النص اقل من عدد الاحرف حينها سيملاء النص بالمسافات حتى يصل لعدد الاحرف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321934" y="1869569"/>
        <a:ext cx="7553033" cy="795878"/>
      </dsp:txXfrm>
    </dsp:sp>
    <dsp:sp modelId="{2E9C4465-4E9E-4539-86E2-C2760ADCACF9}">
      <dsp:nvSpPr>
        <dsp:cNvPr id="0" name=""/>
        <dsp:cNvSpPr/>
      </dsp:nvSpPr>
      <dsp:spPr>
        <a:xfrm>
          <a:off x="2033465" y="737973"/>
          <a:ext cx="263708" cy="2505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5652"/>
              </a:lnTo>
              <a:lnTo>
                <a:pt x="263708" y="2505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8271D-4556-4587-8403-B3E019B97032}">
      <dsp:nvSpPr>
        <dsp:cNvPr id="0" name=""/>
        <dsp:cNvSpPr/>
      </dsp:nvSpPr>
      <dsp:spPr>
        <a:xfrm>
          <a:off x="2297173" y="2874681"/>
          <a:ext cx="7469121" cy="737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NVARHCAR</a:t>
          </a:r>
          <a:r>
            <a:rPr lang="ar-SA" sz="2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متخصص في جميع انواع اللغات ويحتاج إلى عدد الاحرف فقط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318785" y="2896293"/>
        <a:ext cx="7425897" cy="694665"/>
      </dsp:txXfrm>
    </dsp:sp>
    <dsp:sp modelId="{98DFAF5B-4D77-4D8C-AAFD-9B33DF848D6C}">
      <dsp:nvSpPr>
        <dsp:cNvPr id="0" name=""/>
        <dsp:cNvSpPr/>
      </dsp:nvSpPr>
      <dsp:spPr>
        <a:xfrm>
          <a:off x="2033465" y="737973"/>
          <a:ext cx="263708" cy="3428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014"/>
              </a:lnTo>
              <a:lnTo>
                <a:pt x="263708" y="3428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D0090-F21F-4FDF-B828-FA2F409AD1F5}">
      <dsp:nvSpPr>
        <dsp:cNvPr id="0" name=""/>
        <dsp:cNvSpPr/>
      </dsp:nvSpPr>
      <dsp:spPr>
        <a:xfrm>
          <a:off x="2297173" y="3797043"/>
          <a:ext cx="7602555" cy="737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TEXT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نص كبير يحتوي على 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65,535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حرف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318785" y="3818655"/>
        <a:ext cx="7559331" cy="694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B552F-7C10-4019-963B-66FF2498EF23}">
      <dsp:nvSpPr>
        <dsp:cNvPr id="0" name=""/>
        <dsp:cNvSpPr/>
      </dsp:nvSpPr>
      <dsp:spPr>
        <a:xfrm>
          <a:off x="979712" y="776"/>
          <a:ext cx="3410902" cy="954413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تاريخ</a:t>
          </a:r>
          <a:endParaRPr lang="en-US" sz="3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007666" y="28730"/>
        <a:ext cx="3354994" cy="898505"/>
      </dsp:txXfrm>
    </dsp:sp>
    <dsp:sp modelId="{73CA7122-826B-410B-A203-7EACA6EDD9EB}">
      <dsp:nvSpPr>
        <dsp:cNvPr id="0" name=""/>
        <dsp:cNvSpPr/>
      </dsp:nvSpPr>
      <dsp:spPr>
        <a:xfrm>
          <a:off x="1320802" y="955189"/>
          <a:ext cx="341090" cy="71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810"/>
              </a:lnTo>
              <a:lnTo>
                <a:pt x="341090" y="715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649B9-AEA5-43F0-A76E-1C663BB94E88}">
      <dsp:nvSpPr>
        <dsp:cNvPr id="0" name=""/>
        <dsp:cNvSpPr/>
      </dsp:nvSpPr>
      <dsp:spPr>
        <a:xfrm>
          <a:off x="1661892" y="1193793"/>
          <a:ext cx="9027881" cy="954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DATE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تاريخ يسجل اليوم والشهر والسنة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2023-12-13 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689846" y="1221747"/>
        <a:ext cx="8971973" cy="898505"/>
      </dsp:txXfrm>
    </dsp:sp>
    <dsp:sp modelId="{852CC905-EFB4-4CAF-9DE2-F9CCE1223EF9}">
      <dsp:nvSpPr>
        <dsp:cNvPr id="0" name=""/>
        <dsp:cNvSpPr/>
      </dsp:nvSpPr>
      <dsp:spPr>
        <a:xfrm>
          <a:off x="1320802" y="955189"/>
          <a:ext cx="341090" cy="1908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827"/>
              </a:lnTo>
              <a:lnTo>
                <a:pt x="341090" y="1908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177A9-A69E-4807-AADD-8B10E99FFEC8}">
      <dsp:nvSpPr>
        <dsp:cNvPr id="0" name=""/>
        <dsp:cNvSpPr/>
      </dsp:nvSpPr>
      <dsp:spPr>
        <a:xfrm>
          <a:off x="1661892" y="2386810"/>
          <a:ext cx="9027881" cy="954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TIME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وقت ويسجل الساعة والدقيقة والثانية 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81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15:12:5.4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689846" y="2414764"/>
        <a:ext cx="8971973" cy="898505"/>
      </dsp:txXfrm>
    </dsp:sp>
    <dsp:sp modelId="{8FAA06D5-5AE0-41AB-A35B-DF7B871736E9}">
      <dsp:nvSpPr>
        <dsp:cNvPr id="0" name=""/>
        <dsp:cNvSpPr/>
      </dsp:nvSpPr>
      <dsp:spPr>
        <a:xfrm>
          <a:off x="1320802" y="955189"/>
          <a:ext cx="341090" cy="3101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1843"/>
              </a:lnTo>
              <a:lnTo>
                <a:pt x="341090" y="31018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EFF41-B373-4E44-8E87-1D2BDF034C07}">
      <dsp:nvSpPr>
        <dsp:cNvPr id="0" name=""/>
        <dsp:cNvSpPr/>
      </dsp:nvSpPr>
      <dsp:spPr>
        <a:xfrm>
          <a:off x="1661892" y="3579827"/>
          <a:ext cx="9027881" cy="954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DATETIME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عبارة عن التاريخ والوقت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2023-12-13 15:12:5.481 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689846" y="3607781"/>
        <a:ext cx="8971973" cy="8985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FA87B-B590-44D9-8BFC-EED10D78E52D}">
      <dsp:nvSpPr>
        <dsp:cNvPr id="0" name=""/>
        <dsp:cNvSpPr/>
      </dsp:nvSpPr>
      <dsp:spPr>
        <a:xfrm>
          <a:off x="1567562" y="469940"/>
          <a:ext cx="3817555" cy="1068224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منطقية</a:t>
          </a:r>
          <a:endParaRPr lang="en-US" sz="3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598849" y="501227"/>
        <a:ext cx="3754981" cy="1005650"/>
      </dsp:txXfrm>
    </dsp:sp>
    <dsp:sp modelId="{8A7D8019-59D2-4662-9E5A-750EFA09AD16}">
      <dsp:nvSpPr>
        <dsp:cNvPr id="0" name=""/>
        <dsp:cNvSpPr/>
      </dsp:nvSpPr>
      <dsp:spPr>
        <a:xfrm>
          <a:off x="1949317" y="1538165"/>
          <a:ext cx="381755" cy="795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450"/>
              </a:lnTo>
              <a:lnTo>
                <a:pt x="381755" y="7954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AACA1-142B-4C79-BE17-FD295864CCE5}">
      <dsp:nvSpPr>
        <dsp:cNvPr id="0" name=""/>
        <dsp:cNvSpPr/>
      </dsp:nvSpPr>
      <dsp:spPr>
        <a:xfrm>
          <a:off x="2331073" y="1799503"/>
          <a:ext cx="7770850" cy="1068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BOOLEAN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هي قيمة منطقية تكون اما 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True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(صح) او </a:t>
          </a:r>
          <a:r>
            <a:rPr lang="en-US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False</a:t>
          </a:r>
          <a:r>
            <a:rPr lang="ar-SA" sz="24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(خطاء)</a:t>
          </a:r>
          <a:endParaRPr lang="en-US" sz="2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362360" y="1830790"/>
        <a:ext cx="7708276" cy="1005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C5C2C-D6BA-4328-B74A-37F38002F7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309AF-DE73-4492-BAAC-BA64117A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3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9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8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3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5D24-B8FA-4DB0-9359-F1562E4A796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1ADFD-74BE-40E5-9D36-A279FAF7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408" y="108858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قواعد البايانات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(Databases SQL)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88B14E-2351-9E4D-AD61-35962AEE4771}"/>
              </a:ext>
            </a:extLst>
          </p:cNvPr>
          <p:cNvSpPr/>
          <p:nvPr/>
        </p:nvSpPr>
        <p:spPr>
          <a:xfrm>
            <a:off x="968829" y="1767589"/>
            <a:ext cx="10624457" cy="4883581"/>
          </a:xfrm>
          <a:prstGeom prst="roundRect">
            <a:avLst>
              <a:gd name="adj" fmla="val 3174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innerShdw blurRad="1270000" dist="1066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 anchorCtr="0"/>
          <a:lstStyle/>
          <a:p>
            <a:pPr algn="r" rtl="1">
              <a:lnSpc>
                <a:spcPts val="3500"/>
              </a:lnSpc>
            </a:pPr>
            <a:endParaRPr lang="ar-SA" sz="2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ts val="3500"/>
              </a:lnSpc>
            </a:pPr>
            <a:r>
              <a:rPr lang="ar-SA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</a:t>
            </a:r>
            <a:r>
              <a:rPr lang="ar-SA" sz="2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Databases</a:t>
            </a:r>
            <a:r>
              <a:rPr lang="ar-SA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هي مجموعة من البيانات المنظمة والمرتبطة</a:t>
            </a:r>
            <a:endParaRPr lang="en-US" sz="2400" b="0" i="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ts val="3500"/>
              </a:lnSpc>
            </a:pPr>
            <a:r>
              <a:rPr lang="ar-SA" sz="2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ببعضها البعض بطريقة مناسبة للوصول </a:t>
            </a:r>
            <a:endParaRPr lang="en-US" sz="2400" b="0" i="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ts val="3500"/>
              </a:lnSpc>
            </a:pPr>
            <a:r>
              <a:rPr lang="ar-SA" sz="2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والتحليل والتعامل معها بكفاءة</a:t>
            </a: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ar-SA" sz="2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ts val="3500"/>
              </a:lnSpc>
            </a:pPr>
            <a:endParaRPr lang="en-US" sz="2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ts val="3500"/>
              </a:lnSpc>
            </a:pPr>
            <a:r>
              <a:rPr lang="ar-SA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وتحتوي على (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</a:t>
            </a:r>
            <a:r>
              <a:rPr lang="ar-SA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جدوال البايانات</a:t>
            </a:r>
          </a:p>
          <a:p>
            <a:pPr algn="r" rtl="1">
              <a:lnSpc>
                <a:spcPts val="3500"/>
              </a:lnSpc>
            </a:pPr>
            <a:r>
              <a:rPr lang="ar-SA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ar-SA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حقول تحدد نوع البايانات مثل 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INT, VARCHAR, DATE</a:t>
            </a:r>
          </a:p>
          <a:p>
            <a:pPr algn="r" rtl="1">
              <a:lnSpc>
                <a:spcPts val="3500"/>
              </a:lnSpc>
            </a:pPr>
            <a:r>
              <a:rPr lang="ar-SA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و(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</a:t>
            </a:r>
            <a:r>
              <a:rPr lang="ar-SA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سجلات </a:t>
            </a:r>
            <a:r>
              <a:rPr lang="ar-SA" sz="2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يمثل كل سجل كصف في الجدول ويحتوي على قيم لكل حقل في الجدول</a:t>
            </a:r>
            <a:endParaRPr lang="en-US" sz="2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ts val="3500"/>
              </a:lnSpc>
            </a:pPr>
            <a:endParaRPr lang="ar-SA" sz="2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EA0CDB-95F0-69C5-A9DA-7EF142EDAB7A}"/>
              </a:ext>
            </a:extLst>
          </p:cNvPr>
          <p:cNvGrpSpPr/>
          <p:nvPr/>
        </p:nvGrpSpPr>
        <p:grpSpPr>
          <a:xfrm>
            <a:off x="805876" y="1355916"/>
            <a:ext cx="4027381" cy="984987"/>
            <a:chOff x="805876" y="1355916"/>
            <a:chExt cx="4027381" cy="984987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396E7A3-E3EF-825C-A49B-96D5416F333E}"/>
                </a:ext>
              </a:extLst>
            </p:cNvPr>
            <p:cNvSpPr/>
            <p:nvPr/>
          </p:nvSpPr>
          <p:spPr>
            <a:xfrm>
              <a:off x="805876" y="1355916"/>
              <a:ext cx="4027381" cy="98498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  <a:effectLst>
              <a:innerShdw blurRad="1270000" dist="482600" dir="528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b="1" dirty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Databases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D4C793F-2536-DB9F-459B-7DBC894C0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5251" y="1390477"/>
              <a:ext cx="915863" cy="915863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8320C6D-49FE-226B-3B78-E543446AF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4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7597" y="2531065"/>
            <a:ext cx="4027382" cy="1980679"/>
          </a:xfrm>
          <a:prstGeom prst="rect">
            <a:avLst/>
          </a:prstGeom>
          <a:ln w="3175" cap="rnd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97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652288-E220-D063-8335-4D20A182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6" y="405005"/>
            <a:ext cx="7238844" cy="2912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78433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انشاء جدول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(Create Table)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844A7-05AD-F5C5-5387-FCED5C025B7A}"/>
              </a:ext>
            </a:extLst>
          </p:cNvPr>
          <p:cNvSpPr txBox="1"/>
          <p:nvPr/>
        </p:nvSpPr>
        <p:spPr>
          <a:xfrm>
            <a:off x="2993571" y="964430"/>
            <a:ext cx="89209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بعد ان انشأنا قاعدة البايانات يمكننا الان انشاء جداول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لتخزين البايانات.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ولانشاء جدول يجب اولا اضافة قاعدة البايانات في دالة ()</a:t>
            </a:r>
            <a:r>
              <a:rPr lang="en-US" sz="2400" dirty="0">
                <a:solidFill>
                  <a:srgbClr val="DFD4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ثم مناداة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7FD4F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cursor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 err="1">
                <a:solidFill>
                  <a:srgbClr val="DFD4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ثم:</a:t>
            </a:r>
          </a:p>
          <a:p>
            <a:pPr algn="r" rtl="1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كتابة</a:t>
            </a:r>
            <a:r>
              <a:rPr lang="en-US" sz="2400" dirty="0">
                <a:solidFill>
                  <a:srgbClr val="C2734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”CREATE TABLE “ </a:t>
            </a:r>
            <a:r>
              <a:rPr lang="ar-SA" sz="2400" dirty="0">
                <a:solidFill>
                  <a:srgbClr val="C2734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ثم اسم الجدول في المثال: </a:t>
            </a:r>
            <a:r>
              <a:rPr lang="en-US" sz="2400" dirty="0">
                <a:solidFill>
                  <a:srgbClr val="C2734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“cars”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2-ثم تفتح قوسين وسنكتب داخل الاقواس الاعمدة ونوع البايانات في كل عامود.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 فتكتب اولا اسم العامود.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4- ثم نكتب نوع البايانات وتفتح قوسين بعد نوع البايانات مباشرة ويكون لاضافة التفاصيل</a:t>
            </a: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فعندما نفتح اقواس بعد </a:t>
            </a:r>
            <a:r>
              <a:rPr lang="en-US" sz="2400" dirty="0">
                <a:solidFill>
                  <a:srgbClr val="C2734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فاننا نقصد بها اكبر عدد ممكن للاحرف 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في المثال: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(50)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حرف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وعندما نفتح اقواس بعد </a:t>
            </a:r>
            <a:r>
              <a:rPr lang="en-US" sz="2400" dirty="0">
                <a:solidFill>
                  <a:srgbClr val="C2734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فاننا نحتاج إلى رقمين الاول سيكون كم خانة في الرقم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والثاني سيكون عدد الاعداد بعد الفاصلة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4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E5158B-C417-BD9D-AC7A-721A1611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33"/>
            <a:ext cx="7142745" cy="3436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78433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اضافة عامود الى جدول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(Add column to a Table MySQL)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844A7-05AD-F5C5-5387-FCED5C025B7A}"/>
              </a:ext>
            </a:extLst>
          </p:cNvPr>
          <p:cNvSpPr txBox="1"/>
          <p:nvPr/>
        </p:nvSpPr>
        <p:spPr>
          <a:xfrm>
            <a:off x="2993571" y="964430"/>
            <a:ext cx="89209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بعد ان انشأنا جدوال في قاعدة البايانات يمكننا الان اضافة عامود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اخر في حال عدم اضافته عند انشاء الجدول.</a:t>
            </a: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ولانشاء جدول يجب مناداة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7FD4F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cursor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 err="1">
                <a:solidFill>
                  <a:srgbClr val="DFD4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ثم: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كتابة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“ALTER TABLE”</a:t>
            </a:r>
          </a:p>
          <a:p>
            <a:pPr algn="r" rtl="1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 كتابة اسم الجدول في المثال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cars”</a:t>
            </a:r>
          </a:p>
          <a:p>
            <a:pPr algn="r" rtl="1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 كتابة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ADD COLUMN”</a:t>
            </a:r>
          </a:p>
          <a:p>
            <a:pPr algn="r" rtl="1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4- كتابة اسم العامود في المثال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color”</a:t>
            </a:r>
          </a:p>
          <a:p>
            <a:pPr algn="r" rtl="1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 كتابة نوع البايانات في هذا العامود في المثال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VARCHAR(10)”</a:t>
            </a:r>
          </a:p>
          <a:p>
            <a:pPr algn="r" rtl="1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6- ثم كتابة فاصلة منقوطة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876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81599-7352-4FC3-0B12-91BA9838A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810"/>
            <a:ext cx="7266455" cy="3656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78433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اضافة صف الى جدول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(Add row to a Table MySQL)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844A7-05AD-F5C5-5387-FCED5C025B7A}"/>
              </a:ext>
            </a:extLst>
          </p:cNvPr>
          <p:cNvSpPr txBox="1"/>
          <p:nvPr/>
        </p:nvSpPr>
        <p:spPr>
          <a:xfrm>
            <a:off x="2993571" y="964430"/>
            <a:ext cx="89209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بعد ان انشأنا الجدول يمكننا الان ان نضيف البايانات وتكون على هيئة صفوف.</a:t>
            </a: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انشاء متغير لوضع ال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فيه وتمغير اخر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لوضع القيم فيه ويجب ان يكون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او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tuple</a:t>
            </a:r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وفي المتغير الاول الذي يحتوي على ال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يجب ان تكتب: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“INSERT INTO”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 اسم الجدول في المثال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cars”</a:t>
            </a:r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 ثم تكتب ترتيب الاعمدة بين قوسين وتفصل بينهم بفاصلة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4- ثم تكتب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VALUES”</a:t>
            </a:r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 ثم تكتب بين قوسين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%s,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وتكررها عدد الاعمدة اللي ادخلتها</a:t>
            </a: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ثم تكتب في المتغير الثاني القيم بالترتيب وعندما تستدعي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cursor.execute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تضع المتغير الاول ثم فاصلة ثم المتغير الثاني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ثم تكتب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connection.commit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وهذا يحدث الجدول بالتغيرات الجديدة</a:t>
            </a:r>
          </a:p>
        </p:txBody>
      </p:sp>
    </p:spTree>
    <p:extLst>
      <p:ext uri="{BB962C8B-B14F-4D97-AF65-F5344CB8AC3E}">
        <p14:creationId xmlns:p14="http://schemas.microsoft.com/office/powerpoint/2010/main" val="279096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78433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تغير صف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(Update a row MySQL)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844A7-05AD-F5C5-5387-FCED5C025B7A}"/>
              </a:ext>
            </a:extLst>
          </p:cNvPr>
          <p:cNvSpPr txBox="1"/>
          <p:nvPr/>
        </p:nvSpPr>
        <p:spPr>
          <a:xfrm>
            <a:off x="2993571" y="964430"/>
            <a:ext cx="89209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من الممكن تغيير صف وتكون بالطريقة التالية:</a:t>
            </a: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4-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6-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7-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8-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9-</a:t>
            </a:r>
          </a:p>
        </p:txBody>
      </p:sp>
    </p:spTree>
    <p:extLst>
      <p:ext uri="{BB962C8B-B14F-4D97-AF65-F5344CB8AC3E}">
        <p14:creationId xmlns:p14="http://schemas.microsoft.com/office/powerpoint/2010/main" val="303142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383BCF-003E-D65C-107D-037ABF54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8" y="0"/>
            <a:ext cx="5957782" cy="3622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78433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حذف صف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(Delete a row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MySQL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844A7-05AD-F5C5-5387-FCED5C025B7A}"/>
              </a:ext>
            </a:extLst>
          </p:cNvPr>
          <p:cNvSpPr txBox="1"/>
          <p:nvPr/>
        </p:nvSpPr>
        <p:spPr>
          <a:xfrm>
            <a:off x="2993571" y="964430"/>
            <a:ext cx="8920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من الممكن حذف صف بعد انشائه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ولفعل هذا علينا ان نضع ال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في متغير والقيم الجديدة في متغير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كما فعلنا سابقا ثم نكتب في ال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“UPDATE”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 اسم الجدول في المثال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cars”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SET”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4- اسم الخانة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ثم كتابة يساوي ثم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“%s”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اللتي تريد تغيرها وان كان هناك 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اكثر من خانة يمكن وضع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فاصلة وكتابة اسم الخانة الثانية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“WHERE”</a:t>
            </a:r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6- ثم كتابة اسم الخانة اللتي تميز  الصف في المثال اسم السيارة لان الاسم لا يتكرر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ثم كتابة يساوي ثم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“%s”</a:t>
            </a:r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7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524" y="93645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قواعد البايانات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(Databases SQL)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6869453-5F81-4EFA-1031-F61801F85489}"/>
              </a:ext>
            </a:extLst>
          </p:cNvPr>
          <p:cNvSpPr/>
          <p:nvPr/>
        </p:nvSpPr>
        <p:spPr>
          <a:xfrm>
            <a:off x="968829" y="1767589"/>
            <a:ext cx="10624457" cy="4883581"/>
          </a:xfrm>
          <a:prstGeom prst="roundRect">
            <a:avLst>
              <a:gd name="adj" fmla="val 3174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innerShdw blurRad="1270000" dist="1066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 anchorCtr="0"/>
          <a:lstStyle/>
          <a:p>
            <a:pPr algn="r" rtl="1">
              <a:lnSpc>
                <a:spcPts val="3500"/>
              </a:lnSpc>
            </a:pPr>
            <a:endParaRPr lang="ar-SA" sz="2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ts val="3500"/>
              </a:lnSpc>
            </a:pPr>
            <a:r>
              <a:rPr lang="ar-SA" sz="2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ال(</a:t>
            </a: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</a:t>
            </a:r>
            <a:r>
              <a:rPr lang="ar-SA" sz="2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هي الجداول اللتي تخزن فيها البايانات </a:t>
            </a:r>
            <a:endParaRPr lang="en-US" sz="2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ts val="3500"/>
              </a:lnSpc>
            </a:pPr>
            <a:r>
              <a:rPr lang="ar-SA" sz="2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بحيث تكون عبارة عن صفوف واعمدة (حقول وسجلات).</a:t>
            </a:r>
            <a:endParaRPr lang="ar-SA" sz="2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ts val="3500"/>
              </a:lnSpc>
            </a:pPr>
            <a:endParaRPr lang="ar-SA" sz="2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ts val="3500"/>
              </a:lnSpc>
            </a:pPr>
            <a:r>
              <a:rPr lang="ar-SA" sz="2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اما الاعمدة فتكون بمثابة نوع البايانات اللتي تحتها</a:t>
            </a:r>
          </a:p>
          <a:p>
            <a:pPr algn="r" rtl="1">
              <a:lnSpc>
                <a:spcPts val="3500"/>
              </a:lnSpc>
            </a:pPr>
            <a:r>
              <a:rPr lang="ar-SA" sz="2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وتوجد انواع كثيرة من البايانات رقم نص تاريخ.</a:t>
            </a:r>
          </a:p>
          <a:p>
            <a:pPr algn="r" rtl="1">
              <a:lnSpc>
                <a:spcPts val="3500"/>
              </a:lnSpc>
            </a:pPr>
            <a:r>
              <a:rPr lang="ar-SA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ويمكن ان تكون </a:t>
            </a: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ar-SA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واللتي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 rtl="1">
              <a:lnSpc>
                <a:spcPts val="3500"/>
              </a:lnSpc>
            </a:pPr>
            <a:r>
              <a:rPr lang="ar-SA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تعني ان القيمة لم يتم ادخلها بعد او انها فارغة.</a:t>
            </a:r>
            <a:endParaRPr lang="en-US" sz="2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61EF9A1-7E54-773E-86A8-D5AE46948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52672"/>
              </p:ext>
            </p:extLst>
          </p:nvPr>
        </p:nvGraphicFramePr>
        <p:xfrm>
          <a:off x="1160756" y="3603172"/>
          <a:ext cx="3892540" cy="2852675"/>
        </p:xfrm>
        <a:graphic>
          <a:graphicData uri="http://schemas.openxmlformats.org/drawingml/2006/table">
            <a:tbl>
              <a:tblPr firstRow="1" bandRow="1">
                <a:effectLst>
                  <a:innerShdw blurRad="825500" dist="76200" dir="498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90302">
                  <a:extLst>
                    <a:ext uri="{9D8B030D-6E8A-4147-A177-3AD203B41FA5}">
                      <a16:colId xmlns:a16="http://schemas.microsoft.com/office/drawing/2014/main" val="3292631292"/>
                    </a:ext>
                  </a:extLst>
                </a:gridCol>
                <a:gridCol w="1481345">
                  <a:extLst>
                    <a:ext uri="{9D8B030D-6E8A-4147-A177-3AD203B41FA5}">
                      <a16:colId xmlns:a16="http://schemas.microsoft.com/office/drawing/2014/main" val="4189304597"/>
                    </a:ext>
                  </a:extLst>
                </a:gridCol>
                <a:gridCol w="1720893">
                  <a:extLst>
                    <a:ext uri="{9D8B030D-6E8A-4147-A177-3AD203B41FA5}">
                      <a16:colId xmlns:a16="http://schemas.microsoft.com/office/drawing/2014/main" val="3813698841"/>
                    </a:ext>
                  </a:extLst>
                </a:gridCol>
              </a:tblGrid>
              <a:tr h="5705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</a:t>
                      </a:r>
                    </a:p>
                  </a:txBody>
                  <a:tcPr marL="98085" marR="98085" marT="49043" marB="490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</a:p>
                  </a:txBody>
                  <a:tcPr marL="98085" marR="98085" marT="49043" marB="490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</a:p>
                  </a:txBody>
                  <a:tcPr marL="98085" marR="98085" marT="49043" marB="490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01842"/>
                  </a:ext>
                </a:extLst>
              </a:tr>
              <a:tr h="570535">
                <a:tc>
                  <a:txBody>
                    <a:bodyPr/>
                    <a:lstStyle/>
                    <a:p>
                      <a:r>
                        <a:rPr lang="en-US" sz="2000" dirty="0"/>
                        <a:t>001</a:t>
                      </a:r>
                    </a:p>
                  </a:txBody>
                  <a:tcPr marL="98085" marR="98085" marT="49043" marB="490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Ahmed</a:t>
                      </a:r>
                    </a:p>
                  </a:txBody>
                  <a:tcPr marL="98085" marR="98085" marT="49043" marB="490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200-219-3810</a:t>
                      </a:r>
                    </a:p>
                  </a:txBody>
                  <a:tcPr marL="98085" marR="98085" marT="49043" marB="490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88558"/>
                  </a:ext>
                </a:extLst>
              </a:tr>
              <a:tr h="570535">
                <a:tc>
                  <a:txBody>
                    <a:bodyPr/>
                    <a:lstStyle/>
                    <a:p>
                      <a:r>
                        <a:rPr lang="en-US" sz="2000" dirty="0"/>
                        <a:t>002</a:t>
                      </a:r>
                    </a:p>
                  </a:txBody>
                  <a:tcPr marL="98085" marR="98085" marT="49043" marB="490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Mohammed</a:t>
                      </a:r>
                    </a:p>
                  </a:txBody>
                  <a:tcPr marL="98085" marR="98085" marT="49043" marB="490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246-566-4638</a:t>
                      </a:r>
                    </a:p>
                  </a:txBody>
                  <a:tcPr marL="98085" marR="98085" marT="49043" marB="490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12540"/>
                  </a:ext>
                </a:extLst>
              </a:tr>
              <a:tr h="570535">
                <a:tc>
                  <a:txBody>
                    <a:bodyPr/>
                    <a:lstStyle/>
                    <a:p>
                      <a:r>
                        <a:rPr lang="en-US" sz="2000" dirty="0"/>
                        <a:t>003</a:t>
                      </a:r>
                    </a:p>
                  </a:txBody>
                  <a:tcPr marL="98085" marR="98085" marT="49043" marB="490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Abdullah</a:t>
                      </a:r>
                    </a:p>
                  </a:txBody>
                  <a:tcPr marL="98085" marR="98085" marT="49043" marB="490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 marL="98085" marR="98085" marT="49043" marB="490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70710"/>
                  </a:ext>
                </a:extLst>
              </a:tr>
              <a:tr h="570535">
                <a:tc>
                  <a:txBody>
                    <a:bodyPr/>
                    <a:lstStyle/>
                    <a:p>
                      <a:r>
                        <a:rPr lang="en-US" sz="2000" dirty="0"/>
                        <a:t>004</a:t>
                      </a:r>
                    </a:p>
                  </a:txBody>
                  <a:tcPr marL="98085" marR="98085" marT="49043" marB="490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Salem</a:t>
                      </a:r>
                    </a:p>
                  </a:txBody>
                  <a:tcPr marL="98085" marR="98085" marT="49043" marB="490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673-128-3556</a:t>
                      </a:r>
                    </a:p>
                  </a:txBody>
                  <a:tcPr marL="98085" marR="98085" marT="49043" marB="490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77378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88F2C-1681-7096-143C-5D4D1DBA54ED}"/>
              </a:ext>
            </a:extLst>
          </p:cNvPr>
          <p:cNvGrpSpPr/>
          <p:nvPr/>
        </p:nvGrpSpPr>
        <p:grpSpPr>
          <a:xfrm>
            <a:off x="805876" y="1294869"/>
            <a:ext cx="3287551" cy="1107079"/>
            <a:chOff x="4909790" y="1697641"/>
            <a:chExt cx="3287551" cy="110707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B177EC2-8474-ECD1-A9BA-AE625AF44E3A}"/>
                </a:ext>
              </a:extLst>
            </p:cNvPr>
            <p:cNvSpPr/>
            <p:nvPr/>
          </p:nvSpPr>
          <p:spPr>
            <a:xfrm>
              <a:off x="4909790" y="1758688"/>
              <a:ext cx="3287551" cy="98498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  <a:effectLst>
              <a:innerShdw blurRad="1270000" dist="482600" dir="528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b="1" dirty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Tables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84625733-A3C4-8EDA-934A-A280FD6A5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1798" y="1697641"/>
              <a:ext cx="1029409" cy="1107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12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524" y="93645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قواعد البايانات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(Databases SQL)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9C7E41-2F72-7BF9-927F-D0FB075D48FC}"/>
              </a:ext>
            </a:extLst>
          </p:cNvPr>
          <p:cNvSpPr/>
          <p:nvPr/>
        </p:nvSpPr>
        <p:spPr>
          <a:xfrm>
            <a:off x="261257" y="1208314"/>
            <a:ext cx="11669486" cy="98498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5875"/>
          <a:effectLst>
            <a:innerShdw blurRad="1270000" dist="1054100" dir="5400000">
              <a:prstClr val="black">
                <a:alpha val="42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انواع البايانات في</a:t>
            </a: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27530A-5902-D435-191E-1D694F312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651642"/>
              </p:ext>
            </p:extLst>
          </p:nvPr>
        </p:nvGraphicFramePr>
        <p:xfrm>
          <a:off x="261257" y="2322982"/>
          <a:ext cx="11669486" cy="4535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DC5549-197B-F188-B860-B6D64C891FC5}"/>
              </a:ext>
            </a:extLst>
          </p:cNvPr>
          <p:cNvSpPr txBox="1"/>
          <p:nvPr/>
        </p:nvSpPr>
        <p:spPr>
          <a:xfrm>
            <a:off x="9840686" y="5399314"/>
            <a:ext cx="192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يوجد المزيد لكن هذه هي الاكثر اهمية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0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524" y="93645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قواعد البايانات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(Databases SQL)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9C7E41-2F72-7BF9-927F-D0FB075D48FC}"/>
              </a:ext>
            </a:extLst>
          </p:cNvPr>
          <p:cNvSpPr/>
          <p:nvPr/>
        </p:nvSpPr>
        <p:spPr>
          <a:xfrm>
            <a:off x="261257" y="1208314"/>
            <a:ext cx="11669486" cy="98498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5875"/>
          <a:effectLst>
            <a:innerShdw blurRad="1270000" dist="1054100" dir="5400000">
              <a:prstClr val="black">
                <a:alpha val="42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انواع البايانات في</a:t>
            </a: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27530A-5902-D435-191E-1D694F312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01128"/>
              </p:ext>
            </p:extLst>
          </p:nvPr>
        </p:nvGraphicFramePr>
        <p:xfrm>
          <a:off x="261256" y="2322983"/>
          <a:ext cx="11669486" cy="4535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84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524" y="93645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قواعد البايانات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(Databases SQL)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9C7E41-2F72-7BF9-927F-D0FB075D48FC}"/>
              </a:ext>
            </a:extLst>
          </p:cNvPr>
          <p:cNvSpPr/>
          <p:nvPr/>
        </p:nvSpPr>
        <p:spPr>
          <a:xfrm>
            <a:off x="261257" y="1035089"/>
            <a:ext cx="11669486" cy="98498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5875"/>
          <a:effectLst>
            <a:innerShdw blurRad="1270000" dist="1054100" dir="5400000">
              <a:prstClr val="black">
                <a:alpha val="42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انواع البايانات في</a:t>
            </a: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27530A-5902-D435-191E-1D694F312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561131"/>
              </p:ext>
            </p:extLst>
          </p:nvPr>
        </p:nvGraphicFramePr>
        <p:xfrm>
          <a:off x="261257" y="2137925"/>
          <a:ext cx="11669486" cy="4535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524" y="93645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قواعد البايانات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(Databases SQL)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9C7E41-2F72-7BF9-927F-D0FB075D48FC}"/>
              </a:ext>
            </a:extLst>
          </p:cNvPr>
          <p:cNvSpPr/>
          <p:nvPr/>
        </p:nvSpPr>
        <p:spPr>
          <a:xfrm>
            <a:off x="261257" y="1208314"/>
            <a:ext cx="11669486" cy="98498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5875"/>
          <a:effectLst>
            <a:innerShdw blurRad="1270000" dist="1054100" dir="5400000">
              <a:prstClr val="black">
                <a:alpha val="42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انواع البايانات في</a:t>
            </a: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27530A-5902-D435-191E-1D694F312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951391"/>
              </p:ext>
            </p:extLst>
          </p:nvPr>
        </p:nvGraphicFramePr>
        <p:xfrm>
          <a:off x="261257" y="2322982"/>
          <a:ext cx="11669486" cy="4535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99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524" y="93645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قواعد البايانات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(Databases SQL)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9C7E41-2F72-7BF9-927F-D0FB075D48FC}"/>
              </a:ext>
            </a:extLst>
          </p:cNvPr>
          <p:cNvSpPr/>
          <p:nvPr/>
        </p:nvSpPr>
        <p:spPr>
          <a:xfrm>
            <a:off x="261257" y="1208314"/>
            <a:ext cx="11669486" cy="98498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5875"/>
          <a:effectLst>
            <a:innerShdw blurRad="1270000" dist="1054100" dir="5400000">
              <a:prstClr val="black">
                <a:alpha val="42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انواع البايانات في</a:t>
            </a: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27530A-5902-D435-191E-1D694F312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631489"/>
              </p:ext>
            </p:extLst>
          </p:nvPr>
        </p:nvGraphicFramePr>
        <p:xfrm>
          <a:off x="261257" y="2322982"/>
          <a:ext cx="11669486" cy="4535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9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1803C2-BEA1-8A09-A21F-5AF8322E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45"/>
            <a:ext cx="5791255" cy="3248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78433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الاتصال بقاعدة بايانات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(Connect to Database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MySQL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844A7-05AD-F5C5-5387-FCED5C025B7A}"/>
              </a:ext>
            </a:extLst>
          </p:cNvPr>
          <p:cNvSpPr txBox="1"/>
          <p:nvPr/>
        </p:nvSpPr>
        <p:spPr>
          <a:xfrm>
            <a:off x="-489856" y="855573"/>
            <a:ext cx="124261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لانشاء قاعدة بايانات يجب اولا الاتصال ب(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ولهذا يجب اولا استدعاء مكتبة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4EC98A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b="1" dirty="0" err="1">
                <a:solidFill>
                  <a:srgbClr val="4EC98A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connector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بعد ان نستدعي المكتبة يجب علينا ان نستخدم </a:t>
            </a:r>
            <a:r>
              <a:rPr lang="en-US" sz="2000" b="1" dirty="0">
                <a:solidFill>
                  <a:srgbClr val="CC8BC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في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حال عدم وجود اتصال بالشبكة او اي خطاء اخر،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ووضعنا في</a:t>
            </a:r>
            <a:r>
              <a:rPr lang="en-US" sz="2000" b="1" dirty="0">
                <a:solidFill>
                  <a:srgbClr val="CC8BC8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الخطاء </a:t>
            </a:r>
            <a:r>
              <a:rPr lang="en-US" sz="2000" b="1" dirty="0" err="1">
                <a:solidFill>
                  <a:srgbClr val="4EC98A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b="1" dirty="0" err="1">
                <a:solidFill>
                  <a:srgbClr val="4EC98A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connector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b="1" dirty="0" err="1">
                <a:solidFill>
                  <a:srgbClr val="4EC98A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endParaRPr lang="ar-SA" sz="2000" b="1" dirty="0">
              <a:solidFill>
                <a:srgbClr val="4EC98A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وهو خطاء موجود في المكتبة في حال حدوث خطاء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في الاتصال.</a:t>
            </a:r>
          </a:p>
          <a:p>
            <a:pPr algn="r" rtl="1"/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ثم استدعينا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4EC98A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b="1" dirty="0" err="1">
                <a:solidFill>
                  <a:srgbClr val="4EC98A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connector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b="1" dirty="0" err="1">
                <a:solidFill>
                  <a:srgbClr val="DFD492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connect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ar-SA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للاتصال ووضعنا القيمة المعادة من الدالة في المتغير </a:t>
            </a:r>
            <a:r>
              <a:rPr lang="en-US" sz="2000" b="1" dirty="0">
                <a:solidFill>
                  <a:srgbClr val="7FD4F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lang="ar-SA" sz="2400" dirty="0">
                <a:solidFill>
                  <a:srgbClr val="7FD4F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وهذه الدالة تحتاج إلى </a:t>
            </a:r>
            <a:r>
              <a:rPr lang="ar-SA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عوامل إلزامية 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وهي: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</a:t>
            </a:r>
            <a:r>
              <a:rPr lang="en-US" sz="2000" b="1" dirty="0">
                <a:solidFill>
                  <a:srgbClr val="7FD4F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المكان الذي يتم الاتصال منه وعند كتابة </a:t>
            </a:r>
            <a:r>
              <a:rPr lang="en-US" sz="2400" dirty="0">
                <a:solidFill>
                  <a:srgbClr val="C2734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1" dirty="0" err="1">
                <a:solidFill>
                  <a:srgbClr val="C2734F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loaclhost</a:t>
            </a:r>
            <a:r>
              <a:rPr lang="en-US" sz="2400" dirty="0">
                <a:solidFill>
                  <a:srgbClr val="C2734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فهذا يعني الجهاز المستعمل لتشغيل هذا البرنامج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 </a:t>
            </a:r>
            <a:r>
              <a:rPr lang="en-US" sz="2000" b="1" dirty="0">
                <a:solidFill>
                  <a:srgbClr val="7FD4F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الاسم الذي وضعته في اثناء تثبيت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ar-SA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 </a:t>
            </a:r>
            <a:r>
              <a:rPr lang="en-US" sz="2000" b="1" dirty="0">
                <a:solidFill>
                  <a:srgbClr val="7FD4F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passwd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اختصار لكلمة المرور وهو ذاته الذي تم اختياره اثناء تثبيث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ar-SA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6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010A4B-5F96-2BB9-E9C9-5622D49D3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1" r="713" b="-4786"/>
          <a:stretch/>
        </p:blipFill>
        <p:spPr>
          <a:xfrm>
            <a:off x="0" y="274320"/>
            <a:ext cx="64008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E8F6CC-3BAD-9CCE-632A-8E6C1AA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78433"/>
            <a:ext cx="9829800" cy="984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ar-SA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انشاء قاعدة بايانات </a:t>
            </a:r>
            <a:r>
              <a:rPr lang="en-US" sz="36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(Create Database MySQL)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844A7-05AD-F5C5-5387-FCED5C025B7A}"/>
              </a:ext>
            </a:extLst>
          </p:cNvPr>
          <p:cNvSpPr txBox="1"/>
          <p:nvPr/>
        </p:nvSpPr>
        <p:spPr>
          <a:xfrm>
            <a:off x="3015342" y="855573"/>
            <a:ext cx="892091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بعد ان استصلنا ب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يجب الان ان نقوم بانشاء قاعدة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البايانات</a:t>
            </a: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لهذا قمنا باستدعاء الدالة </a:t>
            </a:r>
            <a:r>
              <a:rPr lang="en-US" sz="2000" dirty="0" err="1">
                <a:solidFill>
                  <a:srgbClr val="4EC98A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 err="1">
                <a:solidFill>
                  <a:srgbClr val="DFD492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cursor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ar-SA" sz="20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وقمنا بوضع 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القيمة في المتغير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cursor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وهو الاداة اللتي يمكن فعل الاوامر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بها واخذ القيم والتعديل والخذف الخ...</a:t>
            </a:r>
          </a:p>
          <a:p>
            <a:pPr algn="r" rtl="1"/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ثم استدعينا </a:t>
            </a:r>
            <a:r>
              <a:rPr lang="en-US" sz="2000" dirty="0" err="1">
                <a:solidFill>
                  <a:srgbClr val="7FD4FE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cursor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 err="1">
                <a:solidFill>
                  <a:srgbClr val="DFD492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ar-SA" sz="20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وهي الدالة اللتي 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تنفذ الاوامر وتكتب الاوامر بلغة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ar-SA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وتسمى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query</a:t>
            </a:r>
            <a:endParaRPr lang="ar-SA" sz="2400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r" rtl="1"/>
            <a:r>
              <a:rPr lang="ar-SA" sz="2400" dirty="0">
                <a:solidFill>
                  <a:srgbClr val="FFFFFF"/>
                </a:solidFill>
                <a:latin typeface="-apple-system"/>
                <a:ea typeface="Calibri" panose="020F0502020204030204" pitchFamily="34" charset="0"/>
                <a:cs typeface="Calibri" panose="020F0502020204030204" pitchFamily="34" charset="0"/>
              </a:rPr>
              <a:t>وتكون الاوامر على هيئة نص.</a:t>
            </a:r>
          </a:p>
          <a:p>
            <a:pPr algn="r" rtl="1"/>
            <a:endParaRPr lang="ar-SA" sz="2400" dirty="0">
              <a:solidFill>
                <a:srgbClr val="FFFFFF"/>
              </a:solidFill>
              <a:latin typeface="-apple-system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rgbClr val="FFFFFF"/>
                </a:solidFill>
                <a:latin typeface="-apple-system"/>
                <a:ea typeface="Calibri" panose="020F0502020204030204" pitchFamily="34" charset="0"/>
                <a:cs typeface="Calibri" panose="020F0502020204030204" pitchFamily="34" charset="0"/>
              </a:rPr>
              <a:t>ولانشاء قاعدة بايانات نكتب </a:t>
            </a:r>
            <a:r>
              <a:rPr lang="en-US" sz="2000" dirty="0">
                <a:solidFill>
                  <a:srgbClr val="C2734F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“CREATE DATABASE ”</a:t>
            </a:r>
            <a:r>
              <a:rPr lang="ar-SA" sz="2000" dirty="0">
                <a:solidFill>
                  <a:srgbClr val="C2734F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rgbClr val="C2734F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rgbClr val="FFFFFF"/>
                </a:solidFill>
                <a:latin typeface="-apple-system"/>
                <a:ea typeface="Calibri" panose="020F0502020204030204" pitchFamily="34" charset="0"/>
                <a:cs typeface="Calibri" panose="020F0502020204030204" pitchFamily="34" charset="0"/>
              </a:rPr>
              <a:t>ثم نكتب اسم القاعدة في المثال: </a:t>
            </a:r>
            <a:r>
              <a:rPr lang="en-US" sz="2000" dirty="0">
                <a:solidFill>
                  <a:srgbClr val="C2734F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“testdatabase1”</a:t>
            </a:r>
          </a:p>
          <a:p>
            <a:pPr algn="r" rtl="1"/>
            <a:endParaRPr lang="ar-SA" sz="2400" dirty="0">
              <a:solidFill>
                <a:srgbClr val="FFFFFF"/>
              </a:solidFill>
              <a:latin typeface="-apple-system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A" sz="2400" dirty="0">
                <a:solidFill>
                  <a:srgbClr val="FFFFFF"/>
                </a:solidFill>
                <a:latin typeface="-apple-system"/>
                <a:ea typeface="Calibri" panose="020F0502020204030204" pitchFamily="34" charset="0"/>
                <a:cs typeface="Calibri" panose="020F0502020204030204" pitchFamily="34" charset="0"/>
              </a:rPr>
              <a:t>وهكذا تم انشاء قاعدة البايانات ويمكن التحقق عبر </a:t>
            </a:r>
            <a:r>
              <a:rPr lang="en-US" sz="2400" dirty="0">
                <a:solidFill>
                  <a:srgbClr val="FFFFFF"/>
                </a:solidFill>
                <a:latin typeface="-apple-system"/>
                <a:ea typeface="Calibri" panose="020F0502020204030204" pitchFamily="34" charset="0"/>
                <a:cs typeface="Calibri" panose="020F0502020204030204" pitchFamily="34" charset="0"/>
              </a:rPr>
              <a:t>MySQL Workbench</a:t>
            </a:r>
            <a:r>
              <a:rPr lang="ar-SA" sz="2400" dirty="0">
                <a:solidFill>
                  <a:srgbClr val="FFFFFF"/>
                </a:solidFill>
                <a:latin typeface="-apple-system"/>
                <a:ea typeface="Calibri" panose="020F0502020204030204" pitchFamily="34" charset="0"/>
                <a:cs typeface="Calibri" panose="020F0502020204030204" pitchFamily="34" charset="0"/>
              </a:rPr>
              <a:t> المثبت في الجهاز</a:t>
            </a:r>
            <a:endParaRPr lang="ar-S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5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2565</TotalTime>
  <Words>1091</Words>
  <Application>Microsoft Office PowerPoint</Application>
  <PresentationFormat>Widescreen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Office Theme</vt:lpstr>
      <vt:lpstr>قواعد البايانات (Databases SQL)</vt:lpstr>
      <vt:lpstr>قواعد البايانات (Databases SQL)</vt:lpstr>
      <vt:lpstr>قواعد البايانات (Databases SQL)</vt:lpstr>
      <vt:lpstr>قواعد البايانات (Databases SQL)</vt:lpstr>
      <vt:lpstr>قواعد البايانات (Databases SQL)</vt:lpstr>
      <vt:lpstr>قواعد البايانات (Databases SQL)</vt:lpstr>
      <vt:lpstr>قواعد البايانات (Databases SQL)</vt:lpstr>
      <vt:lpstr>الاتصال بقاعدة بايانات (Connect to Database MySQL)</vt:lpstr>
      <vt:lpstr>انشاء قاعدة بايانات (Create Database MySQL)</vt:lpstr>
      <vt:lpstr>انشاء جدول (Create Table)</vt:lpstr>
      <vt:lpstr>اضافة عامود الى جدول (Add column to a Table MySQL)</vt:lpstr>
      <vt:lpstr>اضافة صف الى جدول (Add row to a Table MySQL)</vt:lpstr>
      <vt:lpstr>تغير صف (Update a row MySQL)</vt:lpstr>
      <vt:lpstr>حذف صف (Delete a row MySQL)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Baaqeil</dc:creator>
  <cp:lastModifiedBy>Abdullah Baaqeil</cp:lastModifiedBy>
  <cp:revision>84</cp:revision>
  <dcterms:created xsi:type="dcterms:W3CDTF">2023-07-04T19:18:17Z</dcterms:created>
  <dcterms:modified xsi:type="dcterms:W3CDTF">2024-01-08T10:37:31Z</dcterms:modified>
</cp:coreProperties>
</file>