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58" r:id="rId5"/>
    <p:sldId id="257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>
      <p:cViewPr varScale="1">
        <p:scale>
          <a:sx n="72" d="100"/>
          <a:sy n="72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6A0CC-2B6D-419B-B47B-BB96BE5D0B22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9FDC0-76A8-403D-B6EB-CEAC79BD5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9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3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316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7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3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6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0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2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0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1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75DCE0-C2D0-43D8-B23A-F32A556E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0600"/>
            <a:ext cx="10134600" cy="1470025"/>
          </a:xfrm>
        </p:spPr>
        <p:txBody>
          <a:bodyPr>
            <a:normAutofit/>
          </a:bodyPr>
          <a:lstStyle/>
          <a:p>
            <a:pPr algn="l"/>
            <a:r>
              <a:rPr lang="en-IN" sz="3600" dirty="0" err="1"/>
              <a:t>Tremaux</a:t>
            </a:r>
            <a:r>
              <a:rPr lang="en-IN" sz="3600" dirty="0"/>
              <a:t>(Maze analysing)Algorithm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1930399"/>
          </a:xfrm>
        </p:spPr>
        <p:txBody>
          <a:bodyPr>
            <a:normAutofit/>
          </a:bodyPr>
          <a:lstStyle/>
          <a:p>
            <a:r>
              <a:rPr lang="en-US" dirty="0"/>
              <a:t>Roll.no:02</a:t>
            </a:r>
          </a:p>
          <a:p>
            <a:r>
              <a:rPr lang="en-US" dirty="0"/>
              <a:t>Roll.no:09</a:t>
            </a:r>
          </a:p>
          <a:p>
            <a:r>
              <a:rPr lang="en-US" dirty="0"/>
              <a:t>Roll.no:</a:t>
            </a:r>
          </a:p>
          <a:p>
            <a:r>
              <a:rPr lang="en-US" dirty="0"/>
              <a:t>Roll.no: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6C76-A15A-457A-A7AD-CEEB0BE5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28600"/>
            <a:ext cx="7955280" cy="4069080"/>
          </a:xfrm>
        </p:spPr>
        <p:txBody>
          <a:bodyPr/>
          <a:lstStyle/>
          <a:p>
            <a:r>
              <a:rPr lang="en-US" sz="2000" dirty="0"/>
              <a:t>It can be used in archeological sites like pyramids or caves where it might be dangerous for human to enter due traps, fragile  structures and the threat of getting lost.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E239B-FF32-4B90-B53D-462982E4F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4" t="1931" r="-5969" b="-1931"/>
          <a:stretch/>
        </p:blipFill>
        <p:spPr>
          <a:xfrm>
            <a:off x="36342" y="1456156"/>
            <a:ext cx="4739640" cy="394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918CC-436C-4A67-8116-088F08CF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56156"/>
            <a:ext cx="4572000" cy="3801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970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445A-986E-48BF-8F04-983407A4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8B97-EF29-4233-8EF8-3B91AA2F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can used by ambulances, delivery apps and vehicles, traffic control apps to find best  and fastest routes to the destination.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057BE-6565-4243-8BCB-2D711D69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49" y="3429000"/>
            <a:ext cx="3305302" cy="32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CADE-2FB7-4F21-B7D6-E05C0C9D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8000"/>
            <a:ext cx="6377940" cy="1293028"/>
          </a:xfrm>
        </p:spPr>
        <p:txBody>
          <a:bodyPr/>
          <a:lstStyle/>
          <a:p>
            <a:pPr algn="ctr"/>
            <a:r>
              <a:rPr lang="en-IN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72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7BAC-EAAA-4AB3-9024-B9F9FA0D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62000"/>
            <a:ext cx="6377940" cy="1293028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1823-593C-47A1-8848-513DA24C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0"/>
            <a:ext cx="2987040" cy="4069080"/>
          </a:xfrm>
        </p:spPr>
        <p:txBody>
          <a:bodyPr>
            <a:normAutofit/>
          </a:bodyPr>
          <a:lstStyle/>
          <a:p>
            <a:r>
              <a:rPr lang="en-IN" b="1" dirty="0"/>
              <a:t>Maze</a:t>
            </a:r>
            <a:r>
              <a:rPr lang="en-IN" dirty="0"/>
              <a:t>:</a:t>
            </a:r>
            <a:r>
              <a:rPr lang="en-US" dirty="0"/>
              <a:t>A maze is a type of puzzle involving a collection of paths, usually where a player has to find a route from start to finish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EA282-49D6-4FF6-8DAC-CF0C22D2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438986"/>
            <a:ext cx="3041146" cy="24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857 L 0.30868 -0.008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AD5C03-D905-431E-AD15-913C9035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3368040" cy="1371600"/>
          </a:xfrm>
        </p:spPr>
        <p:txBody>
          <a:bodyPr>
            <a:normAutofit/>
          </a:bodyPr>
          <a:lstStyle/>
          <a:p>
            <a:r>
              <a:rPr lang="en-IN" dirty="0"/>
              <a:t>Mazes are of various shapes, kinds and difficulties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C7004-F512-4A74-8B0C-77116463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666999"/>
            <a:ext cx="3368040" cy="2790661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EC9BC12-5742-4792-A996-32B860836FA5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336804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huge variety of algorithms exist for generating and solving mazes. These are not only fun to implement, but also are a good way to familiarize yourself with programming techniques, algorithms, and languages.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CDB09-6C62-4078-A772-E2E00B0E5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16"/>
          <a:stretch/>
        </p:blipFill>
        <p:spPr>
          <a:xfrm>
            <a:off x="2819400" y="2457388"/>
            <a:ext cx="3269469" cy="19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3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2658 -0.3145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-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L 0.25 0.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459572"/>
            <a:ext cx="6377940" cy="1293028"/>
          </a:xfrm>
        </p:spPr>
        <p:txBody>
          <a:bodyPr/>
          <a:lstStyle/>
          <a:p>
            <a:r>
              <a:rPr lang="en-US" dirty="0"/>
              <a:t>How was this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Tremaux's</a:t>
            </a:r>
            <a:r>
              <a:rPr lang="en-US" dirty="0"/>
              <a:t> algorithm, invented by Charles Pierre </a:t>
            </a:r>
            <a:r>
              <a:rPr lang="en-US" dirty="0" err="1"/>
              <a:t>Tremaux</a:t>
            </a:r>
            <a:r>
              <a:rPr lang="en-US" dirty="0"/>
              <a:t>, Basically, it draws lines on the floor to mark a path, and is guaranteed to work for all mazes that have well-defined passages. Decision is made by decision parameter when a path is either unvisited, marked once or marked twice.</a:t>
            </a:r>
          </a:p>
        </p:txBody>
      </p:sp>
      <p:pic>
        <p:nvPicPr>
          <p:cNvPr id="4" name="Picture 3" descr="Tremaux_Maze_Solving_Algorith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8880" y="1752600"/>
            <a:ext cx="333375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31441 -3.33333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 It uses the Depth-First Search algorithm, which allows it to find a way out of the maze, only this algorithm is not guaranteed to have the shortest route solution.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8146" t="26071" r="6720" b="30972"/>
          <a:stretch/>
        </p:blipFill>
        <p:spPr bwMode="auto">
          <a:xfrm>
            <a:off x="2666999" y="2969428"/>
            <a:ext cx="3657601" cy="35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various DATA STRUCTURE concepts like using ‘ABSTRACT DATA TYPE’ such as ‘Graphs’ and ‘Trees’ and Traversing technique to traverse through graph and trees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References :</a:t>
            </a:r>
          </a:p>
          <a:p>
            <a:pPr>
              <a:buNone/>
            </a:pPr>
            <a:r>
              <a:rPr lang="en-US" dirty="0"/>
              <a:t> 1) Wikipedia </a:t>
            </a:r>
          </a:p>
          <a:p>
            <a:pPr>
              <a:buNone/>
            </a:pPr>
            <a:r>
              <a:rPr lang="en-US" dirty="0"/>
              <a:t> 2)Researched Docs of foreign universities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57400" y="609600"/>
            <a:ext cx="5808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 defTabSz="914400">
              <a:buClr>
                <a:srgbClr val="000000"/>
              </a:buClr>
            </a:pPr>
            <a:r>
              <a:rPr lang="en" sz="2500" b="1" kern="0" dirty="0">
                <a:latin typeface="Arial"/>
                <a:cs typeface="Arial"/>
                <a:sym typeface="Arial"/>
              </a:rPr>
              <a:t>Motivation </a:t>
            </a:r>
            <a:endParaRPr sz="2500" b="1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874" y="1245813"/>
            <a:ext cx="2776751" cy="224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">
            <a:off x="3112799" y="3733802"/>
            <a:ext cx="2638798" cy="27391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1466F-5D26-4F3B-A965-72583EB83081}"/>
              </a:ext>
            </a:extLst>
          </p:cNvPr>
          <p:cNvSpPr txBox="1"/>
          <p:nvPr/>
        </p:nvSpPr>
        <p:spPr>
          <a:xfrm>
            <a:off x="228600" y="1179000"/>
            <a:ext cx="6048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kern="0" dirty="0">
                <a:latin typeface="Arial"/>
                <a:cs typeface="Arial"/>
                <a:sym typeface="Arial"/>
              </a:rPr>
              <a:t>A Maze solving algorithm is a stimulating intellectual challenge, requiring creative problem-solving and algorithmic thinking. Maze-solving algorithms have practical applications in robotics, navigation, and game development, making it a valuable skill to have. A maze-solving program can be a stepping stone to more complex projects in the fields of artificial intelligence or robotics.</a:t>
            </a:r>
          </a:p>
          <a:p>
            <a:pPr marL="342900" indent="-342900" defTabSz="9144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kern="0" dirty="0">
                <a:latin typeface="Arial"/>
                <a:cs typeface="Arial"/>
                <a:sym typeface="Arial"/>
              </a:rPr>
              <a:t>This algorithm requires having prerequisite knowledge in data structures and programming languages which can help enhance our knowledge and skill.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26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34705 -0.001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0.32361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229A-5708-49A8-A261-D46BB54C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7C96-8344-4D2C-BA7F-E535D4D9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0"/>
            <a:ext cx="3520440" cy="406908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IN" sz="2400" dirty="0"/>
              <a:t>Another approach that can also be taken (to avoid Unity) is by making use of JavaFX package which could provide an interactive demonstration of the maze generation and solution.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sz="2400" dirty="0"/>
          </a:p>
          <a:p>
            <a:endParaRPr lang="en-IN" dirty="0"/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6E38925F-51F0-4273-8D31-6E1B85C0262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9975" y="1776550"/>
            <a:ext cx="3004051" cy="3062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4C3E-F062-4BF2-A046-752BCB05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600" y="117859"/>
            <a:ext cx="6377940" cy="1293028"/>
          </a:xfrm>
        </p:spPr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5853-21DA-4A26-9058-F200CD1B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0"/>
            <a:ext cx="3063240" cy="406908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It can be used in Rescue Operation during calamities, as it might be dangerous for rescue teams to enter.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04D0C-CB3E-4134-8158-99336A22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2" y="878374"/>
            <a:ext cx="2819794" cy="1676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61C61-2B03-4E7B-94B0-91B880E6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910" y="2815417"/>
            <a:ext cx="5266866" cy="36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60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346</Words>
  <Application>Microsoft Office PowerPoint</Application>
  <PresentationFormat>On-screen Show (4:3)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Tremaux(Maze analysing)Algorithm</vt:lpstr>
      <vt:lpstr>Introduction</vt:lpstr>
      <vt:lpstr>PowerPoint Presentation</vt:lpstr>
      <vt:lpstr>How was this made</vt:lpstr>
      <vt:lpstr>PowerPoint Presentation</vt:lpstr>
      <vt:lpstr>PowerPoint Presentation</vt:lpstr>
      <vt:lpstr>PowerPoint Presentation</vt:lpstr>
      <vt:lpstr>PowerPoint Presentation</vt:lpstr>
      <vt:lpstr>Scope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 Bibiliography</dc:title>
  <dc:creator>Abdullah</dc:creator>
  <cp:lastModifiedBy>Abdullah</cp:lastModifiedBy>
  <cp:revision>18</cp:revision>
  <dcterms:created xsi:type="dcterms:W3CDTF">2006-08-16T00:00:00Z</dcterms:created>
  <dcterms:modified xsi:type="dcterms:W3CDTF">2023-09-10T09:57:50Z</dcterms:modified>
</cp:coreProperties>
</file>