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Freelance Job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Software Engineering Course Project</a:t>
            </a:r>
          </a:p>
          <a:p>
            <a:r>
              <a:t>Abdullah, Aaqib Ansari, Zainab Ali Khan</a:t>
            </a:r>
          </a:p>
          <a:p>
            <a:r>
              <a:t>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MERN Stack-based web application.</a:t>
            </a:r>
          </a:p>
          <a:p>
            <a:r>
              <a:t>• Connects freelancers with clients.</a:t>
            </a:r>
          </a:p>
          <a:p>
            <a:r>
              <a:t>• Enables job postings, bidding, project tracking, and communication.</a:t>
            </a:r>
          </a:p>
          <a:p>
            <a:r>
              <a:t>• Ensures secure payment and robust profile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authentication and authorization</a:t>
            </a:r>
          </a:p>
          <a:p>
            <a:r>
              <a:t>• Job posting/editing/deleting</a:t>
            </a:r>
          </a:p>
          <a:p>
            <a:r>
              <a:t>• Freelancers can bid and bookmark jobs</a:t>
            </a:r>
          </a:p>
          <a:p>
            <a:r>
              <a:t>• Notifications, dashboard, and dispute management</a:t>
            </a:r>
          </a:p>
          <a:p>
            <a:r>
              <a:t>• Profile management and job history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Performance: Supports 500 concurrent users; 2s response time</a:t>
            </a:r>
          </a:p>
          <a:p>
            <a:r>
              <a:t>• Security: HTTPS for secure communication; GDPR compliant</a:t>
            </a:r>
          </a:p>
          <a:p>
            <a:r>
              <a:t>• Multilingual support (English, Urdu)</a:t>
            </a:r>
          </a:p>
          <a:p>
            <a:r>
              <a:t>• Uses external APIs for notifications and payments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Design - </a:t>
            </a:r>
            <a:r>
              <a:rPr lang="en-US" dirty="0"/>
              <a:t>Architecture</a:t>
            </a:r>
            <a:endParaRPr dirty="0"/>
          </a:p>
        </p:txBody>
      </p:sp>
      <p:pic>
        <p:nvPicPr>
          <p:cNvPr id="4" name="Picture 3" descr="A diagram of a server&#10;&#10;AI-generated content may be incorrect.">
            <a:extLst>
              <a:ext uri="{FF2B5EF4-FFF2-40B4-BE49-F238E27FC236}">
                <a16:creationId xmlns:a16="http://schemas.microsoft.com/office/drawing/2014/main" id="{FE2BF4E4-273B-9221-BAB3-4411CC02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1688810"/>
            <a:ext cx="7344697" cy="48945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Screenshots of frontend/backend UI to be added here.</a:t>
            </a:r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518A52-C2AC-D7FA-A3BF-8429AEC6A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2400864"/>
            <a:ext cx="3765755" cy="4277110"/>
          </a:xfrm>
          <a:prstGeom prst="rect">
            <a:avLst/>
          </a:prstGeom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6D9750-EA7C-FEF0-036B-6793A22BD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14558"/>
            <a:ext cx="4395019" cy="42688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144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Freelance Job Portal</vt:lpstr>
      <vt:lpstr>Project Introduction</vt:lpstr>
      <vt:lpstr>Functional Requirements</vt:lpstr>
      <vt:lpstr>Non-Functional Requirements</vt:lpstr>
      <vt:lpstr>Design - Architecture</vt:lpstr>
      <vt:lpstr>Implementation Screenshots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Latitude</dc:creator>
  <cp:keywords/>
  <dc:description>generated using python-pptx</dc:description>
  <cp:lastModifiedBy>Latitude</cp:lastModifiedBy>
  <cp:revision>2</cp:revision>
  <dcterms:created xsi:type="dcterms:W3CDTF">2013-01-27T09:14:16Z</dcterms:created>
  <dcterms:modified xsi:type="dcterms:W3CDTF">2025-04-29T18:08:04Z</dcterms:modified>
  <cp:category/>
</cp:coreProperties>
</file>