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webextensions/webextension1.xml" ContentType="application/vnd.ms-office.webextension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0"/>
  </p:notesMasterIdLst>
  <p:sldIdLst>
    <p:sldId id="256" r:id="rId2"/>
    <p:sldId id="259" r:id="rId3"/>
    <p:sldId id="264" r:id="rId4"/>
    <p:sldId id="258" r:id="rId5"/>
    <p:sldId id="263" r:id="rId6"/>
    <p:sldId id="271" r:id="rId7"/>
    <p:sldId id="272" r:id="rId8"/>
    <p:sldId id="274" r:id="rId9"/>
    <p:sldId id="273" r:id="rId10"/>
    <p:sldId id="277" r:id="rId11"/>
    <p:sldId id="275" r:id="rId12"/>
    <p:sldId id="266" r:id="rId13"/>
    <p:sldId id="267" r:id="rId14"/>
    <p:sldId id="268" r:id="rId15"/>
    <p:sldId id="269" r:id="rId16"/>
    <p:sldId id="270" r:id="rId17"/>
    <p:sldId id="276" r:id="rId18"/>
    <p:sldId id="265" r:id="rId19"/>
  </p:sldIdLst>
  <p:sldSz cx="9144000" cy="5143500" type="screen16x9"/>
  <p:notesSz cx="6858000" cy="9144000"/>
  <p:embeddedFontLst>
    <p:embeddedFont>
      <p:font typeface="Jura" panose="020B0604020202020204" charset="0"/>
      <p:regular r:id="rId21"/>
      <p:bold r:id="rId22"/>
    </p:embeddedFont>
    <p:embeddedFont>
      <p:font typeface="MuseoModerno Black" panose="020B0604020202020204" charset="0"/>
      <p:bold r:id="rId23"/>
      <p:boldItalic r:id="rId24"/>
    </p:embeddedFont>
    <p:embeddedFont>
      <p:font typeface="Righteous" panose="020B0604020202020204" charset="0"/>
      <p:regular r:id="rId25"/>
    </p:embeddedFont>
    <p:embeddedFont>
      <p:font typeface="Segoe UI Light" panose="020B0502040204020203" pitchFamily="3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18CA6F-F75B-4368-857A-8139F75FE016}">
  <a:tblStyle styleId="{9718CA6F-F75B-4368-857A-8139F75FE0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0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e38c20ff0f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e38c20ff0f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816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e38c20ff0f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e38c20ff0f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579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e38c20ff0f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e38c20ff0f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3443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e38c20ff0f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e38c20ff0f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461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e38c20ff0f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e38c20ff0f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3200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e38c20ff0f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e38c20ff0f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2684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e38c20ff0f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e38c20ff0f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6272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e38c20ff0f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e38c20ff0f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003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e38c20ff0f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e38c20ff0f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0511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e38c20ff0f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e38c20ff0f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e3c1e5b5f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e3c1e5b5f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e38c20ff0f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e38c20ff0f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e38c20ff0f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e38c20ff0f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e38c20ff0f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e38c20ff0f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3199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e38c20ff0f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e38c20ff0f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830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e38c20ff0f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e38c20ff0f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791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e38c20ff0f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e38c20ff0f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8294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67500" y="849175"/>
            <a:ext cx="5218500" cy="258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67500" y="3823950"/>
            <a:ext cx="4807200" cy="40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233825" y="262867"/>
            <a:ext cx="6301119" cy="382141"/>
            <a:chOff x="-233825" y="262867"/>
            <a:chExt cx="6301119" cy="382141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" name="Google Shape;13;p2"/>
            <p:cNvGrpSpPr/>
            <p:nvPr/>
          </p:nvGrpSpPr>
          <p:grpSpPr>
            <a:xfrm rot="2700771">
              <a:off x="5739001" y="321019"/>
              <a:ext cx="274531" cy="265837"/>
              <a:chOff x="6021400" y="1654100"/>
              <a:chExt cx="435350" cy="42137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avLst/>
                <a:gdLst/>
                <a:ahLst/>
                <a:cxnLst/>
                <a:rect l="l" t="t" r="r" b="b"/>
                <a:pathLst>
                  <a:path w="14233" h="13776" extrusionOk="0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5082" h="4979" extrusionOk="0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avLst/>
                <a:gdLst/>
                <a:ahLst/>
                <a:cxnLst/>
                <a:rect l="l" t="t" r="r" b="b"/>
                <a:pathLst>
                  <a:path w="5081" h="4974" extrusionOk="0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" name="Google Shape;17;p2"/>
          <p:cNvGrpSpPr/>
          <p:nvPr/>
        </p:nvGrpSpPr>
        <p:grpSpPr>
          <a:xfrm rot="-5400000" flipH="1">
            <a:off x="-3506483" y="2005869"/>
            <a:ext cx="7610763" cy="832396"/>
            <a:chOff x="-71925" y="-884100"/>
            <a:chExt cx="9144255" cy="1188797"/>
          </a:xfrm>
        </p:grpSpPr>
        <p:sp>
          <p:nvSpPr>
            <p:cNvPr id="18" name="Google Shape;18;p2"/>
            <p:cNvSpPr/>
            <p:nvPr/>
          </p:nvSpPr>
          <p:spPr>
            <a:xfrm>
              <a:off x="-71925" y="-884100"/>
              <a:ext cx="3175016" cy="741739"/>
            </a:xfrm>
            <a:custGeom>
              <a:avLst/>
              <a:gdLst/>
              <a:ahLst/>
              <a:cxnLst/>
              <a:rect l="l" t="t" r="r" b="b"/>
              <a:pathLst>
                <a:path w="99196" h="44764" extrusionOk="0">
                  <a:moveTo>
                    <a:pt x="96826" y="0"/>
                  </a:moveTo>
                  <a:cubicBezTo>
                    <a:pt x="87993" y="14934"/>
                    <a:pt x="80556" y="32035"/>
                    <a:pt x="64567" y="38354"/>
                  </a:cubicBezTo>
                  <a:cubicBezTo>
                    <a:pt x="60625" y="39913"/>
                    <a:pt x="56746" y="40615"/>
                    <a:pt x="52946" y="40615"/>
                  </a:cubicBezTo>
                  <a:cubicBezTo>
                    <a:pt x="32157" y="40615"/>
                    <a:pt x="13718" y="19608"/>
                    <a:pt x="0" y="2967"/>
                  </a:cubicBezTo>
                  <a:lnTo>
                    <a:pt x="0" y="7107"/>
                  </a:lnTo>
                  <a:cubicBezTo>
                    <a:pt x="13714" y="23750"/>
                    <a:pt x="32154" y="44764"/>
                    <a:pt x="52946" y="44764"/>
                  </a:cubicBezTo>
                  <a:cubicBezTo>
                    <a:pt x="56744" y="44764"/>
                    <a:pt x="60620" y="44063"/>
                    <a:pt x="64560" y="42506"/>
                  </a:cubicBezTo>
                  <a:cubicBezTo>
                    <a:pt x="82058" y="35592"/>
                    <a:pt x="89185" y="15722"/>
                    <a:pt x="99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20108" y="-884100"/>
              <a:ext cx="2963286" cy="591317"/>
            </a:xfrm>
            <a:custGeom>
              <a:avLst/>
              <a:gdLst/>
              <a:ahLst/>
              <a:cxnLst/>
              <a:rect l="l" t="t" r="r" b="b"/>
              <a:pathLst>
                <a:path w="92581" h="35686" extrusionOk="0">
                  <a:moveTo>
                    <a:pt x="0" y="0"/>
                  </a:moveTo>
                  <a:cubicBezTo>
                    <a:pt x="13539" y="16291"/>
                    <a:pt x="31336" y="35685"/>
                    <a:pt x="51325" y="35685"/>
                  </a:cubicBezTo>
                  <a:cubicBezTo>
                    <a:pt x="55137" y="35685"/>
                    <a:pt x="59029" y="34980"/>
                    <a:pt x="62986" y="33413"/>
                  </a:cubicBezTo>
                  <a:cubicBezTo>
                    <a:pt x="77218" y="27771"/>
                    <a:pt x="84802" y="13613"/>
                    <a:pt x="92580" y="0"/>
                  </a:cubicBezTo>
                  <a:lnTo>
                    <a:pt x="90408" y="0"/>
                  </a:lnTo>
                  <a:cubicBezTo>
                    <a:pt x="83313" y="12253"/>
                    <a:pt x="75803" y="24165"/>
                    <a:pt x="63023" y="29236"/>
                  </a:cubicBezTo>
                  <a:cubicBezTo>
                    <a:pt x="59050" y="30812"/>
                    <a:pt x="55143" y="31522"/>
                    <a:pt x="51318" y="31522"/>
                  </a:cubicBezTo>
                  <a:cubicBezTo>
                    <a:pt x="33004" y="31522"/>
                    <a:pt x="16543" y="15259"/>
                    <a:pt x="34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1925" y="-884100"/>
              <a:ext cx="3386650" cy="891400"/>
            </a:xfrm>
            <a:custGeom>
              <a:avLst/>
              <a:gdLst/>
              <a:ahLst/>
              <a:cxnLst/>
              <a:rect l="l" t="t" r="r" b="b"/>
              <a:pathLst>
                <a:path w="105808" h="53796" extrusionOk="0">
                  <a:moveTo>
                    <a:pt x="102436" y="0"/>
                  </a:moveTo>
                  <a:cubicBezTo>
                    <a:pt x="90488" y="16145"/>
                    <a:pt x="83963" y="39750"/>
                    <a:pt x="64567" y="47422"/>
                  </a:cubicBezTo>
                  <a:cubicBezTo>
                    <a:pt x="60625" y="48981"/>
                    <a:pt x="56747" y="49682"/>
                    <a:pt x="52947" y="49682"/>
                  </a:cubicBezTo>
                  <a:cubicBezTo>
                    <a:pt x="32156" y="49682"/>
                    <a:pt x="13712" y="28671"/>
                    <a:pt x="0" y="12029"/>
                  </a:cubicBezTo>
                  <a:lnTo>
                    <a:pt x="0" y="16175"/>
                  </a:lnTo>
                  <a:cubicBezTo>
                    <a:pt x="13707" y="32812"/>
                    <a:pt x="32119" y="53795"/>
                    <a:pt x="52888" y="53795"/>
                  </a:cubicBezTo>
                  <a:cubicBezTo>
                    <a:pt x="56714" y="53795"/>
                    <a:pt x="60620" y="53083"/>
                    <a:pt x="64591" y="51501"/>
                  </a:cubicBezTo>
                  <a:cubicBezTo>
                    <a:pt x="85653" y="43115"/>
                    <a:pt x="91549" y="15871"/>
                    <a:pt x="105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229039" y="-884100"/>
              <a:ext cx="3843012" cy="684043"/>
            </a:xfrm>
            <a:custGeom>
              <a:avLst/>
              <a:gdLst/>
              <a:ahLst/>
              <a:cxnLst/>
              <a:rect l="l" t="t" r="r" b="b"/>
              <a:pathLst>
                <a:path w="120066" h="41282" extrusionOk="0">
                  <a:moveTo>
                    <a:pt x="0" y="0"/>
                  </a:moveTo>
                  <a:cubicBezTo>
                    <a:pt x="19721" y="13196"/>
                    <a:pt x="36784" y="33544"/>
                    <a:pt x="59558" y="39608"/>
                  </a:cubicBezTo>
                  <a:cubicBezTo>
                    <a:pt x="63838" y="40749"/>
                    <a:pt x="67923" y="41282"/>
                    <a:pt x="71837" y="41282"/>
                  </a:cubicBezTo>
                  <a:cubicBezTo>
                    <a:pt x="89348" y="41282"/>
                    <a:pt x="103431" y="30623"/>
                    <a:pt x="116149" y="16058"/>
                  </a:cubicBezTo>
                  <a:cubicBezTo>
                    <a:pt x="117476" y="14531"/>
                    <a:pt x="118780" y="13017"/>
                    <a:pt x="120065" y="11508"/>
                  </a:cubicBezTo>
                  <a:lnTo>
                    <a:pt x="120065" y="7362"/>
                  </a:lnTo>
                  <a:cubicBezTo>
                    <a:pt x="118780" y="8876"/>
                    <a:pt x="117484" y="10397"/>
                    <a:pt x="116155" y="11924"/>
                  </a:cubicBezTo>
                  <a:cubicBezTo>
                    <a:pt x="103450" y="26559"/>
                    <a:pt x="89345" y="37178"/>
                    <a:pt x="71798" y="37178"/>
                  </a:cubicBezTo>
                  <a:cubicBezTo>
                    <a:pt x="67888" y="37178"/>
                    <a:pt x="63808" y="36651"/>
                    <a:pt x="59534" y="35524"/>
                  </a:cubicBezTo>
                  <a:cubicBezTo>
                    <a:pt x="38968" y="30104"/>
                    <a:pt x="23197" y="13023"/>
                    <a:pt x="5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29826" y="-884100"/>
              <a:ext cx="2557367" cy="440530"/>
            </a:xfrm>
            <a:custGeom>
              <a:avLst/>
              <a:gdLst/>
              <a:ahLst/>
              <a:cxnLst/>
              <a:rect l="l" t="t" r="r" b="b"/>
              <a:pathLst>
                <a:path w="79899" h="26586" extrusionOk="0">
                  <a:moveTo>
                    <a:pt x="0" y="0"/>
                  </a:moveTo>
                  <a:cubicBezTo>
                    <a:pt x="12284" y="13640"/>
                    <a:pt x="27148" y="26585"/>
                    <a:pt x="43505" y="26585"/>
                  </a:cubicBezTo>
                  <a:cubicBezTo>
                    <a:pt x="47349" y="26585"/>
                    <a:pt x="51275" y="25871"/>
                    <a:pt x="55269" y="24282"/>
                  </a:cubicBezTo>
                  <a:cubicBezTo>
                    <a:pt x="66312" y="19888"/>
                    <a:pt x="73506" y="10416"/>
                    <a:pt x="79898" y="0"/>
                  </a:cubicBezTo>
                  <a:lnTo>
                    <a:pt x="77403" y="0"/>
                  </a:lnTo>
                  <a:cubicBezTo>
                    <a:pt x="71581" y="8715"/>
                    <a:pt x="64860" y="16300"/>
                    <a:pt x="55318" y="20099"/>
                  </a:cubicBezTo>
                  <a:cubicBezTo>
                    <a:pt x="51302" y="21702"/>
                    <a:pt x="47357" y="22423"/>
                    <a:pt x="43495" y="22423"/>
                  </a:cubicBezTo>
                  <a:cubicBezTo>
                    <a:pt x="28811" y="22423"/>
                    <a:pt x="15339" y="12001"/>
                    <a:pt x="3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1925" y="-884100"/>
              <a:ext cx="9144255" cy="1039121"/>
            </a:xfrm>
            <a:custGeom>
              <a:avLst/>
              <a:gdLst/>
              <a:ahLst/>
              <a:cxnLst/>
              <a:rect l="l" t="t" r="r" b="b"/>
              <a:pathLst>
                <a:path w="285691" h="62711" extrusionOk="0">
                  <a:moveTo>
                    <a:pt x="112709" y="0"/>
                  </a:moveTo>
                  <a:cubicBezTo>
                    <a:pt x="93219" y="13413"/>
                    <a:pt x="88240" y="46765"/>
                    <a:pt x="64591" y="56268"/>
                  </a:cubicBezTo>
                  <a:cubicBezTo>
                    <a:pt x="60565" y="57886"/>
                    <a:pt x="56610" y="58613"/>
                    <a:pt x="52740" y="58613"/>
                  </a:cubicBezTo>
                  <a:cubicBezTo>
                    <a:pt x="32008" y="58613"/>
                    <a:pt x="13710" y="37742"/>
                    <a:pt x="0" y="21099"/>
                  </a:cubicBezTo>
                  <a:lnTo>
                    <a:pt x="0" y="25245"/>
                  </a:lnTo>
                  <a:cubicBezTo>
                    <a:pt x="13779" y="41962"/>
                    <a:pt x="31983" y="62711"/>
                    <a:pt x="52783" y="62711"/>
                  </a:cubicBezTo>
                  <a:cubicBezTo>
                    <a:pt x="56634" y="62711"/>
                    <a:pt x="60574" y="61999"/>
                    <a:pt x="64591" y="60420"/>
                  </a:cubicBezTo>
                  <a:cubicBezTo>
                    <a:pt x="93927" y="48882"/>
                    <a:pt x="95267" y="1223"/>
                    <a:pt x="131046" y="708"/>
                  </a:cubicBezTo>
                  <a:cubicBezTo>
                    <a:pt x="131287" y="704"/>
                    <a:pt x="131528" y="702"/>
                    <a:pt x="131768" y="702"/>
                  </a:cubicBezTo>
                  <a:cubicBezTo>
                    <a:pt x="168136" y="702"/>
                    <a:pt x="191428" y="39679"/>
                    <a:pt x="225177" y="48527"/>
                  </a:cubicBezTo>
                  <a:cubicBezTo>
                    <a:pt x="229412" y="49637"/>
                    <a:pt x="233468" y="50153"/>
                    <a:pt x="237367" y="50153"/>
                  </a:cubicBezTo>
                  <a:cubicBezTo>
                    <a:pt x="254891" y="50153"/>
                    <a:pt x="269258" y="39735"/>
                    <a:pt x="282611" y="25970"/>
                  </a:cubicBezTo>
                  <a:cubicBezTo>
                    <a:pt x="283648" y="24897"/>
                    <a:pt x="284673" y="23829"/>
                    <a:pt x="285690" y="22767"/>
                  </a:cubicBezTo>
                  <a:lnTo>
                    <a:pt x="285690" y="17181"/>
                  </a:lnTo>
                  <a:cubicBezTo>
                    <a:pt x="284487" y="18529"/>
                    <a:pt x="283264" y="19876"/>
                    <a:pt x="282029" y="21234"/>
                  </a:cubicBezTo>
                  <a:cubicBezTo>
                    <a:pt x="269068" y="35407"/>
                    <a:pt x="254906" y="46062"/>
                    <a:pt x="237442" y="46062"/>
                  </a:cubicBezTo>
                  <a:cubicBezTo>
                    <a:pt x="233527" y="46062"/>
                    <a:pt x="229447" y="45527"/>
                    <a:pt x="225177" y="44375"/>
                  </a:cubicBezTo>
                  <a:cubicBezTo>
                    <a:pt x="198970" y="37311"/>
                    <a:pt x="179617" y="11539"/>
                    <a:pt x="155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630552" y="-884100"/>
              <a:ext cx="3441478" cy="534747"/>
            </a:xfrm>
            <a:custGeom>
              <a:avLst/>
              <a:gdLst/>
              <a:ahLst/>
              <a:cxnLst/>
              <a:rect l="l" t="t" r="r" b="b"/>
              <a:pathLst>
                <a:path w="107521" h="32272" extrusionOk="0">
                  <a:moveTo>
                    <a:pt x="0" y="0"/>
                  </a:moveTo>
                  <a:cubicBezTo>
                    <a:pt x="14780" y="12129"/>
                    <a:pt x="29000" y="25858"/>
                    <a:pt x="46975" y="30614"/>
                  </a:cubicBezTo>
                  <a:cubicBezTo>
                    <a:pt x="51247" y="31743"/>
                    <a:pt x="55326" y="32271"/>
                    <a:pt x="59235" y="32271"/>
                  </a:cubicBezTo>
                  <a:cubicBezTo>
                    <a:pt x="76787" y="32271"/>
                    <a:pt x="90909" y="21627"/>
                    <a:pt x="103610" y="7002"/>
                  </a:cubicBezTo>
                  <a:cubicBezTo>
                    <a:pt x="104939" y="5475"/>
                    <a:pt x="106235" y="3954"/>
                    <a:pt x="107520" y="2446"/>
                  </a:cubicBezTo>
                  <a:lnTo>
                    <a:pt x="107520" y="0"/>
                  </a:lnTo>
                  <a:lnTo>
                    <a:pt x="106068" y="0"/>
                  </a:lnTo>
                  <a:cubicBezTo>
                    <a:pt x="105255" y="950"/>
                    <a:pt x="104441" y="1899"/>
                    <a:pt x="103610" y="2856"/>
                  </a:cubicBezTo>
                  <a:cubicBezTo>
                    <a:pt x="90929" y="17458"/>
                    <a:pt x="76798" y="28134"/>
                    <a:pt x="59264" y="28134"/>
                  </a:cubicBezTo>
                  <a:cubicBezTo>
                    <a:pt x="55349" y="28134"/>
                    <a:pt x="51265" y="27601"/>
                    <a:pt x="46989" y="26462"/>
                  </a:cubicBezTo>
                  <a:cubicBezTo>
                    <a:pt x="31147" y="22240"/>
                    <a:pt x="18312" y="10975"/>
                    <a:pt x="5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395812" y="-884100"/>
              <a:ext cx="2200164" cy="234548"/>
            </a:xfrm>
            <a:custGeom>
              <a:avLst/>
              <a:gdLst/>
              <a:ahLst/>
              <a:cxnLst/>
              <a:rect l="l" t="t" r="r" b="b"/>
              <a:pathLst>
                <a:path w="68739" h="14155" extrusionOk="0">
                  <a:moveTo>
                    <a:pt x="0" y="0"/>
                  </a:moveTo>
                  <a:cubicBezTo>
                    <a:pt x="7125" y="5463"/>
                    <a:pt x="14686" y="10000"/>
                    <a:pt x="23202" y="12384"/>
                  </a:cubicBezTo>
                  <a:cubicBezTo>
                    <a:pt x="27518" y="13593"/>
                    <a:pt x="31646" y="14155"/>
                    <a:pt x="35605" y="14155"/>
                  </a:cubicBezTo>
                  <a:cubicBezTo>
                    <a:pt x="48131" y="14155"/>
                    <a:pt x="58970" y="8533"/>
                    <a:pt x="68739" y="0"/>
                  </a:cubicBezTo>
                  <a:lnTo>
                    <a:pt x="63580" y="0"/>
                  </a:lnTo>
                  <a:cubicBezTo>
                    <a:pt x="55205" y="6153"/>
                    <a:pt x="46017" y="10012"/>
                    <a:pt x="35699" y="10012"/>
                  </a:cubicBezTo>
                  <a:cubicBezTo>
                    <a:pt x="31726" y="10012"/>
                    <a:pt x="27585" y="9440"/>
                    <a:pt x="23258" y="8205"/>
                  </a:cubicBezTo>
                  <a:cubicBezTo>
                    <a:pt x="17107" y="6455"/>
                    <a:pt x="11483" y="3563"/>
                    <a:pt x="6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11125" y="-884100"/>
              <a:ext cx="2087945" cy="289743"/>
            </a:xfrm>
            <a:custGeom>
              <a:avLst/>
              <a:gdLst/>
              <a:ahLst/>
              <a:cxnLst/>
              <a:rect l="l" t="t" r="r" b="b"/>
              <a:pathLst>
                <a:path w="65233" h="17486" extrusionOk="0">
                  <a:moveTo>
                    <a:pt x="1" y="0"/>
                  </a:moveTo>
                  <a:cubicBezTo>
                    <a:pt x="10344" y="9788"/>
                    <a:pt x="22072" y="17486"/>
                    <a:pt x="34705" y="17486"/>
                  </a:cubicBezTo>
                  <a:cubicBezTo>
                    <a:pt x="38585" y="17486"/>
                    <a:pt x="42549" y="16760"/>
                    <a:pt x="46586" y="15146"/>
                  </a:cubicBezTo>
                  <a:cubicBezTo>
                    <a:pt x="54258" y="12073"/>
                    <a:pt x="60148" y="6574"/>
                    <a:pt x="65233" y="0"/>
                  </a:cubicBezTo>
                  <a:lnTo>
                    <a:pt x="61893" y="0"/>
                  </a:lnTo>
                  <a:cubicBezTo>
                    <a:pt x="57578" y="4718"/>
                    <a:pt x="52644" y="8591"/>
                    <a:pt x="46629" y="10969"/>
                  </a:cubicBezTo>
                  <a:cubicBezTo>
                    <a:pt x="42577" y="12574"/>
                    <a:pt x="38602" y="13297"/>
                    <a:pt x="34717" y="13297"/>
                  </a:cubicBezTo>
                  <a:cubicBezTo>
                    <a:pt x="23914" y="13297"/>
                    <a:pt x="13802" y="7711"/>
                    <a:pt x="4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008029" y="-884100"/>
              <a:ext cx="2880227" cy="384673"/>
            </a:xfrm>
            <a:custGeom>
              <a:avLst/>
              <a:gdLst/>
              <a:ahLst/>
              <a:cxnLst/>
              <a:rect l="l" t="t" r="r" b="b"/>
              <a:pathLst>
                <a:path w="89986" h="23215" extrusionOk="0">
                  <a:moveTo>
                    <a:pt x="0" y="0"/>
                  </a:moveTo>
                  <a:cubicBezTo>
                    <a:pt x="10801" y="9267"/>
                    <a:pt x="21917" y="17920"/>
                    <a:pt x="35225" y="21514"/>
                  </a:cubicBezTo>
                  <a:cubicBezTo>
                    <a:pt x="39512" y="22674"/>
                    <a:pt x="43610" y="23215"/>
                    <a:pt x="47538" y="23215"/>
                  </a:cubicBezTo>
                  <a:cubicBezTo>
                    <a:pt x="64196" y="23215"/>
                    <a:pt x="77810" y="13491"/>
                    <a:pt x="89985" y="0"/>
                  </a:cubicBezTo>
                  <a:lnTo>
                    <a:pt x="86075" y="0"/>
                  </a:lnTo>
                  <a:cubicBezTo>
                    <a:pt x="74929" y="11268"/>
                    <a:pt x="62474" y="19074"/>
                    <a:pt x="47617" y="19074"/>
                  </a:cubicBezTo>
                  <a:cubicBezTo>
                    <a:pt x="43675" y="19074"/>
                    <a:pt x="39563" y="18524"/>
                    <a:pt x="35262" y="17343"/>
                  </a:cubicBezTo>
                  <a:cubicBezTo>
                    <a:pt x="24114" y="14283"/>
                    <a:pt x="14543" y="7609"/>
                    <a:pt x="5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65974" y="-884100"/>
              <a:ext cx="1461847" cy="138608"/>
            </a:xfrm>
            <a:custGeom>
              <a:avLst/>
              <a:gdLst/>
              <a:ahLst/>
              <a:cxnLst/>
              <a:rect l="l" t="t" r="r" b="b"/>
              <a:pathLst>
                <a:path w="45672" h="8365" extrusionOk="0">
                  <a:moveTo>
                    <a:pt x="0" y="0"/>
                  </a:moveTo>
                  <a:cubicBezTo>
                    <a:pt x="7388" y="5050"/>
                    <a:pt x="15304" y="8365"/>
                    <a:pt x="23633" y="8365"/>
                  </a:cubicBezTo>
                  <a:cubicBezTo>
                    <a:pt x="27529" y="8365"/>
                    <a:pt x="31515" y="7640"/>
                    <a:pt x="35579" y="6027"/>
                  </a:cubicBezTo>
                  <a:cubicBezTo>
                    <a:pt x="39315" y="4544"/>
                    <a:pt x="42643" y="2477"/>
                    <a:pt x="45672" y="0"/>
                  </a:cubicBezTo>
                  <a:lnTo>
                    <a:pt x="39552" y="0"/>
                  </a:lnTo>
                  <a:cubicBezTo>
                    <a:pt x="38286" y="696"/>
                    <a:pt x="36969" y="1323"/>
                    <a:pt x="35591" y="1868"/>
                  </a:cubicBezTo>
                  <a:cubicBezTo>
                    <a:pt x="31522" y="3487"/>
                    <a:pt x="27532" y="4215"/>
                    <a:pt x="23631" y="4215"/>
                  </a:cubicBezTo>
                  <a:cubicBezTo>
                    <a:pt x="17886" y="4215"/>
                    <a:pt x="12336" y="2636"/>
                    <a:pt x="7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875163" y="-884100"/>
              <a:ext cx="1305138" cy="84457"/>
            </a:xfrm>
            <a:custGeom>
              <a:avLst/>
              <a:gdLst/>
              <a:ahLst/>
              <a:cxnLst/>
              <a:rect l="l" t="t" r="r" b="b"/>
              <a:pathLst>
                <a:path w="40776" h="5097" extrusionOk="0">
                  <a:moveTo>
                    <a:pt x="1" y="0"/>
                  </a:moveTo>
                  <a:cubicBezTo>
                    <a:pt x="2676" y="1303"/>
                    <a:pt x="5444" y="2409"/>
                    <a:pt x="8337" y="3246"/>
                  </a:cubicBezTo>
                  <a:cubicBezTo>
                    <a:pt x="12678" y="4511"/>
                    <a:pt x="16835" y="5096"/>
                    <a:pt x="20825" y="5096"/>
                  </a:cubicBezTo>
                  <a:cubicBezTo>
                    <a:pt x="27978" y="5096"/>
                    <a:pt x="34595" y="3216"/>
                    <a:pt x="40776" y="0"/>
                  </a:cubicBezTo>
                  <a:lnTo>
                    <a:pt x="29560" y="0"/>
                  </a:lnTo>
                  <a:cubicBezTo>
                    <a:pt x="26762" y="617"/>
                    <a:pt x="23881" y="946"/>
                    <a:pt x="20908" y="946"/>
                  </a:cubicBezTo>
                  <a:cubicBezTo>
                    <a:pt x="18049" y="946"/>
                    <a:pt x="15104" y="642"/>
                    <a:pt x="12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71925" y="-728525"/>
              <a:ext cx="9144255" cy="1033222"/>
            </a:xfrm>
            <a:custGeom>
              <a:avLst/>
              <a:gdLst/>
              <a:ahLst/>
              <a:cxnLst/>
              <a:rect l="l" t="t" r="r" b="b"/>
              <a:pathLst>
                <a:path w="285691" h="62355" extrusionOk="0">
                  <a:moveTo>
                    <a:pt x="131902" y="1"/>
                  </a:moveTo>
                  <a:cubicBezTo>
                    <a:pt x="131656" y="1"/>
                    <a:pt x="131410" y="3"/>
                    <a:pt x="131164" y="6"/>
                  </a:cubicBezTo>
                  <a:cubicBezTo>
                    <a:pt x="96261" y="496"/>
                    <a:pt x="93566" y="45319"/>
                    <a:pt x="64591" y="56088"/>
                  </a:cubicBezTo>
                  <a:cubicBezTo>
                    <a:pt x="60641" y="57556"/>
                    <a:pt x="56776" y="58220"/>
                    <a:pt x="53005" y="58220"/>
                  </a:cubicBezTo>
                  <a:cubicBezTo>
                    <a:pt x="32016" y="58220"/>
                    <a:pt x="13923" y="37656"/>
                    <a:pt x="0" y="20776"/>
                  </a:cubicBezTo>
                  <a:lnTo>
                    <a:pt x="0" y="24984"/>
                  </a:lnTo>
                  <a:cubicBezTo>
                    <a:pt x="14162" y="42293"/>
                    <a:pt x="31943" y="62355"/>
                    <a:pt x="53175" y="62355"/>
                  </a:cubicBezTo>
                  <a:cubicBezTo>
                    <a:pt x="56278" y="62355"/>
                    <a:pt x="59455" y="61926"/>
                    <a:pt x="62705" y="60998"/>
                  </a:cubicBezTo>
                  <a:cubicBezTo>
                    <a:pt x="93219" y="52283"/>
                    <a:pt x="96118" y="9013"/>
                    <a:pt x="131336" y="8305"/>
                  </a:cubicBezTo>
                  <a:cubicBezTo>
                    <a:pt x="131715" y="8298"/>
                    <a:pt x="132092" y="8294"/>
                    <a:pt x="132468" y="8294"/>
                  </a:cubicBezTo>
                  <a:cubicBezTo>
                    <a:pt x="168229" y="8294"/>
                    <a:pt x="193184" y="42463"/>
                    <a:pt x="227362" y="48980"/>
                  </a:cubicBezTo>
                  <a:cubicBezTo>
                    <a:pt x="230748" y="49625"/>
                    <a:pt x="234021" y="49926"/>
                    <a:pt x="237197" y="49926"/>
                  </a:cubicBezTo>
                  <a:cubicBezTo>
                    <a:pt x="255723" y="49926"/>
                    <a:pt x="270917" y="39675"/>
                    <a:pt x="285690" y="27646"/>
                  </a:cubicBezTo>
                  <a:lnTo>
                    <a:pt x="285690" y="21254"/>
                  </a:lnTo>
                  <a:cubicBezTo>
                    <a:pt x="271048" y="34312"/>
                    <a:pt x="256046" y="45677"/>
                    <a:pt x="237183" y="45677"/>
                  </a:cubicBezTo>
                  <a:cubicBezTo>
                    <a:pt x="233352" y="45677"/>
                    <a:pt x="229361" y="45208"/>
                    <a:pt x="225183" y="44189"/>
                  </a:cubicBezTo>
                  <a:cubicBezTo>
                    <a:pt x="191758" y="36045"/>
                    <a:pt x="167602" y="1"/>
                    <a:pt x="131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>
            <a:spLocks noGrp="1"/>
          </p:cNvSpPr>
          <p:nvPr>
            <p:ph type="title"/>
          </p:nvPr>
        </p:nvSpPr>
        <p:spPr>
          <a:xfrm>
            <a:off x="3399763" y="1171600"/>
            <a:ext cx="4817700" cy="7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7" name="Google Shape;127;p9"/>
          <p:cNvSpPr txBox="1">
            <a:spLocks noGrp="1"/>
          </p:cNvSpPr>
          <p:nvPr>
            <p:ph type="subTitle" idx="1"/>
          </p:nvPr>
        </p:nvSpPr>
        <p:spPr>
          <a:xfrm>
            <a:off x="4196638" y="2390600"/>
            <a:ext cx="4020900" cy="15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9"/>
          <p:cNvCxnSpPr/>
          <p:nvPr/>
        </p:nvCxnSpPr>
        <p:spPr>
          <a:xfrm>
            <a:off x="3148200" y="4686785"/>
            <a:ext cx="5995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" name="Google Shape;129;p9"/>
          <p:cNvGrpSpPr/>
          <p:nvPr/>
        </p:nvGrpSpPr>
        <p:grpSpPr>
          <a:xfrm>
            <a:off x="2865839" y="262867"/>
            <a:ext cx="6278161" cy="382141"/>
            <a:chOff x="2865839" y="262867"/>
            <a:chExt cx="6278161" cy="382141"/>
          </a:xfrm>
        </p:grpSpPr>
        <p:cxnSp>
          <p:nvCxnSpPr>
            <p:cNvPr id="130" name="Google Shape;130;p9"/>
            <p:cNvCxnSpPr/>
            <p:nvPr/>
          </p:nvCxnSpPr>
          <p:spPr>
            <a:xfrm>
              <a:off x="3148200" y="454400"/>
              <a:ext cx="599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1" name="Google Shape;131;p9"/>
            <p:cNvGrpSpPr/>
            <p:nvPr/>
          </p:nvGrpSpPr>
          <p:grpSpPr>
            <a:xfrm rot="-2700771" flipH="1">
              <a:off x="2919601" y="321019"/>
              <a:ext cx="274531" cy="265837"/>
              <a:chOff x="6021400" y="1654100"/>
              <a:chExt cx="435350" cy="421375"/>
            </a:xfrm>
          </p:grpSpPr>
          <p:sp>
            <p:nvSpPr>
              <p:cNvPr id="132" name="Google Shape;132;p9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avLst/>
                <a:gdLst/>
                <a:ahLst/>
                <a:cxnLst/>
                <a:rect l="l" t="t" r="r" b="b"/>
                <a:pathLst>
                  <a:path w="14233" h="13776" extrusionOk="0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9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5082" h="4979" extrusionOk="0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9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avLst/>
                <a:gdLst/>
                <a:ahLst/>
                <a:cxnLst/>
                <a:rect l="l" t="t" r="r" b="b"/>
                <a:pathLst>
                  <a:path w="5081" h="4974" extrusionOk="0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" name="Google Shape;135;p9"/>
          <p:cNvGrpSpPr/>
          <p:nvPr/>
        </p:nvGrpSpPr>
        <p:grpSpPr>
          <a:xfrm rot="5400000" flipH="1">
            <a:off x="-3516517" y="1822738"/>
            <a:ext cx="7589731" cy="1273934"/>
            <a:chOff x="-125" y="4147844"/>
            <a:chExt cx="9144255" cy="1584299"/>
          </a:xfrm>
        </p:grpSpPr>
        <p:sp>
          <p:nvSpPr>
            <p:cNvPr id="136" name="Google Shape;136;p9"/>
            <p:cNvSpPr/>
            <p:nvPr/>
          </p:nvSpPr>
          <p:spPr>
            <a:xfrm>
              <a:off x="-125" y="4147844"/>
              <a:ext cx="9144255" cy="691052"/>
            </a:xfrm>
            <a:custGeom>
              <a:avLst/>
              <a:gdLst/>
              <a:ahLst/>
              <a:cxnLst/>
              <a:rect l="l" t="t" r="r" b="b"/>
              <a:pathLst>
                <a:path w="285691" h="41705" extrusionOk="0">
                  <a:moveTo>
                    <a:pt x="0" y="1"/>
                  </a:moveTo>
                  <a:lnTo>
                    <a:pt x="0" y="4644"/>
                  </a:lnTo>
                  <a:cubicBezTo>
                    <a:pt x="16421" y="23354"/>
                    <a:pt x="33844" y="41704"/>
                    <a:pt x="57958" y="41704"/>
                  </a:cubicBezTo>
                  <a:cubicBezTo>
                    <a:pt x="60004" y="41704"/>
                    <a:pt x="62098" y="41572"/>
                    <a:pt x="64244" y="41297"/>
                  </a:cubicBezTo>
                  <a:cubicBezTo>
                    <a:pt x="76434" y="39727"/>
                    <a:pt x="85541" y="34227"/>
                    <a:pt x="96204" y="28125"/>
                  </a:cubicBezTo>
                  <a:cubicBezTo>
                    <a:pt x="108340" y="21186"/>
                    <a:pt x="119736" y="19087"/>
                    <a:pt x="133430" y="18863"/>
                  </a:cubicBezTo>
                  <a:cubicBezTo>
                    <a:pt x="134228" y="18850"/>
                    <a:pt x="135026" y="18844"/>
                    <a:pt x="135823" y="18844"/>
                  </a:cubicBezTo>
                  <a:cubicBezTo>
                    <a:pt x="166130" y="18844"/>
                    <a:pt x="195196" y="28031"/>
                    <a:pt x="225375" y="29385"/>
                  </a:cubicBezTo>
                  <a:cubicBezTo>
                    <a:pt x="227107" y="29462"/>
                    <a:pt x="228831" y="29500"/>
                    <a:pt x="230547" y="29500"/>
                  </a:cubicBezTo>
                  <a:cubicBezTo>
                    <a:pt x="249667" y="29500"/>
                    <a:pt x="267799" y="24862"/>
                    <a:pt x="285690" y="18994"/>
                  </a:cubicBezTo>
                  <a:lnTo>
                    <a:pt x="285690" y="14500"/>
                  </a:lnTo>
                  <a:cubicBezTo>
                    <a:pt x="267817" y="20521"/>
                    <a:pt x="249676" y="25280"/>
                    <a:pt x="230459" y="25280"/>
                  </a:cubicBezTo>
                  <a:cubicBezTo>
                    <a:pt x="228793" y="25280"/>
                    <a:pt x="227120" y="25244"/>
                    <a:pt x="225437" y="25171"/>
                  </a:cubicBezTo>
                  <a:cubicBezTo>
                    <a:pt x="195032" y="23828"/>
                    <a:pt x="165388" y="15731"/>
                    <a:pt x="134884" y="15731"/>
                  </a:cubicBezTo>
                  <a:cubicBezTo>
                    <a:pt x="134083" y="15731"/>
                    <a:pt x="133281" y="15737"/>
                    <a:pt x="132479" y="15748"/>
                  </a:cubicBezTo>
                  <a:cubicBezTo>
                    <a:pt x="119078" y="15940"/>
                    <a:pt x="107546" y="18001"/>
                    <a:pt x="95603" y="24636"/>
                  </a:cubicBezTo>
                  <a:cubicBezTo>
                    <a:pt x="85125" y="30453"/>
                    <a:pt x="76193" y="35542"/>
                    <a:pt x="64307" y="37082"/>
                  </a:cubicBezTo>
                  <a:cubicBezTo>
                    <a:pt x="62091" y="37369"/>
                    <a:pt x="59933" y="37506"/>
                    <a:pt x="57830" y="37506"/>
                  </a:cubicBezTo>
                  <a:cubicBezTo>
                    <a:pt x="33530" y="37506"/>
                    <a:pt x="16418" y="1916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-125" y="4329030"/>
              <a:ext cx="9144255" cy="659155"/>
            </a:xfrm>
            <a:custGeom>
              <a:avLst/>
              <a:gdLst/>
              <a:ahLst/>
              <a:cxnLst/>
              <a:rect l="l" t="t" r="r" b="b"/>
              <a:pathLst>
                <a:path w="285691" h="39780" extrusionOk="0">
                  <a:moveTo>
                    <a:pt x="0" y="1"/>
                  </a:moveTo>
                  <a:lnTo>
                    <a:pt x="0" y="5743"/>
                  </a:lnTo>
                  <a:cubicBezTo>
                    <a:pt x="16269" y="22788"/>
                    <a:pt x="33767" y="39779"/>
                    <a:pt x="56809" y="39779"/>
                  </a:cubicBezTo>
                  <a:cubicBezTo>
                    <a:pt x="58663" y="39779"/>
                    <a:pt x="60553" y="39669"/>
                    <a:pt x="62482" y="39441"/>
                  </a:cubicBezTo>
                  <a:cubicBezTo>
                    <a:pt x="76342" y="37796"/>
                    <a:pt x="86503" y="30969"/>
                    <a:pt x="98359" y="23738"/>
                  </a:cubicBezTo>
                  <a:cubicBezTo>
                    <a:pt x="111257" y="15866"/>
                    <a:pt x="123125" y="12384"/>
                    <a:pt x="137979" y="12161"/>
                  </a:cubicBezTo>
                  <a:cubicBezTo>
                    <a:pt x="138485" y="12153"/>
                    <a:pt x="138991" y="12150"/>
                    <a:pt x="139495" y="12150"/>
                  </a:cubicBezTo>
                  <a:cubicBezTo>
                    <a:pt x="171147" y="12150"/>
                    <a:pt x="200062" y="26865"/>
                    <a:pt x="231557" y="27666"/>
                  </a:cubicBezTo>
                  <a:cubicBezTo>
                    <a:pt x="232551" y="27691"/>
                    <a:pt x="233542" y="27703"/>
                    <a:pt x="234532" y="27703"/>
                  </a:cubicBezTo>
                  <a:cubicBezTo>
                    <a:pt x="252057" y="27703"/>
                    <a:pt x="268951" y="23824"/>
                    <a:pt x="285690" y="18865"/>
                  </a:cubicBezTo>
                  <a:lnTo>
                    <a:pt x="285690" y="13694"/>
                  </a:lnTo>
                  <a:cubicBezTo>
                    <a:pt x="268116" y="19184"/>
                    <a:pt x="250352" y="23518"/>
                    <a:pt x="231768" y="23518"/>
                  </a:cubicBezTo>
                  <a:cubicBezTo>
                    <a:pt x="229656" y="23518"/>
                    <a:pt x="227534" y="23462"/>
                    <a:pt x="225400" y="23346"/>
                  </a:cubicBezTo>
                  <a:cubicBezTo>
                    <a:pt x="195613" y="21713"/>
                    <a:pt x="167565" y="10597"/>
                    <a:pt x="137565" y="10597"/>
                  </a:cubicBezTo>
                  <a:cubicBezTo>
                    <a:pt x="136877" y="10597"/>
                    <a:pt x="136187" y="10603"/>
                    <a:pt x="135496" y="10615"/>
                  </a:cubicBezTo>
                  <a:cubicBezTo>
                    <a:pt x="121326" y="10858"/>
                    <a:pt x="109873" y="13341"/>
                    <a:pt x="97453" y="20770"/>
                  </a:cubicBezTo>
                  <a:cubicBezTo>
                    <a:pt x="86447" y="27350"/>
                    <a:pt x="76975" y="33519"/>
                    <a:pt x="64269" y="35257"/>
                  </a:cubicBezTo>
                  <a:cubicBezTo>
                    <a:pt x="62020" y="35564"/>
                    <a:pt x="59823" y="35711"/>
                    <a:pt x="57676" y="35711"/>
                  </a:cubicBezTo>
                  <a:cubicBezTo>
                    <a:pt x="34206" y="35711"/>
                    <a:pt x="16641" y="18163"/>
                    <a:pt x="286" y="312"/>
                  </a:cubicBezTo>
                  <a:cubicBezTo>
                    <a:pt x="192" y="212"/>
                    <a:pt x="92" y="10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-125" y="4577353"/>
              <a:ext cx="9144255" cy="713653"/>
            </a:xfrm>
            <a:custGeom>
              <a:avLst/>
              <a:gdLst/>
              <a:ahLst/>
              <a:cxnLst/>
              <a:rect l="l" t="t" r="r" b="b"/>
              <a:pathLst>
                <a:path w="285691" h="43069" extrusionOk="0">
                  <a:moveTo>
                    <a:pt x="149034" y="1"/>
                  </a:moveTo>
                  <a:cubicBezTo>
                    <a:pt x="148784" y="1"/>
                    <a:pt x="148533" y="2"/>
                    <a:pt x="148282" y="5"/>
                  </a:cubicBezTo>
                  <a:cubicBezTo>
                    <a:pt x="114361" y="439"/>
                    <a:pt x="95087" y="32425"/>
                    <a:pt x="63139" y="38036"/>
                  </a:cubicBezTo>
                  <a:cubicBezTo>
                    <a:pt x="59783" y="38625"/>
                    <a:pt x="56512" y="38903"/>
                    <a:pt x="53315" y="38903"/>
                  </a:cubicBezTo>
                  <a:cubicBezTo>
                    <a:pt x="33410" y="38903"/>
                    <a:pt x="16403" y="28137"/>
                    <a:pt x="0" y="14771"/>
                  </a:cubicBezTo>
                  <a:lnTo>
                    <a:pt x="0" y="21240"/>
                  </a:lnTo>
                  <a:cubicBezTo>
                    <a:pt x="16311" y="33281"/>
                    <a:pt x="33094" y="43069"/>
                    <a:pt x="52342" y="43069"/>
                  </a:cubicBezTo>
                  <a:cubicBezTo>
                    <a:pt x="55904" y="43069"/>
                    <a:pt x="59550" y="42733"/>
                    <a:pt x="63294" y="42015"/>
                  </a:cubicBezTo>
                  <a:cubicBezTo>
                    <a:pt x="96403" y="35659"/>
                    <a:pt x="116261" y="1035"/>
                    <a:pt x="151510" y="651"/>
                  </a:cubicBezTo>
                  <a:cubicBezTo>
                    <a:pt x="151699" y="648"/>
                    <a:pt x="151888" y="647"/>
                    <a:pt x="152076" y="647"/>
                  </a:cubicBezTo>
                  <a:cubicBezTo>
                    <a:pt x="181623" y="647"/>
                    <a:pt x="199893" y="25724"/>
                    <a:pt x="227952" y="29998"/>
                  </a:cubicBezTo>
                  <a:cubicBezTo>
                    <a:pt x="233835" y="30892"/>
                    <a:pt x="239732" y="31279"/>
                    <a:pt x="245639" y="31279"/>
                  </a:cubicBezTo>
                  <a:cubicBezTo>
                    <a:pt x="258953" y="31279"/>
                    <a:pt x="272319" y="29313"/>
                    <a:pt x="285690" y="26764"/>
                  </a:cubicBezTo>
                  <a:lnTo>
                    <a:pt x="285690" y="21377"/>
                  </a:lnTo>
                  <a:cubicBezTo>
                    <a:pt x="271332" y="24496"/>
                    <a:pt x="256956" y="26915"/>
                    <a:pt x="242516" y="26915"/>
                  </a:cubicBezTo>
                  <a:cubicBezTo>
                    <a:pt x="237617" y="26915"/>
                    <a:pt x="232711" y="26637"/>
                    <a:pt x="227796" y="26013"/>
                  </a:cubicBezTo>
                  <a:cubicBezTo>
                    <a:pt x="199390" y="22406"/>
                    <a:pt x="178541" y="1"/>
                    <a:pt x="149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3184870" y="5270304"/>
              <a:ext cx="3269438" cy="461839"/>
            </a:xfrm>
            <a:custGeom>
              <a:avLst/>
              <a:gdLst/>
              <a:ahLst/>
              <a:cxnLst/>
              <a:rect l="l" t="t" r="r" b="b"/>
              <a:pathLst>
                <a:path w="102146" h="27872" extrusionOk="0">
                  <a:moveTo>
                    <a:pt x="39808" y="0"/>
                  </a:moveTo>
                  <a:cubicBezTo>
                    <a:pt x="39515" y="0"/>
                    <a:pt x="39220" y="3"/>
                    <a:pt x="38925" y="8"/>
                  </a:cubicBezTo>
                  <a:cubicBezTo>
                    <a:pt x="21309" y="294"/>
                    <a:pt x="10397" y="10678"/>
                    <a:pt x="0" y="22043"/>
                  </a:cubicBezTo>
                  <a:cubicBezTo>
                    <a:pt x="577" y="21608"/>
                    <a:pt x="1173" y="21187"/>
                    <a:pt x="1776" y="20803"/>
                  </a:cubicBezTo>
                  <a:cubicBezTo>
                    <a:pt x="9715" y="12155"/>
                    <a:pt x="18851" y="5235"/>
                    <a:pt x="32941" y="4955"/>
                  </a:cubicBezTo>
                  <a:cubicBezTo>
                    <a:pt x="33336" y="4947"/>
                    <a:pt x="33730" y="4943"/>
                    <a:pt x="34123" y="4943"/>
                  </a:cubicBezTo>
                  <a:cubicBezTo>
                    <a:pt x="55986" y="4943"/>
                    <a:pt x="73893" y="17201"/>
                    <a:pt x="92394" y="27871"/>
                  </a:cubicBezTo>
                  <a:lnTo>
                    <a:pt x="102146" y="27871"/>
                  </a:lnTo>
                  <a:cubicBezTo>
                    <a:pt x="82129" y="16288"/>
                    <a:pt x="63971" y="0"/>
                    <a:pt x="398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2414202" y="4922635"/>
              <a:ext cx="6729801" cy="809362"/>
            </a:xfrm>
            <a:custGeom>
              <a:avLst/>
              <a:gdLst/>
              <a:ahLst/>
              <a:cxnLst/>
              <a:rect l="l" t="t" r="r" b="b"/>
              <a:pathLst>
                <a:path w="210257" h="48845" extrusionOk="0">
                  <a:moveTo>
                    <a:pt x="84413" y="1"/>
                  </a:moveTo>
                  <a:cubicBezTo>
                    <a:pt x="84359" y="1"/>
                    <a:pt x="84306" y="1"/>
                    <a:pt x="84252" y="1"/>
                  </a:cubicBezTo>
                  <a:cubicBezTo>
                    <a:pt x="49230" y="138"/>
                    <a:pt x="29597" y="35201"/>
                    <a:pt x="1" y="48844"/>
                  </a:cubicBezTo>
                  <a:lnTo>
                    <a:pt x="7220" y="48844"/>
                  </a:lnTo>
                  <a:cubicBezTo>
                    <a:pt x="31695" y="33463"/>
                    <a:pt x="49442" y="4786"/>
                    <a:pt x="80700" y="4625"/>
                  </a:cubicBezTo>
                  <a:cubicBezTo>
                    <a:pt x="80774" y="4625"/>
                    <a:pt x="80847" y="4625"/>
                    <a:pt x="80921" y="4625"/>
                  </a:cubicBezTo>
                  <a:cubicBezTo>
                    <a:pt x="113794" y="4625"/>
                    <a:pt x="125796" y="41834"/>
                    <a:pt x="156838" y="45841"/>
                  </a:cubicBezTo>
                  <a:cubicBezTo>
                    <a:pt x="165613" y="46974"/>
                    <a:pt x="174539" y="47411"/>
                    <a:pt x="183546" y="47411"/>
                  </a:cubicBezTo>
                  <a:cubicBezTo>
                    <a:pt x="192391" y="47411"/>
                    <a:pt x="201316" y="46990"/>
                    <a:pt x="210256" y="46394"/>
                  </a:cubicBezTo>
                  <a:lnTo>
                    <a:pt x="210256" y="42427"/>
                  </a:lnTo>
                  <a:cubicBezTo>
                    <a:pt x="201522" y="43029"/>
                    <a:pt x="192807" y="43452"/>
                    <a:pt x="184184" y="43452"/>
                  </a:cubicBezTo>
                  <a:cubicBezTo>
                    <a:pt x="174937" y="43452"/>
                    <a:pt x="165795" y="42966"/>
                    <a:pt x="156850" y="41694"/>
                  </a:cubicBezTo>
                  <a:cubicBezTo>
                    <a:pt x="126386" y="37363"/>
                    <a:pt x="116982" y="1"/>
                    <a:pt x="84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-125" y="4549753"/>
              <a:ext cx="9144255" cy="591184"/>
            </a:xfrm>
            <a:custGeom>
              <a:avLst/>
              <a:gdLst/>
              <a:ahLst/>
              <a:cxnLst/>
              <a:rect l="l" t="t" r="r" b="b"/>
              <a:pathLst>
                <a:path w="285691" h="35678" extrusionOk="0">
                  <a:moveTo>
                    <a:pt x="0" y="1"/>
                  </a:moveTo>
                  <a:lnTo>
                    <a:pt x="0" y="9076"/>
                  </a:lnTo>
                  <a:cubicBezTo>
                    <a:pt x="16395" y="23897"/>
                    <a:pt x="33568" y="35678"/>
                    <a:pt x="54128" y="35678"/>
                  </a:cubicBezTo>
                  <a:cubicBezTo>
                    <a:pt x="56360" y="35678"/>
                    <a:pt x="58632" y="35539"/>
                    <a:pt x="60947" y="35250"/>
                  </a:cubicBezTo>
                  <a:cubicBezTo>
                    <a:pt x="92139" y="31359"/>
                    <a:pt x="111803" y="1180"/>
                    <a:pt x="144397" y="863"/>
                  </a:cubicBezTo>
                  <a:cubicBezTo>
                    <a:pt x="144616" y="861"/>
                    <a:pt x="144835" y="860"/>
                    <a:pt x="145054" y="860"/>
                  </a:cubicBezTo>
                  <a:cubicBezTo>
                    <a:pt x="175436" y="860"/>
                    <a:pt x="199855" y="20848"/>
                    <a:pt x="229658" y="23128"/>
                  </a:cubicBezTo>
                  <a:cubicBezTo>
                    <a:pt x="232703" y="23362"/>
                    <a:pt x="235736" y="23471"/>
                    <a:pt x="238759" y="23471"/>
                  </a:cubicBezTo>
                  <a:cubicBezTo>
                    <a:pt x="254613" y="23471"/>
                    <a:pt x="270186" y="20467"/>
                    <a:pt x="285690" y="16636"/>
                  </a:cubicBezTo>
                  <a:lnTo>
                    <a:pt x="285690" y="11459"/>
                  </a:lnTo>
                  <a:cubicBezTo>
                    <a:pt x="269468" y="15848"/>
                    <a:pt x="253146" y="19296"/>
                    <a:pt x="236383" y="19296"/>
                  </a:cubicBezTo>
                  <a:cubicBezTo>
                    <a:pt x="234115" y="19296"/>
                    <a:pt x="231839" y="19233"/>
                    <a:pt x="229553" y="19100"/>
                  </a:cubicBezTo>
                  <a:cubicBezTo>
                    <a:pt x="199220" y="17340"/>
                    <a:pt x="172790" y="126"/>
                    <a:pt x="142067" y="126"/>
                  </a:cubicBezTo>
                  <a:cubicBezTo>
                    <a:pt x="141795" y="126"/>
                    <a:pt x="141523" y="127"/>
                    <a:pt x="141251" y="130"/>
                  </a:cubicBezTo>
                  <a:cubicBezTo>
                    <a:pt x="110065" y="441"/>
                    <a:pt x="90755" y="27933"/>
                    <a:pt x="60843" y="31216"/>
                  </a:cubicBezTo>
                  <a:cubicBezTo>
                    <a:pt x="59130" y="31404"/>
                    <a:pt x="57441" y="31495"/>
                    <a:pt x="55775" y="31495"/>
                  </a:cubicBezTo>
                  <a:cubicBezTo>
                    <a:pt x="33877" y="31495"/>
                    <a:pt x="15950" y="15817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-125" y="4601506"/>
              <a:ext cx="9144255" cy="841839"/>
            </a:xfrm>
            <a:custGeom>
              <a:avLst/>
              <a:gdLst/>
              <a:ahLst/>
              <a:cxnLst/>
              <a:rect l="l" t="t" r="r" b="b"/>
              <a:pathLst>
                <a:path w="285691" h="50805" extrusionOk="0">
                  <a:moveTo>
                    <a:pt x="155442" y="0"/>
                  </a:moveTo>
                  <a:cubicBezTo>
                    <a:pt x="155369" y="0"/>
                    <a:pt x="155296" y="1"/>
                    <a:pt x="155223" y="1"/>
                  </a:cubicBezTo>
                  <a:cubicBezTo>
                    <a:pt x="119413" y="168"/>
                    <a:pt x="98688" y="36672"/>
                    <a:pt x="65603" y="44816"/>
                  </a:cubicBezTo>
                  <a:cubicBezTo>
                    <a:pt x="60681" y="46027"/>
                    <a:pt x="55903" y="46579"/>
                    <a:pt x="51244" y="46579"/>
                  </a:cubicBezTo>
                  <a:cubicBezTo>
                    <a:pt x="32822" y="46579"/>
                    <a:pt x="16255" y="37962"/>
                    <a:pt x="0" y="27480"/>
                  </a:cubicBezTo>
                  <a:lnTo>
                    <a:pt x="0" y="33916"/>
                  </a:lnTo>
                  <a:cubicBezTo>
                    <a:pt x="16127" y="43157"/>
                    <a:pt x="32475" y="50804"/>
                    <a:pt x="50246" y="50804"/>
                  </a:cubicBezTo>
                  <a:cubicBezTo>
                    <a:pt x="55287" y="50804"/>
                    <a:pt x="60442" y="50189"/>
                    <a:pt x="65740" y="48820"/>
                  </a:cubicBezTo>
                  <a:cubicBezTo>
                    <a:pt x="99693" y="40043"/>
                    <a:pt x="121108" y="1285"/>
                    <a:pt x="157959" y="1179"/>
                  </a:cubicBezTo>
                  <a:cubicBezTo>
                    <a:pt x="157999" y="1179"/>
                    <a:pt x="158040" y="1179"/>
                    <a:pt x="158080" y="1179"/>
                  </a:cubicBezTo>
                  <a:cubicBezTo>
                    <a:pt x="187440" y="1179"/>
                    <a:pt x="199813" y="30523"/>
                    <a:pt x="226325" y="36920"/>
                  </a:cubicBezTo>
                  <a:cubicBezTo>
                    <a:pt x="235065" y="39030"/>
                    <a:pt x="244086" y="39853"/>
                    <a:pt x="253270" y="39853"/>
                  </a:cubicBezTo>
                  <a:cubicBezTo>
                    <a:pt x="263920" y="39853"/>
                    <a:pt x="274788" y="38746"/>
                    <a:pt x="285690" y="37256"/>
                  </a:cubicBezTo>
                  <a:lnTo>
                    <a:pt x="285690" y="31918"/>
                  </a:lnTo>
                  <a:cubicBezTo>
                    <a:pt x="273729" y="33846"/>
                    <a:pt x="261797" y="35303"/>
                    <a:pt x="250055" y="35303"/>
                  </a:cubicBezTo>
                  <a:cubicBezTo>
                    <a:pt x="241992" y="35303"/>
                    <a:pt x="234019" y="34616"/>
                    <a:pt x="226188" y="32924"/>
                  </a:cubicBezTo>
                  <a:cubicBezTo>
                    <a:pt x="199454" y="27140"/>
                    <a:pt x="184483" y="0"/>
                    <a:pt x="155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-125" y="4765717"/>
              <a:ext cx="9144255" cy="966213"/>
            </a:xfrm>
            <a:custGeom>
              <a:avLst/>
              <a:gdLst/>
              <a:ahLst/>
              <a:cxnLst/>
              <a:rect l="l" t="t" r="r" b="b"/>
              <a:pathLst>
                <a:path w="285691" h="58311" extrusionOk="0">
                  <a:moveTo>
                    <a:pt x="163145" y="1"/>
                  </a:moveTo>
                  <a:cubicBezTo>
                    <a:pt x="163066" y="1"/>
                    <a:pt x="162986" y="1"/>
                    <a:pt x="162907" y="2"/>
                  </a:cubicBezTo>
                  <a:cubicBezTo>
                    <a:pt x="122945" y="237"/>
                    <a:pt x="100829" y="44860"/>
                    <a:pt x="63505" y="53276"/>
                  </a:cubicBezTo>
                  <a:cubicBezTo>
                    <a:pt x="58366" y="54436"/>
                    <a:pt x="53267" y="54953"/>
                    <a:pt x="48202" y="54953"/>
                  </a:cubicBezTo>
                  <a:cubicBezTo>
                    <a:pt x="31888" y="54953"/>
                    <a:pt x="15915" y="49588"/>
                    <a:pt x="0" y="43023"/>
                  </a:cubicBezTo>
                  <a:lnTo>
                    <a:pt x="0" y="47219"/>
                  </a:lnTo>
                  <a:cubicBezTo>
                    <a:pt x="12371" y="52277"/>
                    <a:pt x="24773" y="56604"/>
                    <a:pt x="37317" y="58310"/>
                  </a:cubicBezTo>
                  <a:lnTo>
                    <a:pt x="58887" y="58310"/>
                  </a:lnTo>
                  <a:cubicBezTo>
                    <a:pt x="60471" y="58075"/>
                    <a:pt x="62053" y="57783"/>
                    <a:pt x="63642" y="57430"/>
                  </a:cubicBezTo>
                  <a:cubicBezTo>
                    <a:pt x="100885" y="49093"/>
                    <a:pt x="122380" y="4371"/>
                    <a:pt x="162323" y="4197"/>
                  </a:cubicBezTo>
                  <a:cubicBezTo>
                    <a:pt x="162384" y="4196"/>
                    <a:pt x="162445" y="4196"/>
                    <a:pt x="162505" y="4196"/>
                  </a:cubicBezTo>
                  <a:cubicBezTo>
                    <a:pt x="195055" y="4196"/>
                    <a:pt x="201982" y="41914"/>
                    <a:pt x="232204" y="46251"/>
                  </a:cubicBezTo>
                  <a:cubicBezTo>
                    <a:pt x="241165" y="47537"/>
                    <a:pt x="250329" y="48028"/>
                    <a:pt x="259602" y="48028"/>
                  </a:cubicBezTo>
                  <a:cubicBezTo>
                    <a:pt x="268230" y="48028"/>
                    <a:pt x="276951" y="47603"/>
                    <a:pt x="285690" y="46996"/>
                  </a:cubicBezTo>
                  <a:lnTo>
                    <a:pt x="285690" y="42650"/>
                  </a:lnTo>
                  <a:cubicBezTo>
                    <a:pt x="276677" y="43265"/>
                    <a:pt x="267681" y="43703"/>
                    <a:pt x="258766" y="43703"/>
                  </a:cubicBezTo>
                  <a:cubicBezTo>
                    <a:pt x="249772" y="43703"/>
                    <a:pt x="240860" y="43257"/>
                    <a:pt x="232098" y="42098"/>
                  </a:cubicBezTo>
                  <a:cubicBezTo>
                    <a:pt x="201793" y="38097"/>
                    <a:pt x="195821" y="1"/>
                    <a:pt x="1631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-125" y="4659542"/>
              <a:ext cx="9144255" cy="934415"/>
            </a:xfrm>
            <a:custGeom>
              <a:avLst/>
              <a:gdLst/>
              <a:ahLst/>
              <a:cxnLst/>
              <a:rect l="l" t="t" r="r" b="b"/>
              <a:pathLst>
                <a:path w="285691" h="56392" extrusionOk="0">
                  <a:moveTo>
                    <a:pt x="160663" y="0"/>
                  </a:moveTo>
                  <a:cubicBezTo>
                    <a:pt x="160594" y="0"/>
                    <a:pt x="160524" y="0"/>
                    <a:pt x="160454" y="1"/>
                  </a:cubicBezTo>
                  <a:cubicBezTo>
                    <a:pt x="121759" y="181"/>
                    <a:pt x="99737" y="42197"/>
                    <a:pt x="63599" y="50514"/>
                  </a:cubicBezTo>
                  <a:cubicBezTo>
                    <a:pt x="58612" y="51660"/>
                    <a:pt x="53729" y="52176"/>
                    <a:pt x="48931" y="52176"/>
                  </a:cubicBezTo>
                  <a:cubicBezTo>
                    <a:pt x="31859" y="52176"/>
                    <a:pt x="15854" y="45645"/>
                    <a:pt x="0" y="37751"/>
                  </a:cubicBezTo>
                  <a:lnTo>
                    <a:pt x="0" y="43444"/>
                  </a:lnTo>
                  <a:cubicBezTo>
                    <a:pt x="15801" y="50536"/>
                    <a:pt x="31700" y="56392"/>
                    <a:pt x="48318" y="56392"/>
                  </a:cubicBezTo>
                  <a:cubicBezTo>
                    <a:pt x="53340" y="56392"/>
                    <a:pt x="58428" y="55857"/>
                    <a:pt x="63599" y="54660"/>
                  </a:cubicBezTo>
                  <a:cubicBezTo>
                    <a:pt x="100364" y="46144"/>
                    <a:pt x="122622" y="2626"/>
                    <a:pt x="162013" y="2453"/>
                  </a:cubicBezTo>
                  <a:cubicBezTo>
                    <a:pt x="162075" y="2453"/>
                    <a:pt x="162137" y="2452"/>
                    <a:pt x="162200" y="2452"/>
                  </a:cubicBezTo>
                  <a:cubicBezTo>
                    <a:pt x="194345" y="2452"/>
                    <a:pt x="202244" y="39281"/>
                    <a:pt x="232178" y="43500"/>
                  </a:cubicBezTo>
                  <a:cubicBezTo>
                    <a:pt x="240416" y="44662"/>
                    <a:pt x="248768" y="45116"/>
                    <a:pt x="257187" y="45116"/>
                  </a:cubicBezTo>
                  <a:cubicBezTo>
                    <a:pt x="266626" y="45116"/>
                    <a:pt x="276150" y="44545"/>
                    <a:pt x="285690" y="43761"/>
                  </a:cubicBezTo>
                  <a:lnTo>
                    <a:pt x="285690" y="38963"/>
                  </a:lnTo>
                  <a:cubicBezTo>
                    <a:pt x="275292" y="40006"/>
                    <a:pt x="264910" y="40784"/>
                    <a:pt x="254613" y="40784"/>
                  </a:cubicBezTo>
                  <a:cubicBezTo>
                    <a:pt x="247084" y="40784"/>
                    <a:pt x="239602" y="40368"/>
                    <a:pt x="232190" y="39335"/>
                  </a:cubicBezTo>
                  <a:cubicBezTo>
                    <a:pt x="202480" y="35198"/>
                    <a:pt x="192336" y="0"/>
                    <a:pt x="160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2832230" y="5092913"/>
              <a:ext cx="4322229" cy="639155"/>
            </a:xfrm>
            <a:custGeom>
              <a:avLst/>
              <a:gdLst/>
              <a:ahLst/>
              <a:cxnLst/>
              <a:rect l="l" t="t" r="r" b="b"/>
              <a:pathLst>
                <a:path w="135038" h="38573" extrusionOk="0">
                  <a:moveTo>
                    <a:pt x="62560" y="1"/>
                  </a:moveTo>
                  <a:cubicBezTo>
                    <a:pt x="62435" y="1"/>
                    <a:pt x="62309" y="1"/>
                    <a:pt x="62184" y="2"/>
                  </a:cubicBezTo>
                  <a:cubicBezTo>
                    <a:pt x="34922" y="226"/>
                    <a:pt x="19504" y="22956"/>
                    <a:pt x="0" y="38572"/>
                  </a:cubicBezTo>
                  <a:lnTo>
                    <a:pt x="3315" y="38572"/>
                  </a:lnTo>
                  <a:cubicBezTo>
                    <a:pt x="19192" y="23657"/>
                    <a:pt x="32705" y="5148"/>
                    <a:pt x="56839" y="4862"/>
                  </a:cubicBezTo>
                  <a:cubicBezTo>
                    <a:pt x="57029" y="4859"/>
                    <a:pt x="57218" y="4858"/>
                    <a:pt x="57406" y="4858"/>
                  </a:cubicBezTo>
                  <a:cubicBezTo>
                    <a:pt x="84480" y="4858"/>
                    <a:pt x="101892" y="27237"/>
                    <a:pt x="124274" y="38572"/>
                  </a:cubicBezTo>
                  <a:lnTo>
                    <a:pt x="135037" y="38572"/>
                  </a:lnTo>
                  <a:cubicBezTo>
                    <a:pt x="108586" y="29987"/>
                    <a:pt x="92913" y="1"/>
                    <a:pt x="625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9"/>
          <p:cNvSpPr/>
          <p:nvPr/>
        </p:nvSpPr>
        <p:spPr>
          <a:xfrm>
            <a:off x="2433834" y="4390554"/>
            <a:ext cx="255542" cy="435892"/>
          </a:xfrm>
          <a:custGeom>
            <a:avLst/>
            <a:gdLst/>
            <a:ahLst/>
            <a:cxnLst/>
            <a:rect l="l" t="t" r="r" b="b"/>
            <a:pathLst>
              <a:path w="13098" h="22342" extrusionOk="0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"/>
          <p:cNvSpPr/>
          <p:nvPr/>
        </p:nvSpPr>
        <p:spPr>
          <a:xfrm>
            <a:off x="2127484" y="4390554"/>
            <a:ext cx="255542" cy="435892"/>
          </a:xfrm>
          <a:custGeom>
            <a:avLst/>
            <a:gdLst/>
            <a:ahLst/>
            <a:cxnLst/>
            <a:rect l="l" t="t" r="r" b="b"/>
            <a:pathLst>
              <a:path w="13098" h="22342" extrusionOk="0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1821134" y="4390554"/>
            <a:ext cx="255542" cy="435892"/>
          </a:xfrm>
          <a:custGeom>
            <a:avLst/>
            <a:gdLst/>
            <a:ahLst/>
            <a:cxnLst/>
            <a:rect l="l" t="t" r="r" b="b"/>
            <a:pathLst>
              <a:path w="13098" h="22342" extrusionOk="0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2740184" y="4390554"/>
            <a:ext cx="255542" cy="435892"/>
          </a:xfrm>
          <a:custGeom>
            <a:avLst/>
            <a:gdLst/>
            <a:ahLst/>
            <a:cxnLst/>
            <a:rect l="l" t="t" r="r" b="b"/>
            <a:pathLst>
              <a:path w="13098" h="22342" extrusionOk="0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1453950" y="160625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title" idx="2" hasCustomPrompt="1"/>
          </p:nvPr>
        </p:nvSpPr>
        <p:spPr>
          <a:xfrm>
            <a:off x="1984500" y="1135950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6" name="Google Shape;186;p13"/>
          <p:cNvSpPr txBox="1">
            <a:spLocks noGrp="1"/>
          </p:cNvSpPr>
          <p:nvPr>
            <p:ph type="subTitle" idx="1"/>
          </p:nvPr>
        </p:nvSpPr>
        <p:spPr>
          <a:xfrm>
            <a:off x="1453950" y="216325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idx="3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title" idx="4"/>
          </p:nvPr>
        </p:nvSpPr>
        <p:spPr>
          <a:xfrm>
            <a:off x="5353650" y="160625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title" idx="5" hasCustomPrompt="1"/>
          </p:nvPr>
        </p:nvSpPr>
        <p:spPr>
          <a:xfrm>
            <a:off x="5884200" y="1135950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 txBox="1">
            <a:spLocks noGrp="1"/>
          </p:cNvSpPr>
          <p:nvPr>
            <p:ph type="subTitle" idx="6"/>
          </p:nvPr>
        </p:nvSpPr>
        <p:spPr>
          <a:xfrm>
            <a:off x="5353650" y="216325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 idx="7"/>
          </p:nvPr>
        </p:nvSpPr>
        <p:spPr>
          <a:xfrm>
            <a:off x="1453950" y="3383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idx="8" hasCustomPrompt="1"/>
          </p:nvPr>
        </p:nvSpPr>
        <p:spPr>
          <a:xfrm>
            <a:off x="1984500" y="2913200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9"/>
          </p:nvPr>
        </p:nvSpPr>
        <p:spPr>
          <a:xfrm>
            <a:off x="1453950" y="39405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 idx="13"/>
          </p:nvPr>
        </p:nvSpPr>
        <p:spPr>
          <a:xfrm>
            <a:off x="5353650" y="3383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title" idx="14" hasCustomPrompt="1"/>
          </p:nvPr>
        </p:nvSpPr>
        <p:spPr>
          <a:xfrm>
            <a:off x="5884200" y="2913200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15"/>
          </p:nvPr>
        </p:nvSpPr>
        <p:spPr>
          <a:xfrm>
            <a:off x="5353650" y="39405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7" name="Google Shape;197;p13"/>
          <p:cNvCxnSpPr>
            <a:stCxn id="198" idx="4"/>
          </p:cNvCxnSpPr>
          <p:nvPr/>
        </p:nvCxnSpPr>
        <p:spPr>
          <a:xfrm rot="5400000">
            <a:off x="-1318243" y="2652375"/>
            <a:ext cx="741900" cy="3327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9" name="Google Shape;199;p13"/>
          <p:cNvGrpSpPr/>
          <p:nvPr/>
        </p:nvGrpSpPr>
        <p:grpSpPr>
          <a:xfrm rot="2699229" flipH="1">
            <a:off x="577695" y="3688519"/>
            <a:ext cx="274531" cy="265837"/>
            <a:chOff x="6021400" y="1654100"/>
            <a:chExt cx="435350" cy="421375"/>
          </a:xfrm>
        </p:grpSpPr>
        <p:sp>
          <p:nvSpPr>
            <p:cNvPr id="200" name="Google Shape;200;p13"/>
            <p:cNvSpPr/>
            <p:nvPr/>
          </p:nvSpPr>
          <p:spPr>
            <a:xfrm>
              <a:off x="6021400" y="1731075"/>
              <a:ext cx="355825" cy="344400"/>
            </a:xfrm>
            <a:custGeom>
              <a:avLst/>
              <a:gdLst/>
              <a:ahLst/>
              <a:cxnLst/>
              <a:rect l="l" t="t" r="r" b="b"/>
              <a:pathLst>
                <a:path w="14233" h="13776" extrusionOk="0">
                  <a:moveTo>
                    <a:pt x="5024" y="0"/>
                  </a:moveTo>
                  <a:cubicBezTo>
                    <a:pt x="4837" y="135"/>
                    <a:pt x="4656" y="283"/>
                    <a:pt x="4489" y="458"/>
                  </a:cubicBezTo>
                  <a:lnTo>
                    <a:pt x="1829" y="3110"/>
                  </a:lnTo>
                  <a:cubicBezTo>
                    <a:pt x="0" y="4940"/>
                    <a:pt x="0" y="7915"/>
                    <a:pt x="1829" y="9750"/>
                  </a:cubicBezTo>
                  <a:lnTo>
                    <a:pt x="4489" y="12404"/>
                  </a:lnTo>
                  <a:cubicBezTo>
                    <a:pt x="5402" y="13318"/>
                    <a:pt x="6600" y="13775"/>
                    <a:pt x="7806" y="13775"/>
                  </a:cubicBezTo>
                  <a:cubicBezTo>
                    <a:pt x="9004" y="13775"/>
                    <a:pt x="10208" y="13318"/>
                    <a:pt x="11121" y="12404"/>
                  </a:cubicBezTo>
                  <a:lnTo>
                    <a:pt x="13782" y="9750"/>
                  </a:lnTo>
                  <a:cubicBezTo>
                    <a:pt x="13950" y="9577"/>
                    <a:pt x="14097" y="9396"/>
                    <a:pt x="14233" y="9209"/>
                  </a:cubicBezTo>
                  <a:lnTo>
                    <a:pt x="50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6196400" y="1654100"/>
              <a:ext cx="127050" cy="124475"/>
            </a:xfrm>
            <a:custGeom>
              <a:avLst/>
              <a:gdLst/>
              <a:ahLst/>
              <a:cxnLst/>
              <a:rect l="l" t="t" r="r" b="b"/>
              <a:pathLst>
                <a:path w="5082" h="4979" extrusionOk="0">
                  <a:moveTo>
                    <a:pt x="3903" y="0"/>
                  </a:moveTo>
                  <a:cubicBezTo>
                    <a:pt x="3627" y="0"/>
                    <a:pt x="3349" y="110"/>
                    <a:pt x="3143" y="315"/>
                  </a:cubicBezTo>
                  <a:lnTo>
                    <a:pt x="1" y="3459"/>
                  </a:lnTo>
                  <a:lnTo>
                    <a:pt x="1520" y="4979"/>
                  </a:lnTo>
                  <a:lnTo>
                    <a:pt x="4662" y="1836"/>
                  </a:lnTo>
                  <a:cubicBezTo>
                    <a:pt x="5081" y="1417"/>
                    <a:pt x="5081" y="734"/>
                    <a:pt x="4662" y="315"/>
                  </a:cubicBezTo>
                  <a:cubicBezTo>
                    <a:pt x="4451" y="110"/>
                    <a:pt x="4174" y="0"/>
                    <a:pt x="39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6329725" y="1787550"/>
              <a:ext cx="127025" cy="124350"/>
            </a:xfrm>
            <a:custGeom>
              <a:avLst/>
              <a:gdLst/>
              <a:ahLst/>
              <a:cxnLst/>
              <a:rect l="l" t="t" r="r" b="b"/>
              <a:pathLst>
                <a:path w="5081" h="4974" extrusionOk="0">
                  <a:moveTo>
                    <a:pt x="3903" y="1"/>
                  </a:moveTo>
                  <a:cubicBezTo>
                    <a:pt x="3626" y="1"/>
                    <a:pt x="3356" y="104"/>
                    <a:pt x="3143" y="316"/>
                  </a:cubicBezTo>
                  <a:lnTo>
                    <a:pt x="0" y="3454"/>
                  </a:lnTo>
                  <a:lnTo>
                    <a:pt x="1520" y="4973"/>
                  </a:lnTo>
                  <a:lnTo>
                    <a:pt x="4662" y="1831"/>
                  </a:lnTo>
                  <a:cubicBezTo>
                    <a:pt x="5081" y="1412"/>
                    <a:pt x="5081" y="735"/>
                    <a:pt x="4662" y="316"/>
                  </a:cubicBezTo>
                  <a:cubicBezTo>
                    <a:pt x="4450" y="104"/>
                    <a:pt x="4180" y="1"/>
                    <a:pt x="39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13"/>
          <p:cNvSpPr/>
          <p:nvPr/>
        </p:nvSpPr>
        <p:spPr>
          <a:xfrm>
            <a:off x="668207" y="3857625"/>
            <a:ext cx="96600" cy="87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3" name="Google Shape;203;p13"/>
          <p:cNvCxnSpPr>
            <a:stCxn id="204" idx="4"/>
          </p:cNvCxnSpPr>
          <p:nvPr/>
        </p:nvCxnSpPr>
        <p:spPr>
          <a:xfrm rot="-5400000" flipH="1">
            <a:off x="9694000" y="2652038"/>
            <a:ext cx="770100" cy="33003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5" name="Google Shape;205;p13"/>
          <p:cNvGrpSpPr/>
          <p:nvPr/>
        </p:nvGrpSpPr>
        <p:grpSpPr>
          <a:xfrm rot="-2699229">
            <a:off x="8292957" y="3659944"/>
            <a:ext cx="274531" cy="265837"/>
            <a:chOff x="6021400" y="1654100"/>
            <a:chExt cx="435350" cy="421375"/>
          </a:xfrm>
        </p:grpSpPr>
        <p:sp>
          <p:nvSpPr>
            <p:cNvPr id="206" name="Google Shape;206;p13"/>
            <p:cNvSpPr/>
            <p:nvPr/>
          </p:nvSpPr>
          <p:spPr>
            <a:xfrm>
              <a:off x="6021400" y="1731075"/>
              <a:ext cx="355825" cy="344400"/>
            </a:xfrm>
            <a:custGeom>
              <a:avLst/>
              <a:gdLst/>
              <a:ahLst/>
              <a:cxnLst/>
              <a:rect l="l" t="t" r="r" b="b"/>
              <a:pathLst>
                <a:path w="14233" h="13776" extrusionOk="0">
                  <a:moveTo>
                    <a:pt x="5024" y="0"/>
                  </a:moveTo>
                  <a:cubicBezTo>
                    <a:pt x="4837" y="135"/>
                    <a:pt x="4656" y="283"/>
                    <a:pt x="4489" y="458"/>
                  </a:cubicBezTo>
                  <a:lnTo>
                    <a:pt x="1829" y="3110"/>
                  </a:lnTo>
                  <a:cubicBezTo>
                    <a:pt x="0" y="4940"/>
                    <a:pt x="0" y="7915"/>
                    <a:pt x="1829" y="9750"/>
                  </a:cubicBezTo>
                  <a:lnTo>
                    <a:pt x="4489" y="12404"/>
                  </a:lnTo>
                  <a:cubicBezTo>
                    <a:pt x="5402" y="13318"/>
                    <a:pt x="6600" y="13775"/>
                    <a:pt x="7806" y="13775"/>
                  </a:cubicBezTo>
                  <a:cubicBezTo>
                    <a:pt x="9004" y="13775"/>
                    <a:pt x="10208" y="13318"/>
                    <a:pt x="11121" y="12404"/>
                  </a:cubicBezTo>
                  <a:lnTo>
                    <a:pt x="13782" y="9750"/>
                  </a:lnTo>
                  <a:cubicBezTo>
                    <a:pt x="13950" y="9577"/>
                    <a:pt x="14097" y="9396"/>
                    <a:pt x="14233" y="9209"/>
                  </a:cubicBezTo>
                  <a:lnTo>
                    <a:pt x="50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6196400" y="1654100"/>
              <a:ext cx="127050" cy="124475"/>
            </a:xfrm>
            <a:custGeom>
              <a:avLst/>
              <a:gdLst/>
              <a:ahLst/>
              <a:cxnLst/>
              <a:rect l="l" t="t" r="r" b="b"/>
              <a:pathLst>
                <a:path w="5082" h="4979" extrusionOk="0">
                  <a:moveTo>
                    <a:pt x="3903" y="0"/>
                  </a:moveTo>
                  <a:cubicBezTo>
                    <a:pt x="3627" y="0"/>
                    <a:pt x="3349" y="110"/>
                    <a:pt x="3143" y="315"/>
                  </a:cubicBezTo>
                  <a:lnTo>
                    <a:pt x="1" y="3459"/>
                  </a:lnTo>
                  <a:lnTo>
                    <a:pt x="1520" y="4979"/>
                  </a:lnTo>
                  <a:lnTo>
                    <a:pt x="4662" y="1836"/>
                  </a:lnTo>
                  <a:cubicBezTo>
                    <a:pt x="5081" y="1417"/>
                    <a:pt x="5081" y="734"/>
                    <a:pt x="4662" y="315"/>
                  </a:cubicBezTo>
                  <a:cubicBezTo>
                    <a:pt x="4451" y="110"/>
                    <a:pt x="4174" y="0"/>
                    <a:pt x="39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6329725" y="1787550"/>
              <a:ext cx="127025" cy="124350"/>
            </a:xfrm>
            <a:custGeom>
              <a:avLst/>
              <a:gdLst/>
              <a:ahLst/>
              <a:cxnLst/>
              <a:rect l="l" t="t" r="r" b="b"/>
              <a:pathLst>
                <a:path w="5081" h="4974" extrusionOk="0">
                  <a:moveTo>
                    <a:pt x="3903" y="1"/>
                  </a:moveTo>
                  <a:cubicBezTo>
                    <a:pt x="3626" y="1"/>
                    <a:pt x="3356" y="104"/>
                    <a:pt x="3143" y="316"/>
                  </a:cubicBezTo>
                  <a:lnTo>
                    <a:pt x="0" y="3454"/>
                  </a:lnTo>
                  <a:lnTo>
                    <a:pt x="1520" y="4973"/>
                  </a:lnTo>
                  <a:lnTo>
                    <a:pt x="4662" y="1831"/>
                  </a:lnTo>
                  <a:cubicBezTo>
                    <a:pt x="5081" y="1412"/>
                    <a:pt x="5081" y="735"/>
                    <a:pt x="4662" y="316"/>
                  </a:cubicBezTo>
                  <a:cubicBezTo>
                    <a:pt x="4450" y="104"/>
                    <a:pt x="4180" y="1"/>
                    <a:pt x="39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" name="Google Shape;209;p13"/>
          <p:cNvGrpSpPr/>
          <p:nvPr/>
        </p:nvGrpSpPr>
        <p:grpSpPr>
          <a:xfrm>
            <a:off x="4137879" y="4390554"/>
            <a:ext cx="868242" cy="435892"/>
            <a:chOff x="4036209" y="4390554"/>
            <a:chExt cx="868242" cy="435892"/>
          </a:xfrm>
        </p:grpSpPr>
        <p:sp>
          <p:nvSpPr>
            <p:cNvPr id="210" name="Google Shape;210;p13"/>
            <p:cNvSpPr/>
            <p:nvPr/>
          </p:nvSpPr>
          <p:spPr>
            <a:xfrm>
              <a:off x="4648909" y="4390554"/>
              <a:ext cx="255542" cy="435892"/>
            </a:xfrm>
            <a:custGeom>
              <a:avLst/>
              <a:gdLst/>
              <a:ahLst/>
              <a:cxnLst/>
              <a:rect l="l" t="t" r="r" b="b"/>
              <a:pathLst>
                <a:path w="13098" h="22342" extrusionOk="0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4342559" y="4390554"/>
              <a:ext cx="255542" cy="435892"/>
            </a:xfrm>
            <a:custGeom>
              <a:avLst/>
              <a:gdLst/>
              <a:ahLst/>
              <a:cxnLst/>
              <a:rect l="l" t="t" r="r" b="b"/>
              <a:pathLst>
                <a:path w="13098" h="22342" extrusionOk="0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4036209" y="4390554"/>
              <a:ext cx="255542" cy="435892"/>
            </a:xfrm>
            <a:custGeom>
              <a:avLst/>
              <a:gdLst/>
              <a:ahLst/>
              <a:cxnLst/>
              <a:rect l="l" t="t" r="r" b="b"/>
              <a:pathLst>
                <a:path w="13098" h="22342" extrusionOk="0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3"/>
          <p:cNvSpPr/>
          <p:nvPr/>
        </p:nvSpPr>
        <p:spPr>
          <a:xfrm>
            <a:off x="8333200" y="3725738"/>
            <a:ext cx="191400" cy="191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>
            <a:spLocks noGrp="1"/>
          </p:cNvSpPr>
          <p:nvPr>
            <p:ph type="title"/>
          </p:nvPr>
        </p:nvSpPr>
        <p:spPr>
          <a:xfrm>
            <a:off x="1086575" y="3539750"/>
            <a:ext cx="29625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subTitle" idx="1"/>
          </p:nvPr>
        </p:nvSpPr>
        <p:spPr>
          <a:xfrm>
            <a:off x="1086575" y="1071850"/>
            <a:ext cx="6227700" cy="238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216" name="Google Shape;216;p14"/>
          <p:cNvGrpSpPr/>
          <p:nvPr/>
        </p:nvGrpSpPr>
        <p:grpSpPr>
          <a:xfrm>
            <a:off x="-233825" y="262867"/>
            <a:ext cx="6301119" cy="382141"/>
            <a:chOff x="-233825" y="262867"/>
            <a:chExt cx="6301119" cy="382141"/>
          </a:xfrm>
        </p:grpSpPr>
        <p:cxnSp>
          <p:nvCxnSpPr>
            <p:cNvPr id="217" name="Google Shape;217;p14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18" name="Google Shape;218;p14"/>
            <p:cNvGrpSpPr/>
            <p:nvPr/>
          </p:nvGrpSpPr>
          <p:grpSpPr>
            <a:xfrm rot="2700771">
              <a:off x="5739001" y="321019"/>
              <a:ext cx="274531" cy="265837"/>
              <a:chOff x="6021400" y="1654100"/>
              <a:chExt cx="435350" cy="421375"/>
            </a:xfrm>
          </p:grpSpPr>
          <p:sp>
            <p:nvSpPr>
              <p:cNvPr id="219" name="Google Shape;219;p14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avLst/>
                <a:gdLst/>
                <a:ahLst/>
                <a:cxnLst/>
                <a:rect l="l" t="t" r="r" b="b"/>
                <a:pathLst>
                  <a:path w="14233" h="13776" extrusionOk="0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4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5082" h="4979" extrusionOk="0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4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avLst/>
                <a:gdLst/>
                <a:ahLst/>
                <a:cxnLst/>
                <a:rect l="l" t="t" r="r" b="b"/>
                <a:pathLst>
                  <a:path w="5081" h="4974" extrusionOk="0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2" name="Google Shape;222;p14"/>
          <p:cNvGrpSpPr/>
          <p:nvPr/>
        </p:nvGrpSpPr>
        <p:grpSpPr>
          <a:xfrm rot="-5400000">
            <a:off x="5055983" y="1794163"/>
            <a:ext cx="7589731" cy="1273934"/>
            <a:chOff x="-125" y="4147844"/>
            <a:chExt cx="9144255" cy="1584299"/>
          </a:xfrm>
        </p:grpSpPr>
        <p:sp>
          <p:nvSpPr>
            <p:cNvPr id="223" name="Google Shape;223;p14"/>
            <p:cNvSpPr/>
            <p:nvPr/>
          </p:nvSpPr>
          <p:spPr>
            <a:xfrm>
              <a:off x="-125" y="4147844"/>
              <a:ext cx="9144255" cy="691052"/>
            </a:xfrm>
            <a:custGeom>
              <a:avLst/>
              <a:gdLst/>
              <a:ahLst/>
              <a:cxnLst/>
              <a:rect l="l" t="t" r="r" b="b"/>
              <a:pathLst>
                <a:path w="285691" h="41705" extrusionOk="0">
                  <a:moveTo>
                    <a:pt x="0" y="1"/>
                  </a:moveTo>
                  <a:lnTo>
                    <a:pt x="0" y="4644"/>
                  </a:lnTo>
                  <a:cubicBezTo>
                    <a:pt x="16421" y="23354"/>
                    <a:pt x="33844" y="41704"/>
                    <a:pt x="57958" y="41704"/>
                  </a:cubicBezTo>
                  <a:cubicBezTo>
                    <a:pt x="60004" y="41704"/>
                    <a:pt x="62098" y="41572"/>
                    <a:pt x="64244" y="41297"/>
                  </a:cubicBezTo>
                  <a:cubicBezTo>
                    <a:pt x="76434" y="39727"/>
                    <a:pt x="85541" y="34227"/>
                    <a:pt x="96204" y="28125"/>
                  </a:cubicBezTo>
                  <a:cubicBezTo>
                    <a:pt x="108340" y="21186"/>
                    <a:pt x="119736" y="19087"/>
                    <a:pt x="133430" y="18863"/>
                  </a:cubicBezTo>
                  <a:cubicBezTo>
                    <a:pt x="134228" y="18850"/>
                    <a:pt x="135026" y="18844"/>
                    <a:pt x="135823" y="18844"/>
                  </a:cubicBezTo>
                  <a:cubicBezTo>
                    <a:pt x="166130" y="18844"/>
                    <a:pt x="195196" y="28031"/>
                    <a:pt x="225375" y="29385"/>
                  </a:cubicBezTo>
                  <a:cubicBezTo>
                    <a:pt x="227107" y="29462"/>
                    <a:pt x="228831" y="29500"/>
                    <a:pt x="230547" y="29500"/>
                  </a:cubicBezTo>
                  <a:cubicBezTo>
                    <a:pt x="249667" y="29500"/>
                    <a:pt x="267799" y="24862"/>
                    <a:pt x="285690" y="18994"/>
                  </a:cubicBezTo>
                  <a:lnTo>
                    <a:pt x="285690" y="14500"/>
                  </a:lnTo>
                  <a:cubicBezTo>
                    <a:pt x="267817" y="20521"/>
                    <a:pt x="249676" y="25280"/>
                    <a:pt x="230459" y="25280"/>
                  </a:cubicBezTo>
                  <a:cubicBezTo>
                    <a:pt x="228793" y="25280"/>
                    <a:pt x="227120" y="25244"/>
                    <a:pt x="225437" y="25171"/>
                  </a:cubicBezTo>
                  <a:cubicBezTo>
                    <a:pt x="195032" y="23828"/>
                    <a:pt x="165388" y="15731"/>
                    <a:pt x="134884" y="15731"/>
                  </a:cubicBezTo>
                  <a:cubicBezTo>
                    <a:pt x="134083" y="15731"/>
                    <a:pt x="133281" y="15737"/>
                    <a:pt x="132479" y="15748"/>
                  </a:cubicBezTo>
                  <a:cubicBezTo>
                    <a:pt x="119078" y="15940"/>
                    <a:pt x="107546" y="18001"/>
                    <a:pt x="95603" y="24636"/>
                  </a:cubicBezTo>
                  <a:cubicBezTo>
                    <a:pt x="85125" y="30453"/>
                    <a:pt x="76193" y="35542"/>
                    <a:pt x="64307" y="37082"/>
                  </a:cubicBezTo>
                  <a:cubicBezTo>
                    <a:pt x="62091" y="37369"/>
                    <a:pt x="59933" y="37506"/>
                    <a:pt x="57830" y="37506"/>
                  </a:cubicBezTo>
                  <a:cubicBezTo>
                    <a:pt x="33530" y="37506"/>
                    <a:pt x="16418" y="1916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-125" y="4329030"/>
              <a:ext cx="9144255" cy="659155"/>
            </a:xfrm>
            <a:custGeom>
              <a:avLst/>
              <a:gdLst/>
              <a:ahLst/>
              <a:cxnLst/>
              <a:rect l="l" t="t" r="r" b="b"/>
              <a:pathLst>
                <a:path w="285691" h="39780" extrusionOk="0">
                  <a:moveTo>
                    <a:pt x="0" y="1"/>
                  </a:moveTo>
                  <a:lnTo>
                    <a:pt x="0" y="5743"/>
                  </a:lnTo>
                  <a:cubicBezTo>
                    <a:pt x="16269" y="22788"/>
                    <a:pt x="33767" y="39779"/>
                    <a:pt x="56809" y="39779"/>
                  </a:cubicBezTo>
                  <a:cubicBezTo>
                    <a:pt x="58663" y="39779"/>
                    <a:pt x="60553" y="39669"/>
                    <a:pt x="62482" y="39441"/>
                  </a:cubicBezTo>
                  <a:cubicBezTo>
                    <a:pt x="76342" y="37796"/>
                    <a:pt x="86503" y="30969"/>
                    <a:pt x="98359" y="23738"/>
                  </a:cubicBezTo>
                  <a:cubicBezTo>
                    <a:pt x="111257" y="15866"/>
                    <a:pt x="123125" y="12384"/>
                    <a:pt x="137979" y="12161"/>
                  </a:cubicBezTo>
                  <a:cubicBezTo>
                    <a:pt x="138485" y="12153"/>
                    <a:pt x="138991" y="12150"/>
                    <a:pt x="139495" y="12150"/>
                  </a:cubicBezTo>
                  <a:cubicBezTo>
                    <a:pt x="171147" y="12150"/>
                    <a:pt x="200062" y="26865"/>
                    <a:pt x="231557" y="27666"/>
                  </a:cubicBezTo>
                  <a:cubicBezTo>
                    <a:pt x="232551" y="27691"/>
                    <a:pt x="233542" y="27703"/>
                    <a:pt x="234532" y="27703"/>
                  </a:cubicBezTo>
                  <a:cubicBezTo>
                    <a:pt x="252057" y="27703"/>
                    <a:pt x="268951" y="23824"/>
                    <a:pt x="285690" y="18865"/>
                  </a:cubicBezTo>
                  <a:lnTo>
                    <a:pt x="285690" y="13694"/>
                  </a:lnTo>
                  <a:cubicBezTo>
                    <a:pt x="268116" y="19184"/>
                    <a:pt x="250352" y="23518"/>
                    <a:pt x="231768" y="23518"/>
                  </a:cubicBezTo>
                  <a:cubicBezTo>
                    <a:pt x="229656" y="23518"/>
                    <a:pt x="227534" y="23462"/>
                    <a:pt x="225400" y="23346"/>
                  </a:cubicBezTo>
                  <a:cubicBezTo>
                    <a:pt x="195613" y="21713"/>
                    <a:pt x="167565" y="10597"/>
                    <a:pt x="137565" y="10597"/>
                  </a:cubicBezTo>
                  <a:cubicBezTo>
                    <a:pt x="136877" y="10597"/>
                    <a:pt x="136187" y="10603"/>
                    <a:pt x="135496" y="10615"/>
                  </a:cubicBezTo>
                  <a:cubicBezTo>
                    <a:pt x="121326" y="10858"/>
                    <a:pt x="109873" y="13341"/>
                    <a:pt x="97453" y="20770"/>
                  </a:cubicBezTo>
                  <a:cubicBezTo>
                    <a:pt x="86447" y="27350"/>
                    <a:pt x="76975" y="33519"/>
                    <a:pt x="64269" y="35257"/>
                  </a:cubicBezTo>
                  <a:cubicBezTo>
                    <a:pt x="62020" y="35564"/>
                    <a:pt x="59823" y="35711"/>
                    <a:pt x="57676" y="35711"/>
                  </a:cubicBezTo>
                  <a:cubicBezTo>
                    <a:pt x="34206" y="35711"/>
                    <a:pt x="16641" y="18163"/>
                    <a:pt x="286" y="312"/>
                  </a:cubicBezTo>
                  <a:cubicBezTo>
                    <a:pt x="192" y="212"/>
                    <a:pt x="92" y="10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-125" y="4577353"/>
              <a:ext cx="9144255" cy="713653"/>
            </a:xfrm>
            <a:custGeom>
              <a:avLst/>
              <a:gdLst/>
              <a:ahLst/>
              <a:cxnLst/>
              <a:rect l="l" t="t" r="r" b="b"/>
              <a:pathLst>
                <a:path w="285691" h="43069" extrusionOk="0">
                  <a:moveTo>
                    <a:pt x="149034" y="1"/>
                  </a:moveTo>
                  <a:cubicBezTo>
                    <a:pt x="148784" y="1"/>
                    <a:pt x="148533" y="2"/>
                    <a:pt x="148282" y="5"/>
                  </a:cubicBezTo>
                  <a:cubicBezTo>
                    <a:pt x="114361" y="439"/>
                    <a:pt x="95087" y="32425"/>
                    <a:pt x="63139" y="38036"/>
                  </a:cubicBezTo>
                  <a:cubicBezTo>
                    <a:pt x="59783" y="38625"/>
                    <a:pt x="56512" y="38903"/>
                    <a:pt x="53315" y="38903"/>
                  </a:cubicBezTo>
                  <a:cubicBezTo>
                    <a:pt x="33410" y="38903"/>
                    <a:pt x="16403" y="28137"/>
                    <a:pt x="0" y="14771"/>
                  </a:cubicBezTo>
                  <a:lnTo>
                    <a:pt x="0" y="21240"/>
                  </a:lnTo>
                  <a:cubicBezTo>
                    <a:pt x="16311" y="33281"/>
                    <a:pt x="33094" y="43069"/>
                    <a:pt x="52342" y="43069"/>
                  </a:cubicBezTo>
                  <a:cubicBezTo>
                    <a:pt x="55904" y="43069"/>
                    <a:pt x="59550" y="42733"/>
                    <a:pt x="63294" y="42015"/>
                  </a:cubicBezTo>
                  <a:cubicBezTo>
                    <a:pt x="96403" y="35659"/>
                    <a:pt x="116261" y="1035"/>
                    <a:pt x="151510" y="651"/>
                  </a:cubicBezTo>
                  <a:cubicBezTo>
                    <a:pt x="151699" y="648"/>
                    <a:pt x="151888" y="647"/>
                    <a:pt x="152076" y="647"/>
                  </a:cubicBezTo>
                  <a:cubicBezTo>
                    <a:pt x="181623" y="647"/>
                    <a:pt x="199893" y="25724"/>
                    <a:pt x="227952" y="29998"/>
                  </a:cubicBezTo>
                  <a:cubicBezTo>
                    <a:pt x="233835" y="30892"/>
                    <a:pt x="239732" y="31279"/>
                    <a:pt x="245639" y="31279"/>
                  </a:cubicBezTo>
                  <a:cubicBezTo>
                    <a:pt x="258953" y="31279"/>
                    <a:pt x="272319" y="29313"/>
                    <a:pt x="285690" y="26764"/>
                  </a:cubicBezTo>
                  <a:lnTo>
                    <a:pt x="285690" y="21377"/>
                  </a:lnTo>
                  <a:cubicBezTo>
                    <a:pt x="271332" y="24496"/>
                    <a:pt x="256956" y="26915"/>
                    <a:pt x="242516" y="26915"/>
                  </a:cubicBezTo>
                  <a:cubicBezTo>
                    <a:pt x="237617" y="26915"/>
                    <a:pt x="232711" y="26637"/>
                    <a:pt x="227796" y="26013"/>
                  </a:cubicBezTo>
                  <a:cubicBezTo>
                    <a:pt x="199390" y="22406"/>
                    <a:pt x="178541" y="1"/>
                    <a:pt x="149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3184870" y="5270304"/>
              <a:ext cx="3269438" cy="461839"/>
            </a:xfrm>
            <a:custGeom>
              <a:avLst/>
              <a:gdLst/>
              <a:ahLst/>
              <a:cxnLst/>
              <a:rect l="l" t="t" r="r" b="b"/>
              <a:pathLst>
                <a:path w="102146" h="27872" extrusionOk="0">
                  <a:moveTo>
                    <a:pt x="39808" y="0"/>
                  </a:moveTo>
                  <a:cubicBezTo>
                    <a:pt x="39515" y="0"/>
                    <a:pt x="39220" y="3"/>
                    <a:pt x="38925" y="8"/>
                  </a:cubicBezTo>
                  <a:cubicBezTo>
                    <a:pt x="21309" y="294"/>
                    <a:pt x="10397" y="10678"/>
                    <a:pt x="0" y="22043"/>
                  </a:cubicBezTo>
                  <a:cubicBezTo>
                    <a:pt x="577" y="21608"/>
                    <a:pt x="1173" y="21187"/>
                    <a:pt x="1776" y="20803"/>
                  </a:cubicBezTo>
                  <a:cubicBezTo>
                    <a:pt x="9715" y="12155"/>
                    <a:pt x="18851" y="5235"/>
                    <a:pt x="32941" y="4955"/>
                  </a:cubicBezTo>
                  <a:cubicBezTo>
                    <a:pt x="33336" y="4947"/>
                    <a:pt x="33730" y="4943"/>
                    <a:pt x="34123" y="4943"/>
                  </a:cubicBezTo>
                  <a:cubicBezTo>
                    <a:pt x="55986" y="4943"/>
                    <a:pt x="73893" y="17201"/>
                    <a:pt x="92394" y="27871"/>
                  </a:cubicBezTo>
                  <a:lnTo>
                    <a:pt x="102146" y="27871"/>
                  </a:lnTo>
                  <a:cubicBezTo>
                    <a:pt x="82129" y="16288"/>
                    <a:pt x="63971" y="0"/>
                    <a:pt x="398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2414202" y="4922635"/>
              <a:ext cx="6729801" cy="809362"/>
            </a:xfrm>
            <a:custGeom>
              <a:avLst/>
              <a:gdLst/>
              <a:ahLst/>
              <a:cxnLst/>
              <a:rect l="l" t="t" r="r" b="b"/>
              <a:pathLst>
                <a:path w="210257" h="48845" extrusionOk="0">
                  <a:moveTo>
                    <a:pt x="84413" y="1"/>
                  </a:moveTo>
                  <a:cubicBezTo>
                    <a:pt x="84359" y="1"/>
                    <a:pt x="84306" y="1"/>
                    <a:pt x="84252" y="1"/>
                  </a:cubicBezTo>
                  <a:cubicBezTo>
                    <a:pt x="49230" y="138"/>
                    <a:pt x="29597" y="35201"/>
                    <a:pt x="1" y="48844"/>
                  </a:cubicBezTo>
                  <a:lnTo>
                    <a:pt x="7220" y="48844"/>
                  </a:lnTo>
                  <a:cubicBezTo>
                    <a:pt x="31695" y="33463"/>
                    <a:pt x="49442" y="4786"/>
                    <a:pt x="80700" y="4625"/>
                  </a:cubicBezTo>
                  <a:cubicBezTo>
                    <a:pt x="80774" y="4625"/>
                    <a:pt x="80847" y="4625"/>
                    <a:pt x="80921" y="4625"/>
                  </a:cubicBezTo>
                  <a:cubicBezTo>
                    <a:pt x="113794" y="4625"/>
                    <a:pt x="125796" y="41834"/>
                    <a:pt x="156838" y="45841"/>
                  </a:cubicBezTo>
                  <a:cubicBezTo>
                    <a:pt x="165613" y="46974"/>
                    <a:pt x="174539" y="47411"/>
                    <a:pt x="183546" y="47411"/>
                  </a:cubicBezTo>
                  <a:cubicBezTo>
                    <a:pt x="192391" y="47411"/>
                    <a:pt x="201316" y="46990"/>
                    <a:pt x="210256" y="46394"/>
                  </a:cubicBezTo>
                  <a:lnTo>
                    <a:pt x="210256" y="42427"/>
                  </a:lnTo>
                  <a:cubicBezTo>
                    <a:pt x="201522" y="43029"/>
                    <a:pt x="192807" y="43452"/>
                    <a:pt x="184184" y="43452"/>
                  </a:cubicBezTo>
                  <a:cubicBezTo>
                    <a:pt x="174937" y="43452"/>
                    <a:pt x="165795" y="42966"/>
                    <a:pt x="156850" y="41694"/>
                  </a:cubicBezTo>
                  <a:cubicBezTo>
                    <a:pt x="126386" y="37363"/>
                    <a:pt x="116982" y="1"/>
                    <a:pt x="84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-125" y="4549753"/>
              <a:ext cx="9144255" cy="591184"/>
            </a:xfrm>
            <a:custGeom>
              <a:avLst/>
              <a:gdLst/>
              <a:ahLst/>
              <a:cxnLst/>
              <a:rect l="l" t="t" r="r" b="b"/>
              <a:pathLst>
                <a:path w="285691" h="35678" extrusionOk="0">
                  <a:moveTo>
                    <a:pt x="0" y="1"/>
                  </a:moveTo>
                  <a:lnTo>
                    <a:pt x="0" y="9076"/>
                  </a:lnTo>
                  <a:cubicBezTo>
                    <a:pt x="16395" y="23897"/>
                    <a:pt x="33568" y="35678"/>
                    <a:pt x="54128" y="35678"/>
                  </a:cubicBezTo>
                  <a:cubicBezTo>
                    <a:pt x="56360" y="35678"/>
                    <a:pt x="58632" y="35539"/>
                    <a:pt x="60947" y="35250"/>
                  </a:cubicBezTo>
                  <a:cubicBezTo>
                    <a:pt x="92139" y="31359"/>
                    <a:pt x="111803" y="1180"/>
                    <a:pt x="144397" y="863"/>
                  </a:cubicBezTo>
                  <a:cubicBezTo>
                    <a:pt x="144616" y="861"/>
                    <a:pt x="144835" y="860"/>
                    <a:pt x="145054" y="860"/>
                  </a:cubicBezTo>
                  <a:cubicBezTo>
                    <a:pt x="175436" y="860"/>
                    <a:pt x="199855" y="20848"/>
                    <a:pt x="229658" y="23128"/>
                  </a:cubicBezTo>
                  <a:cubicBezTo>
                    <a:pt x="232703" y="23362"/>
                    <a:pt x="235736" y="23471"/>
                    <a:pt x="238759" y="23471"/>
                  </a:cubicBezTo>
                  <a:cubicBezTo>
                    <a:pt x="254613" y="23471"/>
                    <a:pt x="270186" y="20467"/>
                    <a:pt x="285690" y="16636"/>
                  </a:cubicBezTo>
                  <a:lnTo>
                    <a:pt x="285690" y="11459"/>
                  </a:lnTo>
                  <a:cubicBezTo>
                    <a:pt x="269468" y="15848"/>
                    <a:pt x="253146" y="19296"/>
                    <a:pt x="236383" y="19296"/>
                  </a:cubicBezTo>
                  <a:cubicBezTo>
                    <a:pt x="234115" y="19296"/>
                    <a:pt x="231839" y="19233"/>
                    <a:pt x="229553" y="19100"/>
                  </a:cubicBezTo>
                  <a:cubicBezTo>
                    <a:pt x="199220" y="17340"/>
                    <a:pt x="172790" y="126"/>
                    <a:pt x="142067" y="126"/>
                  </a:cubicBezTo>
                  <a:cubicBezTo>
                    <a:pt x="141795" y="126"/>
                    <a:pt x="141523" y="127"/>
                    <a:pt x="141251" y="130"/>
                  </a:cubicBezTo>
                  <a:cubicBezTo>
                    <a:pt x="110065" y="441"/>
                    <a:pt x="90755" y="27933"/>
                    <a:pt x="60843" y="31216"/>
                  </a:cubicBezTo>
                  <a:cubicBezTo>
                    <a:pt x="59130" y="31404"/>
                    <a:pt x="57441" y="31495"/>
                    <a:pt x="55775" y="31495"/>
                  </a:cubicBezTo>
                  <a:cubicBezTo>
                    <a:pt x="33877" y="31495"/>
                    <a:pt x="15950" y="15817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-125" y="4601506"/>
              <a:ext cx="9144255" cy="841839"/>
            </a:xfrm>
            <a:custGeom>
              <a:avLst/>
              <a:gdLst/>
              <a:ahLst/>
              <a:cxnLst/>
              <a:rect l="l" t="t" r="r" b="b"/>
              <a:pathLst>
                <a:path w="285691" h="50805" extrusionOk="0">
                  <a:moveTo>
                    <a:pt x="155442" y="0"/>
                  </a:moveTo>
                  <a:cubicBezTo>
                    <a:pt x="155369" y="0"/>
                    <a:pt x="155296" y="1"/>
                    <a:pt x="155223" y="1"/>
                  </a:cubicBezTo>
                  <a:cubicBezTo>
                    <a:pt x="119413" y="168"/>
                    <a:pt x="98688" y="36672"/>
                    <a:pt x="65603" y="44816"/>
                  </a:cubicBezTo>
                  <a:cubicBezTo>
                    <a:pt x="60681" y="46027"/>
                    <a:pt x="55903" y="46579"/>
                    <a:pt x="51244" y="46579"/>
                  </a:cubicBezTo>
                  <a:cubicBezTo>
                    <a:pt x="32822" y="46579"/>
                    <a:pt x="16255" y="37962"/>
                    <a:pt x="0" y="27480"/>
                  </a:cubicBezTo>
                  <a:lnTo>
                    <a:pt x="0" y="33916"/>
                  </a:lnTo>
                  <a:cubicBezTo>
                    <a:pt x="16127" y="43157"/>
                    <a:pt x="32475" y="50804"/>
                    <a:pt x="50246" y="50804"/>
                  </a:cubicBezTo>
                  <a:cubicBezTo>
                    <a:pt x="55287" y="50804"/>
                    <a:pt x="60442" y="50189"/>
                    <a:pt x="65740" y="48820"/>
                  </a:cubicBezTo>
                  <a:cubicBezTo>
                    <a:pt x="99693" y="40043"/>
                    <a:pt x="121108" y="1285"/>
                    <a:pt x="157959" y="1179"/>
                  </a:cubicBezTo>
                  <a:cubicBezTo>
                    <a:pt x="157999" y="1179"/>
                    <a:pt x="158040" y="1179"/>
                    <a:pt x="158080" y="1179"/>
                  </a:cubicBezTo>
                  <a:cubicBezTo>
                    <a:pt x="187440" y="1179"/>
                    <a:pt x="199813" y="30523"/>
                    <a:pt x="226325" y="36920"/>
                  </a:cubicBezTo>
                  <a:cubicBezTo>
                    <a:pt x="235065" y="39030"/>
                    <a:pt x="244086" y="39853"/>
                    <a:pt x="253270" y="39853"/>
                  </a:cubicBezTo>
                  <a:cubicBezTo>
                    <a:pt x="263920" y="39853"/>
                    <a:pt x="274788" y="38746"/>
                    <a:pt x="285690" y="37256"/>
                  </a:cubicBezTo>
                  <a:lnTo>
                    <a:pt x="285690" y="31918"/>
                  </a:lnTo>
                  <a:cubicBezTo>
                    <a:pt x="273729" y="33846"/>
                    <a:pt x="261797" y="35303"/>
                    <a:pt x="250055" y="35303"/>
                  </a:cubicBezTo>
                  <a:cubicBezTo>
                    <a:pt x="241992" y="35303"/>
                    <a:pt x="234019" y="34616"/>
                    <a:pt x="226188" y="32924"/>
                  </a:cubicBezTo>
                  <a:cubicBezTo>
                    <a:pt x="199454" y="27140"/>
                    <a:pt x="184483" y="0"/>
                    <a:pt x="155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-125" y="4765717"/>
              <a:ext cx="9144255" cy="966213"/>
            </a:xfrm>
            <a:custGeom>
              <a:avLst/>
              <a:gdLst/>
              <a:ahLst/>
              <a:cxnLst/>
              <a:rect l="l" t="t" r="r" b="b"/>
              <a:pathLst>
                <a:path w="285691" h="58311" extrusionOk="0">
                  <a:moveTo>
                    <a:pt x="163145" y="1"/>
                  </a:moveTo>
                  <a:cubicBezTo>
                    <a:pt x="163066" y="1"/>
                    <a:pt x="162986" y="1"/>
                    <a:pt x="162907" y="2"/>
                  </a:cubicBezTo>
                  <a:cubicBezTo>
                    <a:pt x="122945" y="237"/>
                    <a:pt x="100829" y="44860"/>
                    <a:pt x="63505" y="53276"/>
                  </a:cubicBezTo>
                  <a:cubicBezTo>
                    <a:pt x="58366" y="54436"/>
                    <a:pt x="53267" y="54953"/>
                    <a:pt x="48202" y="54953"/>
                  </a:cubicBezTo>
                  <a:cubicBezTo>
                    <a:pt x="31888" y="54953"/>
                    <a:pt x="15915" y="49588"/>
                    <a:pt x="0" y="43023"/>
                  </a:cubicBezTo>
                  <a:lnTo>
                    <a:pt x="0" y="47219"/>
                  </a:lnTo>
                  <a:cubicBezTo>
                    <a:pt x="12371" y="52277"/>
                    <a:pt x="24773" y="56604"/>
                    <a:pt x="37317" y="58310"/>
                  </a:cubicBezTo>
                  <a:lnTo>
                    <a:pt x="58887" y="58310"/>
                  </a:lnTo>
                  <a:cubicBezTo>
                    <a:pt x="60471" y="58075"/>
                    <a:pt x="62053" y="57783"/>
                    <a:pt x="63642" y="57430"/>
                  </a:cubicBezTo>
                  <a:cubicBezTo>
                    <a:pt x="100885" y="49093"/>
                    <a:pt x="122380" y="4371"/>
                    <a:pt x="162323" y="4197"/>
                  </a:cubicBezTo>
                  <a:cubicBezTo>
                    <a:pt x="162384" y="4196"/>
                    <a:pt x="162445" y="4196"/>
                    <a:pt x="162505" y="4196"/>
                  </a:cubicBezTo>
                  <a:cubicBezTo>
                    <a:pt x="195055" y="4196"/>
                    <a:pt x="201982" y="41914"/>
                    <a:pt x="232204" y="46251"/>
                  </a:cubicBezTo>
                  <a:cubicBezTo>
                    <a:pt x="241165" y="47537"/>
                    <a:pt x="250329" y="48028"/>
                    <a:pt x="259602" y="48028"/>
                  </a:cubicBezTo>
                  <a:cubicBezTo>
                    <a:pt x="268230" y="48028"/>
                    <a:pt x="276951" y="47603"/>
                    <a:pt x="285690" y="46996"/>
                  </a:cubicBezTo>
                  <a:lnTo>
                    <a:pt x="285690" y="42650"/>
                  </a:lnTo>
                  <a:cubicBezTo>
                    <a:pt x="276677" y="43265"/>
                    <a:pt x="267681" y="43703"/>
                    <a:pt x="258766" y="43703"/>
                  </a:cubicBezTo>
                  <a:cubicBezTo>
                    <a:pt x="249772" y="43703"/>
                    <a:pt x="240860" y="43257"/>
                    <a:pt x="232098" y="42098"/>
                  </a:cubicBezTo>
                  <a:cubicBezTo>
                    <a:pt x="201793" y="38097"/>
                    <a:pt x="195821" y="1"/>
                    <a:pt x="1631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-125" y="4659542"/>
              <a:ext cx="9144255" cy="934415"/>
            </a:xfrm>
            <a:custGeom>
              <a:avLst/>
              <a:gdLst/>
              <a:ahLst/>
              <a:cxnLst/>
              <a:rect l="l" t="t" r="r" b="b"/>
              <a:pathLst>
                <a:path w="285691" h="56392" extrusionOk="0">
                  <a:moveTo>
                    <a:pt x="160663" y="0"/>
                  </a:moveTo>
                  <a:cubicBezTo>
                    <a:pt x="160594" y="0"/>
                    <a:pt x="160524" y="0"/>
                    <a:pt x="160454" y="1"/>
                  </a:cubicBezTo>
                  <a:cubicBezTo>
                    <a:pt x="121759" y="181"/>
                    <a:pt x="99737" y="42197"/>
                    <a:pt x="63599" y="50514"/>
                  </a:cubicBezTo>
                  <a:cubicBezTo>
                    <a:pt x="58612" y="51660"/>
                    <a:pt x="53729" y="52176"/>
                    <a:pt x="48931" y="52176"/>
                  </a:cubicBezTo>
                  <a:cubicBezTo>
                    <a:pt x="31859" y="52176"/>
                    <a:pt x="15854" y="45645"/>
                    <a:pt x="0" y="37751"/>
                  </a:cubicBezTo>
                  <a:lnTo>
                    <a:pt x="0" y="43444"/>
                  </a:lnTo>
                  <a:cubicBezTo>
                    <a:pt x="15801" y="50536"/>
                    <a:pt x="31700" y="56392"/>
                    <a:pt x="48318" y="56392"/>
                  </a:cubicBezTo>
                  <a:cubicBezTo>
                    <a:pt x="53340" y="56392"/>
                    <a:pt x="58428" y="55857"/>
                    <a:pt x="63599" y="54660"/>
                  </a:cubicBezTo>
                  <a:cubicBezTo>
                    <a:pt x="100364" y="46144"/>
                    <a:pt x="122622" y="2626"/>
                    <a:pt x="162013" y="2453"/>
                  </a:cubicBezTo>
                  <a:cubicBezTo>
                    <a:pt x="162075" y="2453"/>
                    <a:pt x="162137" y="2452"/>
                    <a:pt x="162200" y="2452"/>
                  </a:cubicBezTo>
                  <a:cubicBezTo>
                    <a:pt x="194345" y="2452"/>
                    <a:pt x="202244" y="39281"/>
                    <a:pt x="232178" y="43500"/>
                  </a:cubicBezTo>
                  <a:cubicBezTo>
                    <a:pt x="240416" y="44662"/>
                    <a:pt x="248768" y="45116"/>
                    <a:pt x="257187" y="45116"/>
                  </a:cubicBezTo>
                  <a:cubicBezTo>
                    <a:pt x="266626" y="45116"/>
                    <a:pt x="276150" y="44545"/>
                    <a:pt x="285690" y="43761"/>
                  </a:cubicBezTo>
                  <a:lnTo>
                    <a:pt x="285690" y="38963"/>
                  </a:lnTo>
                  <a:cubicBezTo>
                    <a:pt x="275292" y="40006"/>
                    <a:pt x="264910" y="40784"/>
                    <a:pt x="254613" y="40784"/>
                  </a:cubicBezTo>
                  <a:cubicBezTo>
                    <a:pt x="247084" y="40784"/>
                    <a:pt x="239602" y="40368"/>
                    <a:pt x="232190" y="39335"/>
                  </a:cubicBezTo>
                  <a:cubicBezTo>
                    <a:pt x="202480" y="35198"/>
                    <a:pt x="192336" y="0"/>
                    <a:pt x="160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2832230" y="5092913"/>
              <a:ext cx="4322229" cy="639155"/>
            </a:xfrm>
            <a:custGeom>
              <a:avLst/>
              <a:gdLst/>
              <a:ahLst/>
              <a:cxnLst/>
              <a:rect l="l" t="t" r="r" b="b"/>
              <a:pathLst>
                <a:path w="135038" h="38573" extrusionOk="0">
                  <a:moveTo>
                    <a:pt x="62560" y="1"/>
                  </a:moveTo>
                  <a:cubicBezTo>
                    <a:pt x="62435" y="1"/>
                    <a:pt x="62309" y="1"/>
                    <a:pt x="62184" y="2"/>
                  </a:cubicBezTo>
                  <a:cubicBezTo>
                    <a:pt x="34922" y="226"/>
                    <a:pt x="19504" y="22956"/>
                    <a:pt x="0" y="38572"/>
                  </a:cubicBezTo>
                  <a:lnTo>
                    <a:pt x="3315" y="38572"/>
                  </a:lnTo>
                  <a:cubicBezTo>
                    <a:pt x="19192" y="23657"/>
                    <a:pt x="32705" y="5148"/>
                    <a:pt x="56839" y="4862"/>
                  </a:cubicBezTo>
                  <a:cubicBezTo>
                    <a:pt x="57029" y="4859"/>
                    <a:pt x="57218" y="4858"/>
                    <a:pt x="57406" y="4858"/>
                  </a:cubicBezTo>
                  <a:cubicBezTo>
                    <a:pt x="84480" y="4858"/>
                    <a:pt x="101892" y="27237"/>
                    <a:pt x="124274" y="38572"/>
                  </a:cubicBezTo>
                  <a:lnTo>
                    <a:pt x="135037" y="38572"/>
                  </a:lnTo>
                  <a:cubicBezTo>
                    <a:pt x="108586" y="29987"/>
                    <a:pt x="92913" y="1"/>
                    <a:pt x="625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"/>
          <p:cNvSpPr txBox="1">
            <a:spLocks noGrp="1"/>
          </p:cNvSpPr>
          <p:nvPr>
            <p:ph type="title"/>
          </p:nvPr>
        </p:nvSpPr>
        <p:spPr>
          <a:xfrm>
            <a:off x="720000" y="3109113"/>
            <a:ext cx="23364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8" name="Google Shape;258;p17"/>
          <p:cNvSpPr txBox="1">
            <a:spLocks noGrp="1"/>
          </p:cNvSpPr>
          <p:nvPr>
            <p:ph type="subTitle" idx="1"/>
          </p:nvPr>
        </p:nvSpPr>
        <p:spPr>
          <a:xfrm>
            <a:off x="720000" y="34670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7"/>
          <p:cNvSpPr txBox="1">
            <a:spLocks noGrp="1"/>
          </p:cNvSpPr>
          <p:nvPr>
            <p:ph type="title" idx="2"/>
          </p:nvPr>
        </p:nvSpPr>
        <p:spPr>
          <a:xfrm>
            <a:off x="3403800" y="3109113"/>
            <a:ext cx="23364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0" name="Google Shape;260;p17"/>
          <p:cNvSpPr txBox="1">
            <a:spLocks noGrp="1"/>
          </p:cNvSpPr>
          <p:nvPr>
            <p:ph type="subTitle" idx="3"/>
          </p:nvPr>
        </p:nvSpPr>
        <p:spPr>
          <a:xfrm>
            <a:off x="3403800" y="34670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7"/>
          <p:cNvSpPr txBox="1">
            <a:spLocks noGrp="1"/>
          </p:cNvSpPr>
          <p:nvPr>
            <p:ph type="title" idx="4"/>
          </p:nvPr>
        </p:nvSpPr>
        <p:spPr>
          <a:xfrm>
            <a:off x="6087600" y="3109113"/>
            <a:ext cx="23364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ubTitle" idx="5"/>
          </p:nvPr>
        </p:nvSpPr>
        <p:spPr>
          <a:xfrm>
            <a:off x="6087600" y="34670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7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64" name="Google Shape;264;p17"/>
          <p:cNvGrpSpPr/>
          <p:nvPr/>
        </p:nvGrpSpPr>
        <p:grpSpPr>
          <a:xfrm rot="5400000">
            <a:off x="3599820" y="5142367"/>
            <a:ext cx="1944361" cy="382141"/>
            <a:chOff x="2865839" y="262867"/>
            <a:chExt cx="1944361" cy="382141"/>
          </a:xfrm>
        </p:grpSpPr>
        <p:cxnSp>
          <p:nvCxnSpPr>
            <p:cNvPr id="265" name="Google Shape;265;p17"/>
            <p:cNvCxnSpPr/>
            <p:nvPr/>
          </p:nvCxnSpPr>
          <p:spPr>
            <a:xfrm rot="10800000">
              <a:off x="3979200" y="-376600"/>
              <a:ext cx="0" cy="1662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6" name="Google Shape;266;p17"/>
            <p:cNvGrpSpPr/>
            <p:nvPr/>
          </p:nvGrpSpPr>
          <p:grpSpPr>
            <a:xfrm rot="-2700771" flipH="1">
              <a:off x="2919601" y="321019"/>
              <a:ext cx="274531" cy="265837"/>
              <a:chOff x="6021400" y="1654100"/>
              <a:chExt cx="435350" cy="421375"/>
            </a:xfrm>
          </p:grpSpPr>
          <p:sp>
            <p:nvSpPr>
              <p:cNvPr id="267" name="Google Shape;267;p17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avLst/>
                <a:gdLst/>
                <a:ahLst/>
                <a:cxnLst/>
                <a:rect l="l" t="t" r="r" b="b"/>
                <a:pathLst>
                  <a:path w="14233" h="13776" extrusionOk="0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7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5082" h="4979" extrusionOk="0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7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avLst/>
                <a:gdLst/>
                <a:ahLst/>
                <a:cxnLst/>
                <a:rect l="l" t="t" r="r" b="b"/>
                <a:pathLst>
                  <a:path w="5081" h="4974" extrusionOk="0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9"/>
          <p:cNvGrpSpPr/>
          <p:nvPr/>
        </p:nvGrpSpPr>
        <p:grpSpPr>
          <a:xfrm>
            <a:off x="4137879" y="4390554"/>
            <a:ext cx="868242" cy="435892"/>
            <a:chOff x="4036209" y="4390554"/>
            <a:chExt cx="868242" cy="435892"/>
          </a:xfrm>
        </p:grpSpPr>
        <p:sp>
          <p:nvSpPr>
            <p:cNvPr id="468" name="Google Shape;468;p29"/>
            <p:cNvSpPr/>
            <p:nvPr/>
          </p:nvSpPr>
          <p:spPr>
            <a:xfrm>
              <a:off x="4648909" y="4390554"/>
              <a:ext cx="255542" cy="435892"/>
            </a:xfrm>
            <a:custGeom>
              <a:avLst/>
              <a:gdLst/>
              <a:ahLst/>
              <a:cxnLst/>
              <a:rect l="l" t="t" r="r" b="b"/>
              <a:pathLst>
                <a:path w="13098" h="22342" extrusionOk="0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4342559" y="4390554"/>
              <a:ext cx="255542" cy="435892"/>
            </a:xfrm>
            <a:custGeom>
              <a:avLst/>
              <a:gdLst/>
              <a:ahLst/>
              <a:cxnLst/>
              <a:rect l="l" t="t" r="r" b="b"/>
              <a:pathLst>
                <a:path w="13098" h="22342" extrusionOk="0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4036209" y="4390554"/>
              <a:ext cx="255542" cy="435892"/>
            </a:xfrm>
            <a:custGeom>
              <a:avLst/>
              <a:gdLst/>
              <a:ahLst/>
              <a:cxnLst/>
              <a:rect l="l" t="t" r="r" b="b"/>
              <a:pathLst>
                <a:path w="13098" h="22342" extrusionOk="0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29"/>
          <p:cNvGrpSpPr/>
          <p:nvPr/>
        </p:nvGrpSpPr>
        <p:grpSpPr>
          <a:xfrm>
            <a:off x="-3410922" y="4496667"/>
            <a:ext cx="6301119" cy="382141"/>
            <a:chOff x="-233825" y="262867"/>
            <a:chExt cx="6301119" cy="382141"/>
          </a:xfrm>
        </p:grpSpPr>
        <p:cxnSp>
          <p:nvCxnSpPr>
            <p:cNvPr id="472" name="Google Shape;472;p29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73" name="Google Shape;473;p29"/>
            <p:cNvGrpSpPr/>
            <p:nvPr/>
          </p:nvGrpSpPr>
          <p:grpSpPr>
            <a:xfrm rot="2700771">
              <a:off x="5739001" y="321019"/>
              <a:ext cx="274531" cy="265837"/>
              <a:chOff x="6021400" y="1654100"/>
              <a:chExt cx="435350" cy="421375"/>
            </a:xfrm>
          </p:grpSpPr>
          <p:sp>
            <p:nvSpPr>
              <p:cNvPr id="474" name="Google Shape;474;p29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avLst/>
                <a:gdLst/>
                <a:ahLst/>
                <a:cxnLst/>
                <a:rect l="l" t="t" r="r" b="b"/>
                <a:pathLst>
                  <a:path w="14233" h="13776" extrusionOk="0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9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5082" h="4979" extrusionOk="0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9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avLst/>
                <a:gdLst/>
                <a:ahLst/>
                <a:cxnLst/>
                <a:rect l="l" t="t" r="r" b="b"/>
                <a:pathLst>
                  <a:path w="5081" h="4974" extrusionOk="0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7" name="Google Shape;477;p29"/>
          <p:cNvGrpSpPr/>
          <p:nvPr/>
        </p:nvGrpSpPr>
        <p:grpSpPr>
          <a:xfrm flipH="1">
            <a:off x="6253803" y="4496667"/>
            <a:ext cx="6301119" cy="382141"/>
            <a:chOff x="-233825" y="262867"/>
            <a:chExt cx="6301119" cy="382141"/>
          </a:xfrm>
        </p:grpSpPr>
        <p:cxnSp>
          <p:nvCxnSpPr>
            <p:cNvPr id="478" name="Google Shape;478;p29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79" name="Google Shape;479;p29"/>
            <p:cNvGrpSpPr/>
            <p:nvPr/>
          </p:nvGrpSpPr>
          <p:grpSpPr>
            <a:xfrm rot="2700771">
              <a:off x="5739001" y="321019"/>
              <a:ext cx="274531" cy="265837"/>
              <a:chOff x="6021400" y="1654100"/>
              <a:chExt cx="435350" cy="421375"/>
            </a:xfrm>
          </p:grpSpPr>
          <p:sp>
            <p:nvSpPr>
              <p:cNvPr id="480" name="Google Shape;480;p29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avLst/>
                <a:gdLst/>
                <a:ahLst/>
                <a:cxnLst/>
                <a:rect l="l" t="t" r="r" b="b"/>
                <a:pathLst>
                  <a:path w="14233" h="13776" extrusionOk="0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9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5082" h="4979" extrusionOk="0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9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avLst/>
                <a:gdLst/>
                <a:ahLst/>
                <a:cxnLst/>
                <a:rect l="l" t="t" r="r" b="b"/>
                <a:pathLst>
                  <a:path w="5081" h="4974" extrusionOk="0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1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sz="2800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sz="2800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sz="2800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sz="2800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sz="2800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sz="2800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sz="2800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sz="2800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●"/>
              <a:defRPr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○"/>
              <a:defRPr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■"/>
              <a:defRPr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●"/>
              <a:defRPr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○"/>
              <a:defRPr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■"/>
              <a:defRPr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●"/>
              <a:defRPr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○"/>
              <a:defRPr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Jura"/>
              <a:buChar char="■"/>
              <a:defRPr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60" r:id="rId5"/>
    <p:sldLayoutId id="2147483663" r:id="rId6"/>
    <p:sldLayoutId id="2147483674" r:id="rId7"/>
    <p:sldLayoutId id="214748367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O1p8ue8BgvNY7svdJPDAeoGN_v5XuySU/edit?usp=drive_link&amp;ouid=109530295436396525247&amp;rtpof=true&amp;sd=tru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2"/>
          <p:cNvSpPr/>
          <p:nvPr/>
        </p:nvSpPr>
        <p:spPr>
          <a:xfrm>
            <a:off x="6563513" y="2342338"/>
            <a:ext cx="1763700" cy="1909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2"/>
          <p:cNvSpPr/>
          <p:nvPr/>
        </p:nvSpPr>
        <p:spPr>
          <a:xfrm>
            <a:off x="7132157" y="2815746"/>
            <a:ext cx="626412" cy="1068394"/>
          </a:xfrm>
          <a:custGeom>
            <a:avLst/>
            <a:gdLst/>
            <a:ahLst/>
            <a:cxnLst/>
            <a:rect l="l" t="t" r="r" b="b"/>
            <a:pathLst>
              <a:path w="13098" h="22342" extrusionOk="0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2"/>
          <p:cNvSpPr txBox="1">
            <a:spLocks noGrp="1"/>
          </p:cNvSpPr>
          <p:nvPr>
            <p:ph type="ctrTitle"/>
          </p:nvPr>
        </p:nvSpPr>
        <p:spPr>
          <a:xfrm>
            <a:off x="867500" y="849175"/>
            <a:ext cx="5218500" cy="25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Electro</a:t>
            </a:r>
            <a:r>
              <a:rPr lang="en-US" dirty="0">
                <a:solidFill>
                  <a:schemeClr val="accent1"/>
                </a:solidFill>
              </a:rPr>
              <a:t>Vision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535" name="Google Shape;535;p32"/>
          <p:cNvGrpSpPr/>
          <p:nvPr/>
        </p:nvGrpSpPr>
        <p:grpSpPr>
          <a:xfrm>
            <a:off x="4748707" y="2755189"/>
            <a:ext cx="674028" cy="673984"/>
            <a:chOff x="4748707" y="2755189"/>
            <a:chExt cx="674028" cy="673984"/>
          </a:xfrm>
        </p:grpSpPr>
        <p:sp>
          <p:nvSpPr>
            <p:cNvPr id="536" name="Google Shape;536;p32"/>
            <p:cNvSpPr/>
            <p:nvPr/>
          </p:nvSpPr>
          <p:spPr>
            <a:xfrm>
              <a:off x="4880963" y="2887438"/>
              <a:ext cx="409500" cy="40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/>
            <p:cNvGrpSpPr/>
            <p:nvPr/>
          </p:nvGrpSpPr>
          <p:grpSpPr>
            <a:xfrm rot="-2699781" flipH="1">
              <a:off x="4843559" y="2857748"/>
              <a:ext cx="484323" cy="468865"/>
              <a:chOff x="6021400" y="1654100"/>
              <a:chExt cx="435350" cy="421375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avLst/>
                <a:gdLst/>
                <a:ahLst/>
                <a:cxnLst/>
                <a:rect l="l" t="t" r="r" b="b"/>
                <a:pathLst>
                  <a:path w="14233" h="13776" extrusionOk="0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2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5082" h="4979" extrusionOk="0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2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avLst/>
                <a:gdLst/>
                <a:ahLst/>
                <a:cxnLst/>
                <a:rect l="l" t="t" r="r" b="b"/>
                <a:pathLst>
                  <a:path w="5081" h="4974" extrusionOk="0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541" name="Google Shape;541;p32"/>
          <p:cNvCxnSpPr>
            <a:cxnSpLocks/>
            <a:stCxn id="536" idx="6"/>
          </p:cNvCxnSpPr>
          <p:nvPr/>
        </p:nvCxnSpPr>
        <p:spPr>
          <a:xfrm>
            <a:off x="5290463" y="3092188"/>
            <a:ext cx="2154900" cy="1180800"/>
          </a:xfrm>
          <a:prstGeom prst="bentConnector4">
            <a:avLst>
              <a:gd name="adj1" fmla="val 29541"/>
              <a:gd name="adj2" fmla="val 13503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2" name="Google Shape;542;p32"/>
          <p:cNvSpPr/>
          <p:nvPr/>
        </p:nvSpPr>
        <p:spPr>
          <a:xfrm>
            <a:off x="7795105" y="2993283"/>
            <a:ext cx="255542" cy="435892"/>
          </a:xfrm>
          <a:custGeom>
            <a:avLst/>
            <a:gdLst/>
            <a:ahLst/>
            <a:cxnLst/>
            <a:rect l="l" t="t" r="r" b="b"/>
            <a:pathLst>
              <a:path w="13098" h="22342" extrusionOk="0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2"/>
          <p:cNvSpPr/>
          <p:nvPr/>
        </p:nvSpPr>
        <p:spPr>
          <a:xfrm>
            <a:off x="6880314" y="2983647"/>
            <a:ext cx="255542" cy="435892"/>
          </a:xfrm>
          <a:custGeom>
            <a:avLst/>
            <a:gdLst/>
            <a:ahLst/>
            <a:cxnLst/>
            <a:rect l="l" t="t" r="r" b="b"/>
            <a:pathLst>
              <a:path w="13098" h="22342" extrusionOk="0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34;p32">
            <a:extLst>
              <a:ext uri="{FF2B5EF4-FFF2-40B4-BE49-F238E27FC236}">
                <a16:creationId xmlns:a16="http://schemas.microsoft.com/office/drawing/2014/main" id="{7BB15292-AC9D-4074-8C8C-855E6A19DD77}"/>
              </a:ext>
            </a:extLst>
          </p:cNvPr>
          <p:cNvSpPr txBox="1">
            <a:spLocks/>
          </p:cNvSpPr>
          <p:nvPr/>
        </p:nvSpPr>
        <p:spPr>
          <a:xfrm>
            <a:off x="50748" y="13997"/>
            <a:ext cx="2087841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ighteous"/>
              <a:buNone/>
              <a:defRPr sz="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Electro</a:t>
            </a:r>
            <a:r>
              <a:rPr lang="en-US" dirty="0">
                <a:solidFill>
                  <a:schemeClr val="accent1"/>
                </a:solidFill>
              </a:rPr>
              <a:t>Vision</a:t>
            </a:r>
            <a:endParaRPr lang="en-US" dirty="0"/>
          </a:p>
        </p:txBody>
      </p:sp>
      <p:sp>
        <p:nvSpPr>
          <p:cNvPr id="9" name="Google Shape;543;p32">
            <a:extLst>
              <a:ext uri="{FF2B5EF4-FFF2-40B4-BE49-F238E27FC236}">
                <a16:creationId xmlns:a16="http://schemas.microsoft.com/office/drawing/2014/main" id="{A4707C5F-6ED6-4785-B477-F888E8426B1F}"/>
              </a:ext>
            </a:extLst>
          </p:cNvPr>
          <p:cNvSpPr/>
          <p:nvPr/>
        </p:nvSpPr>
        <p:spPr>
          <a:xfrm>
            <a:off x="1749471" y="58578"/>
            <a:ext cx="159797" cy="269128"/>
          </a:xfrm>
          <a:custGeom>
            <a:avLst/>
            <a:gdLst/>
            <a:ahLst/>
            <a:cxnLst/>
            <a:rect l="l" t="t" r="r" b="b"/>
            <a:pathLst>
              <a:path w="13098" h="22342" extrusionOk="0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68;p44">
            <a:extLst>
              <a:ext uri="{FF2B5EF4-FFF2-40B4-BE49-F238E27FC236}">
                <a16:creationId xmlns:a16="http://schemas.microsoft.com/office/drawing/2014/main" id="{6F6D74FF-0957-4AC1-BC6C-1CD0CD4B4FEB}"/>
              </a:ext>
            </a:extLst>
          </p:cNvPr>
          <p:cNvSpPr txBox="1"/>
          <p:nvPr/>
        </p:nvSpPr>
        <p:spPr>
          <a:xfrm>
            <a:off x="0" y="4351150"/>
            <a:ext cx="921488" cy="798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rPr>
              <a:t>04.</a:t>
            </a:r>
            <a:endParaRPr sz="3600" b="1" dirty="0">
              <a:solidFill>
                <a:schemeClr val="accent1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13" name="Google Shape;605;p36">
            <a:extLst>
              <a:ext uri="{FF2B5EF4-FFF2-40B4-BE49-F238E27FC236}">
                <a16:creationId xmlns:a16="http://schemas.microsoft.com/office/drawing/2014/main" id="{0A634F93-A35B-4F1A-8811-F4E36E8ECAD5}"/>
              </a:ext>
            </a:extLst>
          </p:cNvPr>
          <p:cNvSpPr txBox="1">
            <a:spLocks/>
          </p:cNvSpPr>
          <p:nvPr/>
        </p:nvSpPr>
        <p:spPr>
          <a:xfrm>
            <a:off x="354419" y="326120"/>
            <a:ext cx="8250865" cy="82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ighteous"/>
              <a:buNone/>
              <a:defRPr sz="23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Some of the applied steps on </a:t>
            </a:r>
            <a:r>
              <a:rPr lang="en-US" sz="3200" dirty="0" err="1">
                <a:solidFill>
                  <a:schemeClr val="accent1"/>
                </a:solidFill>
              </a:rPr>
              <a:t>PowerQuery</a:t>
            </a:r>
            <a:endParaRPr lang="en-US" sz="3200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4116C8-639E-446A-9D83-02449D3EF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956" y="1678967"/>
            <a:ext cx="1945790" cy="32447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E39A61-5F24-40A5-9FCC-B1ED685B0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222" y="1054132"/>
            <a:ext cx="1902669" cy="31012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2E6EA7-4A3F-4154-A360-E4575AB0A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403" y="1054132"/>
            <a:ext cx="1913855" cy="330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24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34;p32">
            <a:extLst>
              <a:ext uri="{FF2B5EF4-FFF2-40B4-BE49-F238E27FC236}">
                <a16:creationId xmlns:a16="http://schemas.microsoft.com/office/drawing/2014/main" id="{7BB15292-AC9D-4074-8C8C-855E6A19DD77}"/>
              </a:ext>
            </a:extLst>
          </p:cNvPr>
          <p:cNvSpPr txBox="1">
            <a:spLocks/>
          </p:cNvSpPr>
          <p:nvPr/>
        </p:nvSpPr>
        <p:spPr>
          <a:xfrm>
            <a:off x="50748" y="13997"/>
            <a:ext cx="2087841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ighteous"/>
              <a:buNone/>
              <a:defRPr sz="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Electro</a:t>
            </a:r>
            <a:r>
              <a:rPr lang="en-US" dirty="0">
                <a:solidFill>
                  <a:schemeClr val="accent1"/>
                </a:solidFill>
              </a:rPr>
              <a:t>Vision</a:t>
            </a:r>
            <a:endParaRPr lang="en-US" dirty="0"/>
          </a:p>
        </p:txBody>
      </p:sp>
      <p:sp>
        <p:nvSpPr>
          <p:cNvPr id="9" name="Google Shape;543;p32">
            <a:extLst>
              <a:ext uri="{FF2B5EF4-FFF2-40B4-BE49-F238E27FC236}">
                <a16:creationId xmlns:a16="http://schemas.microsoft.com/office/drawing/2014/main" id="{A4707C5F-6ED6-4785-B477-F888E8426B1F}"/>
              </a:ext>
            </a:extLst>
          </p:cNvPr>
          <p:cNvSpPr/>
          <p:nvPr/>
        </p:nvSpPr>
        <p:spPr>
          <a:xfrm>
            <a:off x="1749471" y="58578"/>
            <a:ext cx="159797" cy="269128"/>
          </a:xfrm>
          <a:custGeom>
            <a:avLst/>
            <a:gdLst/>
            <a:ahLst/>
            <a:cxnLst/>
            <a:rect l="l" t="t" r="r" b="b"/>
            <a:pathLst>
              <a:path w="13098" h="22342" extrusionOk="0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68;p44">
            <a:extLst>
              <a:ext uri="{FF2B5EF4-FFF2-40B4-BE49-F238E27FC236}">
                <a16:creationId xmlns:a16="http://schemas.microsoft.com/office/drawing/2014/main" id="{6F6D74FF-0957-4AC1-BC6C-1CD0CD4B4FEB}"/>
              </a:ext>
            </a:extLst>
          </p:cNvPr>
          <p:cNvSpPr txBox="1"/>
          <p:nvPr/>
        </p:nvSpPr>
        <p:spPr>
          <a:xfrm>
            <a:off x="0" y="4351150"/>
            <a:ext cx="921488" cy="798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rPr>
              <a:t>05.</a:t>
            </a:r>
            <a:endParaRPr sz="3600" b="1" dirty="0">
              <a:solidFill>
                <a:schemeClr val="accent1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5" name="Add-in" descr="Add-in content for Microsoft Power BI.">
                <a:extLst>
                  <a:ext uri="{FF2B5EF4-FFF2-40B4-BE49-F238E27FC236}">
                    <a16:creationId xmlns:a16="http://schemas.microsoft.com/office/drawing/2014/main" id="{E988186E-0A44-4A11-B583-0ECD4C02BD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5504126"/>
                  </p:ext>
                </p:extLst>
              </p:nvPr>
            </p:nvGraphicFramePr>
            <p:xfrm>
              <a:off x="366593" y="601620"/>
              <a:ext cx="7932870" cy="371409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15" name="Add-in" descr="Add-in content for Microsoft Power BI.">
                <a:extLst>
                  <a:ext uri="{FF2B5EF4-FFF2-40B4-BE49-F238E27FC236}">
                    <a16:creationId xmlns:a16="http://schemas.microsoft.com/office/drawing/2014/main" id="{E988186E-0A44-4A11-B583-0ECD4C02BD4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593" y="601620"/>
                <a:ext cx="7932870" cy="371409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87600A42-235E-4557-AD87-21A43AF6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Add-in_Banner">
            <a:extLst>
              <a:ext uri="{FF2B5EF4-FFF2-40B4-BE49-F238E27FC236}">
                <a16:creationId xmlns:a16="http://schemas.microsoft.com/office/drawing/2014/main" id="{1FB1D0BF-0CEC-4F31-846D-CE0300E66440}"/>
              </a:ext>
            </a:extLst>
          </p:cNvPr>
          <p:cNvSpPr txBox="1">
            <a:spLocks/>
          </p:cNvSpPr>
          <p:nvPr/>
        </p:nvSpPr>
        <p:spPr>
          <a:xfrm>
            <a:off x="219739" y="4442393"/>
            <a:ext cx="8997002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ighteous"/>
              <a:buNone/>
              <a:defRPr sz="23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9pPr>
          </a:lstStyle>
          <a:p>
            <a:r>
              <a:rPr lang="en-GB" sz="1800" dirty="0">
                <a:solidFill>
                  <a:schemeClr val="bg1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solidFill>
                <a:schemeClr val="bg1"/>
              </a:solidFill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7" name="Add-in_Icon" descr="Icon for Microsoft Power BI.">
            <a:extLst>
              <a:ext uri="{FF2B5EF4-FFF2-40B4-BE49-F238E27FC236}">
                <a16:creationId xmlns:a16="http://schemas.microsoft.com/office/drawing/2014/main" id="{880E8046-4EB8-40EB-9369-B2D1EDDEED6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1134139" y="4653856"/>
            <a:ext cx="215085" cy="2083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7852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06;p36">
            <a:extLst>
              <a:ext uri="{FF2B5EF4-FFF2-40B4-BE49-F238E27FC236}">
                <a16:creationId xmlns:a16="http://schemas.microsoft.com/office/drawing/2014/main" id="{DA74F984-3E1B-441A-B1E0-878DF40BAC8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88335" y="846097"/>
            <a:ext cx="8073656" cy="39229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 algn="l">
              <a:lnSpc>
                <a:spcPct val="150000"/>
              </a:lnSpc>
            </a:pPr>
            <a:r>
              <a:rPr lang="en-US" sz="1800" b="1" dirty="0"/>
              <a:t>Insight: </a:t>
            </a:r>
          </a:p>
          <a:p>
            <a:pPr marL="457200" lvl="1" indent="0" algn="l">
              <a:lnSpc>
                <a:spcPct val="150000"/>
              </a:lnSpc>
            </a:pPr>
            <a:r>
              <a:rPr lang="en-US" sz="1600" dirty="0"/>
              <a:t>WECC has 952 cut-offs, which is significantly higher than other regions.</a:t>
            </a:r>
          </a:p>
          <a:p>
            <a:pPr marL="457200" lvl="1" indent="0" algn="l">
              <a:lnSpc>
                <a:spcPct val="150000"/>
              </a:lnSpc>
            </a:pPr>
            <a:r>
              <a:rPr lang="en-US" sz="1600" dirty="0"/>
              <a:t>SERC reports 637 cut-offs, indicating a pressing need for improvement.</a:t>
            </a:r>
          </a:p>
          <a:p>
            <a:pPr marL="457200" lvl="1" indent="0" algn="l">
              <a:lnSpc>
                <a:spcPct val="150000"/>
              </a:lnSpc>
            </a:pPr>
            <a:r>
              <a:rPr lang="en-US" sz="1800" b="1" dirty="0"/>
              <a:t>Recommendation</a:t>
            </a:r>
            <a:r>
              <a:rPr lang="en-US" sz="1600" b="1" dirty="0"/>
              <a:t>: </a:t>
            </a:r>
            <a:r>
              <a:rPr lang="en-US" sz="1600" dirty="0"/>
              <a:t>Improve infrastructure and adopt predictive maintenance to reduce outages.</a:t>
            </a:r>
          </a:p>
          <a:p>
            <a:pPr marL="457200" lvl="1" indent="0" algn="l">
              <a:lnSpc>
                <a:spcPct val="150000"/>
              </a:lnSpc>
            </a:pPr>
            <a:r>
              <a:rPr lang="en-US" sz="1800" b="1" dirty="0"/>
              <a:t>Enhancement</a:t>
            </a:r>
            <a:r>
              <a:rPr lang="en-US" sz="1600" dirty="0"/>
              <a:t>: Expected 15-20% reduction in cut-offs.</a:t>
            </a:r>
          </a:p>
          <a:p>
            <a:pPr marL="457200" lvl="1" indent="0" algn="l">
              <a:lnSpc>
                <a:spcPct val="150000"/>
              </a:lnSpc>
            </a:pPr>
            <a:r>
              <a:rPr lang="en-US" sz="1600" b="1" dirty="0"/>
              <a:t>How We Get This Number: </a:t>
            </a:r>
            <a:r>
              <a:rPr lang="en-US" sz="1600" dirty="0"/>
              <a:t>Based on past trends of infrastructure upgrades and maintenance efficiencies.</a:t>
            </a:r>
          </a:p>
          <a:p>
            <a:pPr marL="457200" lvl="1" indent="0" algn="l">
              <a:lnSpc>
                <a:spcPct val="15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Reference</a:t>
            </a:r>
            <a:r>
              <a:rPr lang="en-US" sz="1600" dirty="0"/>
              <a:t>: Energy Insights. (2020). Trends in Power Outages and Solutions. Retrieved from Energy Insights.</a:t>
            </a:r>
          </a:p>
        </p:txBody>
      </p:sp>
      <p:sp>
        <p:nvSpPr>
          <p:cNvPr id="7" name="Google Shape;605;p36">
            <a:extLst>
              <a:ext uri="{FF2B5EF4-FFF2-40B4-BE49-F238E27FC236}">
                <a16:creationId xmlns:a16="http://schemas.microsoft.com/office/drawing/2014/main" id="{EB230898-2EC5-4843-8BB2-AB6196DF06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1767" y="374407"/>
            <a:ext cx="7932376" cy="7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CTA 1  “Address High Cut-offs in WECC &amp; SERC”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8" name="Google Shape;534;p32">
            <a:extLst>
              <a:ext uri="{FF2B5EF4-FFF2-40B4-BE49-F238E27FC236}">
                <a16:creationId xmlns:a16="http://schemas.microsoft.com/office/drawing/2014/main" id="{7BB15292-AC9D-4074-8C8C-855E6A19DD77}"/>
              </a:ext>
            </a:extLst>
          </p:cNvPr>
          <p:cNvSpPr txBox="1">
            <a:spLocks/>
          </p:cNvSpPr>
          <p:nvPr/>
        </p:nvSpPr>
        <p:spPr>
          <a:xfrm>
            <a:off x="50748" y="13997"/>
            <a:ext cx="2087841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ighteous"/>
              <a:buNone/>
              <a:defRPr sz="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Electro</a:t>
            </a:r>
            <a:r>
              <a:rPr lang="en-US" dirty="0">
                <a:solidFill>
                  <a:schemeClr val="accent1"/>
                </a:solidFill>
              </a:rPr>
              <a:t>Vision</a:t>
            </a:r>
            <a:endParaRPr lang="en-US" dirty="0"/>
          </a:p>
        </p:txBody>
      </p:sp>
      <p:sp>
        <p:nvSpPr>
          <p:cNvPr id="9" name="Google Shape;543;p32">
            <a:extLst>
              <a:ext uri="{FF2B5EF4-FFF2-40B4-BE49-F238E27FC236}">
                <a16:creationId xmlns:a16="http://schemas.microsoft.com/office/drawing/2014/main" id="{A4707C5F-6ED6-4785-B477-F888E8426B1F}"/>
              </a:ext>
            </a:extLst>
          </p:cNvPr>
          <p:cNvSpPr/>
          <p:nvPr/>
        </p:nvSpPr>
        <p:spPr>
          <a:xfrm>
            <a:off x="1749471" y="58578"/>
            <a:ext cx="159797" cy="269128"/>
          </a:xfrm>
          <a:custGeom>
            <a:avLst/>
            <a:gdLst/>
            <a:ahLst/>
            <a:cxnLst/>
            <a:rect l="l" t="t" r="r" b="b"/>
            <a:pathLst>
              <a:path w="13098" h="22342" extrusionOk="0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68;p44">
            <a:extLst>
              <a:ext uri="{FF2B5EF4-FFF2-40B4-BE49-F238E27FC236}">
                <a16:creationId xmlns:a16="http://schemas.microsoft.com/office/drawing/2014/main" id="{6F6D74FF-0957-4AC1-BC6C-1CD0CD4B4FEB}"/>
              </a:ext>
            </a:extLst>
          </p:cNvPr>
          <p:cNvSpPr txBox="1"/>
          <p:nvPr/>
        </p:nvSpPr>
        <p:spPr>
          <a:xfrm>
            <a:off x="0" y="4351150"/>
            <a:ext cx="921488" cy="798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rPr>
              <a:t>06.</a:t>
            </a:r>
            <a:endParaRPr sz="3600" b="1" dirty="0">
              <a:solidFill>
                <a:schemeClr val="accent1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</p:spTree>
    <p:extLst>
      <p:ext uri="{BB962C8B-B14F-4D97-AF65-F5344CB8AC3E}">
        <p14:creationId xmlns:p14="http://schemas.microsoft.com/office/powerpoint/2010/main" val="3881279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06;p36">
            <a:extLst>
              <a:ext uri="{FF2B5EF4-FFF2-40B4-BE49-F238E27FC236}">
                <a16:creationId xmlns:a16="http://schemas.microsoft.com/office/drawing/2014/main" id="{DA74F984-3E1B-441A-B1E0-878DF40BAC8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88335" y="846097"/>
            <a:ext cx="8073656" cy="39229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 algn="l">
              <a:lnSpc>
                <a:spcPct val="150000"/>
              </a:lnSpc>
            </a:pPr>
            <a:r>
              <a:rPr lang="en-US" sz="1800" b="1" dirty="0"/>
              <a:t>Insight: </a:t>
            </a:r>
          </a:p>
          <a:p>
            <a:pPr marL="457200" lvl="1" indent="0" algn="l">
              <a:lnSpc>
                <a:spcPct val="150000"/>
              </a:lnSpc>
            </a:pPr>
            <a:r>
              <a:rPr lang="en-US" sz="1600" dirty="0"/>
              <a:t>Severe weather causes 732 outages, which is a major contributor to disruptions.</a:t>
            </a:r>
          </a:p>
          <a:p>
            <a:pPr marL="457200" lvl="1" indent="0" algn="l">
              <a:lnSpc>
                <a:spcPct val="150000"/>
              </a:lnSpc>
            </a:pPr>
            <a:r>
              <a:rPr lang="en-US" sz="1800" b="1" dirty="0"/>
              <a:t>Recommendation</a:t>
            </a:r>
            <a:r>
              <a:rPr lang="en-US" sz="1600" b="1" dirty="0"/>
              <a:t>: Implement grid-hardening measures and advanced weather forecasting techniques.</a:t>
            </a:r>
            <a:endParaRPr lang="en-US" sz="1600" dirty="0"/>
          </a:p>
          <a:p>
            <a:pPr marL="457200" lvl="1" indent="0" algn="l">
              <a:lnSpc>
                <a:spcPct val="150000"/>
              </a:lnSpc>
            </a:pPr>
            <a:r>
              <a:rPr lang="en-US" sz="1800" b="1" dirty="0"/>
              <a:t>Enhancement</a:t>
            </a:r>
            <a:r>
              <a:rPr lang="en-US" sz="1600" dirty="0"/>
              <a:t>: Anticipated 25-30% reduction in weather-related outages.</a:t>
            </a:r>
          </a:p>
          <a:p>
            <a:pPr marL="457200" lvl="1" indent="0" algn="l">
              <a:lnSpc>
                <a:spcPct val="150000"/>
              </a:lnSpc>
            </a:pPr>
            <a:r>
              <a:rPr lang="en-US" sz="1600" b="1" dirty="0"/>
              <a:t>How We Get This Number: </a:t>
            </a:r>
            <a:r>
              <a:rPr lang="en-US" sz="1600" dirty="0"/>
              <a:t>Derived from analysis of weather impact studies on outage frequency.</a:t>
            </a:r>
            <a:endParaRPr lang="en-US" sz="1400" dirty="0"/>
          </a:p>
          <a:p>
            <a:pPr marL="457200" lvl="1" indent="0" algn="l">
              <a:lnSpc>
                <a:spcPct val="15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Reference</a:t>
            </a:r>
            <a:r>
              <a:rPr lang="en-US" sz="1600" dirty="0"/>
              <a:t>: Utility Dive. (2022). Weather's Impact on Power Reliability. Retrieved from Utility Dive.</a:t>
            </a:r>
          </a:p>
        </p:txBody>
      </p:sp>
      <p:sp>
        <p:nvSpPr>
          <p:cNvPr id="7" name="Google Shape;605;p36">
            <a:extLst>
              <a:ext uri="{FF2B5EF4-FFF2-40B4-BE49-F238E27FC236}">
                <a16:creationId xmlns:a16="http://schemas.microsoft.com/office/drawing/2014/main" id="{EB230898-2EC5-4843-8BB2-AB6196DF06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1766" y="374407"/>
            <a:ext cx="8814971" cy="7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CTA 2 “</a:t>
            </a:r>
            <a:r>
              <a:rPr lang="en-US" b="1" dirty="0"/>
              <a:t>Combat Severe Weather Impacts</a:t>
            </a:r>
            <a:r>
              <a:rPr lang="en-US" dirty="0"/>
              <a:t>”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8" name="Google Shape;534;p32">
            <a:extLst>
              <a:ext uri="{FF2B5EF4-FFF2-40B4-BE49-F238E27FC236}">
                <a16:creationId xmlns:a16="http://schemas.microsoft.com/office/drawing/2014/main" id="{7BB15292-AC9D-4074-8C8C-855E6A19DD77}"/>
              </a:ext>
            </a:extLst>
          </p:cNvPr>
          <p:cNvSpPr txBox="1">
            <a:spLocks/>
          </p:cNvSpPr>
          <p:nvPr/>
        </p:nvSpPr>
        <p:spPr>
          <a:xfrm>
            <a:off x="50748" y="13997"/>
            <a:ext cx="2087841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ighteous"/>
              <a:buNone/>
              <a:defRPr sz="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Electro</a:t>
            </a:r>
            <a:r>
              <a:rPr lang="en-US" dirty="0">
                <a:solidFill>
                  <a:schemeClr val="accent1"/>
                </a:solidFill>
              </a:rPr>
              <a:t>Vision</a:t>
            </a:r>
            <a:endParaRPr lang="en-US" dirty="0"/>
          </a:p>
        </p:txBody>
      </p:sp>
      <p:sp>
        <p:nvSpPr>
          <p:cNvPr id="9" name="Google Shape;543;p32">
            <a:extLst>
              <a:ext uri="{FF2B5EF4-FFF2-40B4-BE49-F238E27FC236}">
                <a16:creationId xmlns:a16="http://schemas.microsoft.com/office/drawing/2014/main" id="{A4707C5F-6ED6-4785-B477-F888E8426B1F}"/>
              </a:ext>
            </a:extLst>
          </p:cNvPr>
          <p:cNvSpPr/>
          <p:nvPr/>
        </p:nvSpPr>
        <p:spPr>
          <a:xfrm>
            <a:off x="1749471" y="58578"/>
            <a:ext cx="159797" cy="269128"/>
          </a:xfrm>
          <a:custGeom>
            <a:avLst/>
            <a:gdLst/>
            <a:ahLst/>
            <a:cxnLst/>
            <a:rect l="l" t="t" r="r" b="b"/>
            <a:pathLst>
              <a:path w="13098" h="22342" extrusionOk="0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68;p44">
            <a:extLst>
              <a:ext uri="{FF2B5EF4-FFF2-40B4-BE49-F238E27FC236}">
                <a16:creationId xmlns:a16="http://schemas.microsoft.com/office/drawing/2014/main" id="{6F6D74FF-0957-4AC1-BC6C-1CD0CD4B4FEB}"/>
              </a:ext>
            </a:extLst>
          </p:cNvPr>
          <p:cNvSpPr txBox="1"/>
          <p:nvPr/>
        </p:nvSpPr>
        <p:spPr>
          <a:xfrm>
            <a:off x="0" y="4351150"/>
            <a:ext cx="921488" cy="798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rPr>
              <a:t>06.</a:t>
            </a:r>
            <a:endParaRPr sz="3600" b="1" dirty="0">
              <a:solidFill>
                <a:schemeClr val="accent1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</p:spTree>
    <p:extLst>
      <p:ext uri="{BB962C8B-B14F-4D97-AF65-F5344CB8AC3E}">
        <p14:creationId xmlns:p14="http://schemas.microsoft.com/office/powerpoint/2010/main" val="1435616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06;p36">
            <a:extLst>
              <a:ext uri="{FF2B5EF4-FFF2-40B4-BE49-F238E27FC236}">
                <a16:creationId xmlns:a16="http://schemas.microsoft.com/office/drawing/2014/main" id="{DA74F984-3E1B-441A-B1E0-878DF40BAC8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88335" y="846097"/>
            <a:ext cx="8073656" cy="39229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 algn="l">
              <a:lnSpc>
                <a:spcPct val="150000"/>
              </a:lnSpc>
            </a:pPr>
            <a:r>
              <a:rPr lang="en-US" sz="1800" b="1" dirty="0"/>
              <a:t>Insight: </a:t>
            </a:r>
          </a:p>
          <a:p>
            <a:pPr marL="457200" lvl="1" indent="0" algn="l">
              <a:lnSpc>
                <a:spcPct val="150000"/>
              </a:lnSpc>
            </a:pPr>
            <a:r>
              <a:rPr lang="en-US" sz="1600" dirty="0"/>
              <a:t>Restoration takes an average of 1 day, 7 hours, 38 minutes, impacting customer satisfaction.</a:t>
            </a:r>
          </a:p>
          <a:p>
            <a:pPr marL="457200" lvl="1" indent="0" algn="l">
              <a:lnSpc>
                <a:spcPct val="150000"/>
              </a:lnSpc>
            </a:pPr>
            <a:r>
              <a:rPr lang="en-US" sz="1800" b="1" dirty="0"/>
              <a:t>Recommendation</a:t>
            </a:r>
            <a:r>
              <a:rPr lang="en-US" sz="1600" b="1" dirty="0"/>
              <a:t>: </a:t>
            </a:r>
            <a:r>
              <a:rPr lang="en-US" sz="1600" dirty="0"/>
              <a:t>Utilize smart grids and automation to </a:t>
            </a:r>
            <a:r>
              <a:rPr lang="en-US" sz="1600" dirty="0" err="1"/>
              <a:t>expspped</a:t>
            </a:r>
            <a:r>
              <a:rPr lang="en-US" sz="1600" dirty="0"/>
              <a:t> the restoration processes.</a:t>
            </a:r>
          </a:p>
          <a:p>
            <a:pPr marL="457200" lvl="1" indent="0" algn="l">
              <a:lnSpc>
                <a:spcPct val="150000"/>
              </a:lnSpc>
            </a:pPr>
            <a:r>
              <a:rPr lang="en-US" sz="1800" b="1" dirty="0"/>
              <a:t>Enhancement</a:t>
            </a:r>
            <a:r>
              <a:rPr lang="en-US" sz="1600" b="1" dirty="0"/>
              <a:t>: </a:t>
            </a:r>
            <a:r>
              <a:rPr lang="en-US" sz="1600" dirty="0"/>
              <a:t>Projected 20-25% improvement in restoration time.</a:t>
            </a:r>
          </a:p>
          <a:p>
            <a:pPr marL="457200" lvl="1" indent="0" algn="l">
              <a:lnSpc>
                <a:spcPct val="150000"/>
              </a:lnSpc>
            </a:pPr>
            <a:r>
              <a:rPr lang="en-US" sz="1600" b="1" dirty="0"/>
              <a:t>How We Get This Number: </a:t>
            </a:r>
            <a:r>
              <a:rPr lang="en-US" sz="1600" dirty="0"/>
              <a:t>Based on improvements observed in utilities that adopted smart technologies.</a:t>
            </a:r>
            <a:endParaRPr lang="en-US" sz="1400" dirty="0"/>
          </a:p>
          <a:p>
            <a:pPr marL="457200" lvl="1" indent="0" algn="l">
              <a:lnSpc>
                <a:spcPct val="15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Reference</a:t>
            </a:r>
            <a:r>
              <a:rPr lang="en-US" sz="1600" dirty="0"/>
              <a:t>: Smart Energy International. (2022). Enhancing Restoration Times with Smart Technology. Retrieved from Smart Energy International.</a:t>
            </a:r>
          </a:p>
        </p:txBody>
      </p:sp>
      <p:sp>
        <p:nvSpPr>
          <p:cNvPr id="7" name="Google Shape;605;p36">
            <a:extLst>
              <a:ext uri="{FF2B5EF4-FFF2-40B4-BE49-F238E27FC236}">
                <a16:creationId xmlns:a16="http://schemas.microsoft.com/office/drawing/2014/main" id="{EB230898-2EC5-4843-8BB2-AB6196DF06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1767" y="374407"/>
            <a:ext cx="4963200" cy="7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CTA 3 “Reduce Restoration Time”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8" name="Google Shape;534;p32">
            <a:extLst>
              <a:ext uri="{FF2B5EF4-FFF2-40B4-BE49-F238E27FC236}">
                <a16:creationId xmlns:a16="http://schemas.microsoft.com/office/drawing/2014/main" id="{7BB15292-AC9D-4074-8C8C-855E6A19DD77}"/>
              </a:ext>
            </a:extLst>
          </p:cNvPr>
          <p:cNvSpPr txBox="1">
            <a:spLocks/>
          </p:cNvSpPr>
          <p:nvPr/>
        </p:nvSpPr>
        <p:spPr>
          <a:xfrm>
            <a:off x="50748" y="13997"/>
            <a:ext cx="2087841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ighteous"/>
              <a:buNone/>
              <a:defRPr sz="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Electro</a:t>
            </a:r>
            <a:r>
              <a:rPr lang="en-US" dirty="0">
                <a:solidFill>
                  <a:schemeClr val="accent1"/>
                </a:solidFill>
              </a:rPr>
              <a:t>Vision</a:t>
            </a:r>
            <a:endParaRPr lang="en-US" dirty="0"/>
          </a:p>
        </p:txBody>
      </p:sp>
      <p:sp>
        <p:nvSpPr>
          <p:cNvPr id="9" name="Google Shape;543;p32">
            <a:extLst>
              <a:ext uri="{FF2B5EF4-FFF2-40B4-BE49-F238E27FC236}">
                <a16:creationId xmlns:a16="http://schemas.microsoft.com/office/drawing/2014/main" id="{A4707C5F-6ED6-4785-B477-F888E8426B1F}"/>
              </a:ext>
            </a:extLst>
          </p:cNvPr>
          <p:cNvSpPr/>
          <p:nvPr/>
        </p:nvSpPr>
        <p:spPr>
          <a:xfrm>
            <a:off x="1749471" y="58578"/>
            <a:ext cx="159797" cy="269128"/>
          </a:xfrm>
          <a:custGeom>
            <a:avLst/>
            <a:gdLst/>
            <a:ahLst/>
            <a:cxnLst/>
            <a:rect l="l" t="t" r="r" b="b"/>
            <a:pathLst>
              <a:path w="13098" h="22342" extrusionOk="0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68;p44">
            <a:extLst>
              <a:ext uri="{FF2B5EF4-FFF2-40B4-BE49-F238E27FC236}">
                <a16:creationId xmlns:a16="http://schemas.microsoft.com/office/drawing/2014/main" id="{6F6D74FF-0957-4AC1-BC6C-1CD0CD4B4FEB}"/>
              </a:ext>
            </a:extLst>
          </p:cNvPr>
          <p:cNvSpPr txBox="1"/>
          <p:nvPr/>
        </p:nvSpPr>
        <p:spPr>
          <a:xfrm>
            <a:off x="0" y="4351150"/>
            <a:ext cx="921488" cy="798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rPr>
              <a:t>06.</a:t>
            </a:r>
            <a:endParaRPr sz="3600" b="1" dirty="0">
              <a:solidFill>
                <a:schemeClr val="accent1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</p:spTree>
    <p:extLst>
      <p:ext uri="{BB962C8B-B14F-4D97-AF65-F5344CB8AC3E}">
        <p14:creationId xmlns:p14="http://schemas.microsoft.com/office/powerpoint/2010/main" val="864618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06;p36">
            <a:extLst>
              <a:ext uri="{FF2B5EF4-FFF2-40B4-BE49-F238E27FC236}">
                <a16:creationId xmlns:a16="http://schemas.microsoft.com/office/drawing/2014/main" id="{DA74F984-3E1B-441A-B1E0-878DF40BAC8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88335" y="846097"/>
            <a:ext cx="8073656" cy="39229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 algn="l">
              <a:lnSpc>
                <a:spcPct val="150000"/>
              </a:lnSpc>
            </a:pPr>
            <a:r>
              <a:rPr lang="en-US" sz="1800" b="1" dirty="0"/>
              <a:t>Insight: </a:t>
            </a:r>
          </a:p>
          <a:p>
            <a:pPr marL="457200" lvl="1" indent="0" algn="l">
              <a:lnSpc>
                <a:spcPct val="150000"/>
              </a:lnSpc>
            </a:pPr>
            <a:r>
              <a:rPr lang="en-US" sz="1600" dirty="0"/>
              <a:t>Most outages (1052) occur in the summer, highlighting a seasonal risk.</a:t>
            </a:r>
          </a:p>
          <a:p>
            <a:pPr marL="457200" lvl="1" indent="0" algn="l">
              <a:lnSpc>
                <a:spcPct val="150000"/>
              </a:lnSpc>
            </a:pPr>
            <a:r>
              <a:rPr lang="en-US" sz="1800" b="1" dirty="0"/>
              <a:t>Recommendation</a:t>
            </a:r>
            <a:r>
              <a:rPr lang="en-US" sz="1600" b="1" dirty="0"/>
              <a:t>: </a:t>
            </a:r>
            <a:r>
              <a:rPr lang="en-US" sz="1600" dirty="0"/>
              <a:t>Implement demand-response systems to manage peak loads and enhance grid reliability.</a:t>
            </a:r>
          </a:p>
          <a:p>
            <a:pPr marL="457200" lvl="1" indent="0" algn="l">
              <a:lnSpc>
                <a:spcPct val="150000"/>
              </a:lnSpc>
            </a:pPr>
            <a:r>
              <a:rPr lang="en-US" sz="1800" b="1" dirty="0"/>
              <a:t>Enhancement</a:t>
            </a:r>
            <a:r>
              <a:rPr lang="en-US" sz="1600" b="1" dirty="0"/>
              <a:t>: </a:t>
            </a:r>
            <a:r>
              <a:rPr lang="en-US" sz="1600" dirty="0"/>
              <a:t>Expected 20-25% reduction in summer outages.</a:t>
            </a:r>
          </a:p>
          <a:p>
            <a:pPr marL="457200" lvl="1" indent="0" algn="l">
              <a:lnSpc>
                <a:spcPct val="150000"/>
              </a:lnSpc>
            </a:pPr>
            <a:r>
              <a:rPr lang="en-US" sz="1600" b="1" dirty="0"/>
              <a:t>How We Get This Number</a:t>
            </a:r>
            <a:r>
              <a:rPr lang="en-US" sz="1600" dirty="0"/>
              <a:t>: Informed by demand-response program evaluations showing reduced peak impacts</a:t>
            </a:r>
            <a:r>
              <a:rPr lang="en-US" sz="1600" b="1" dirty="0"/>
              <a:t>.</a:t>
            </a:r>
          </a:p>
          <a:p>
            <a:pPr marL="457200" lvl="1" indent="0" algn="l">
              <a:lnSpc>
                <a:spcPct val="15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Reference</a:t>
            </a:r>
            <a:r>
              <a:rPr lang="en-US" sz="1600" dirty="0"/>
              <a:t>: International Energy Agency (IEA). (2021). Demand Response in the Energy Transition. Retrieved from IEA.</a:t>
            </a:r>
          </a:p>
        </p:txBody>
      </p:sp>
      <p:sp>
        <p:nvSpPr>
          <p:cNvPr id="7" name="Google Shape;605;p36">
            <a:extLst>
              <a:ext uri="{FF2B5EF4-FFF2-40B4-BE49-F238E27FC236}">
                <a16:creationId xmlns:a16="http://schemas.microsoft.com/office/drawing/2014/main" id="{EB230898-2EC5-4843-8BB2-AB6196DF06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1767" y="374407"/>
            <a:ext cx="4963200" cy="7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CTA 4 “Summer Outages”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8" name="Google Shape;534;p32">
            <a:extLst>
              <a:ext uri="{FF2B5EF4-FFF2-40B4-BE49-F238E27FC236}">
                <a16:creationId xmlns:a16="http://schemas.microsoft.com/office/drawing/2014/main" id="{7BB15292-AC9D-4074-8C8C-855E6A19DD77}"/>
              </a:ext>
            </a:extLst>
          </p:cNvPr>
          <p:cNvSpPr txBox="1">
            <a:spLocks/>
          </p:cNvSpPr>
          <p:nvPr/>
        </p:nvSpPr>
        <p:spPr>
          <a:xfrm>
            <a:off x="50748" y="13997"/>
            <a:ext cx="2087841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ighteous"/>
              <a:buNone/>
              <a:defRPr sz="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Electro</a:t>
            </a:r>
            <a:r>
              <a:rPr lang="en-US" dirty="0">
                <a:solidFill>
                  <a:schemeClr val="accent1"/>
                </a:solidFill>
              </a:rPr>
              <a:t>Vision</a:t>
            </a:r>
            <a:endParaRPr lang="en-US" dirty="0"/>
          </a:p>
        </p:txBody>
      </p:sp>
      <p:sp>
        <p:nvSpPr>
          <p:cNvPr id="9" name="Google Shape;543;p32">
            <a:extLst>
              <a:ext uri="{FF2B5EF4-FFF2-40B4-BE49-F238E27FC236}">
                <a16:creationId xmlns:a16="http://schemas.microsoft.com/office/drawing/2014/main" id="{A4707C5F-6ED6-4785-B477-F888E8426B1F}"/>
              </a:ext>
            </a:extLst>
          </p:cNvPr>
          <p:cNvSpPr/>
          <p:nvPr/>
        </p:nvSpPr>
        <p:spPr>
          <a:xfrm>
            <a:off x="1749471" y="58578"/>
            <a:ext cx="159797" cy="269128"/>
          </a:xfrm>
          <a:custGeom>
            <a:avLst/>
            <a:gdLst/>
            <a:ahLst/>
            <a:cxnLst/>
            <a:rect l="l" t="t" r="r" b="b"/>
            <a:pathLst>
              <a:path w="13098" h="22342" extrusionOk="0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68;p44">
            <a:extLst>
              <a:ext uri="{FF2B5EF4-FFF2-40B4-BE49-F238E27FC236}">
                <a16:creationId xmlns:a16="http://schemas.microsoft.com/office/drawing/2014/main" id="{6F6D74FF-0957-4AC1-BC6C-1CD0CD4B4FEB}"/>
              </a:ext>
            </a:extLst>
          </p:cNvPr>
          <p:cNvSpPr txBox="1"/>
          <p:nvPr/>
        </p:nvSpPr>
        <p:spPr>
          <a:xfrm>
            <a:off x="0" y="4351150"/>
            <a:ext cx="921488" cy="798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rPr>
              <a:t>06.</a:t>
            </a:r>
            <a:endParaRPr sz="3600" b="1" dirty="0">
              <a:solidFill>
                <a:schemeClr val="accent1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</p:spTree>
    <p:extLst>
      <p:ext uri="{BB962C8B-B14F-4D97-AF65-F5344CB8AC3E}">
        <p14:creationId xmlns:p14="http://schemas.microsoft.com/office/powerpoint/2010/main" val="3317758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06;p36">
            <a:extLst>
              <a:ext uri="{FF2B5EF4-FFF2-40B4-BE49-F238E27FC236}">
                <a16:creationId xmlns:a16="http://schemas.microsoft.com/office/drawing/2014/main" id="{DA74F984-3E1B-441A-B1E0-878DF40BAC8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88335" y="846097"/>
            <a:ext cx="8134246" cy="39229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 algn="l">
              <a:lnSpc>
                <a:spcPct val="150000"/>
              </a:lnSpc>
            </a:pPr>
            <a:r>
              <a:rPr lang="en-US" sz="1800" b="1" dirty="0"/>
              <a:t>Insight: </a:t>
            </a:r>
          </a:p>
          <a:p>
            <a:pPr marL="457200" lvl="1" indent="0" algn="l">
              <a:lnSpc>
                <a:spcPct val="150000"/>
              </a:lnSpc>
            </a:pPr>
            <a:r>
              <a:rPr lang="en-US" sz="1600" dirty="0"/>
              <a:t>Customer impacts peak in December with 916 cut-offs, particularly during winter storms.</a:t>
            </a:r>
          </a:p>
          <a:p>
            <a:pPr marL="457200" lvl="1" indent="0" algn="l">
              <a:lnSpc>
                <a:spcPct val="150000"/>
              </a:lnSpc>
            </a:pPr>
            <a:r>
              <a:rPr lang="en-US" sz="1800" b="1" dirty="0"/>
              <a:t>Recommendation</a:t>
            </a:r>
            <a:r>
              <a:rPr lang="en-US" sz="1600" b="1" dirty="0"/>
              <a:t>: </a:t>
            </a:r>
            <a:r>
              <a:rPr lang="en-US" sz="1600" dirty="0"/>
              <a:t>Reinforce infrastructure and ensure adequate winter preparations.</a:t>
            </a:r>
          </a:p>
          <a:p>
            <a:pPr marL="457200" lvl="1" indent="0" algn="l">
              <a:lnSpc>
                <a:spcPct val="150000"/>
              </a:lnSpc>
            </a:pPr>
            <a:r>
              <a:rPr lang="en-US" sz="1800" b="1" dirty="0"/>
              <a:t>Enhancement</a:t>
            </a:r>
            <a:r>
              <a:rPr lang="en-US" sz="1600" b="1" dirty="0"/>
              <a:t>: </a:t>
            </a:r>
            <a:r>
              <a:rPr lang="en-US" sz="1600" dirty="0"/>
              <a:t>Anticipated 15-20% reduction in winter outages.</a:t>
            </a:r>
          </a:p>
          <a:p>
            <a:pPr marL="457200" lvl="1" indent="0" algn="l">
              <a:lnSpc>
                <a:spcPct val="150000"/>
              </a:lnSpc>
            </a:pPr>
            <a:r>
              <a:rPr lang="en-US" sz="1600" b="1" dirty="0"/>
              <a:t>How We Get This Number</a:t>
            </a:r>
            <a:r>
              <a:rPr lang="en-US" sz="1600" dirty="0"/>
              <a:t>: Based on historical data indicating lower outages after infrastructure reinforcement.</a:t>
            </a:r>
          </a:p>
          <a:p>
            <a:pPr marL="457200" lvl="1" indent="0" algn="l">
              <a:lnSpc>
                <a:spcPct val="15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Reference</a:t>
            </a:r>
            <a:r>
              <a:rPr lang="en-US" sz="1600" dirty="0"/>
              <a:t>: Grid Modernization Journal. (2020). Preparing for Winter: Infrastructure Needs and Solutions. Retrieved from Grid Modernization Journal.</a:t>
            </a:r>
          </a:p>
        </p:txBody>
      </p:sp>
      <p:sp>
        <p:nvSpPr>
          <p:cNvPr id="7" name="Google Shape;605;p36">
            <a:extLst>
              <a:ext uri="{FF2B5EF4-FFF2-40B4-BE49-F238E27FC236}">
                <a16:creationId xmlns:a16="http://schemas.microsoft.com/office/drawing/2014/main" id="{EB230898-2EC5-4843-8BB2-AB6196DF06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1767" y="374407"/>
            <a:ext cx="4963200" cy="7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CTA 5 “Winter Outages”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8" name="Google Shape;534;p32">
            <a:extLst>
              <a:ext uri="{FF2B5EF4-FFF2-40B4-BE49-F238E27FC236}">
                <a16:creationId xmlns:a16="http://schemas.microsoft.com/office/drawing/2014/main" id="{7BB15292-AC9D-4074-8C8C-855E6A19DD77}"/>
              </a:ext>
            </a:extLst>
          </p:cNvPr>
          <p:cNvSpPr txBox="1">
            <a:spLocks/>
          </p:cNvSpPr>
          <p:nvPr/>
        </p:nvSpPr>
        <p:spPr>
          <a:xfrm>
            <a:off x="50748" y="13997"/>
            <a:ext cx="2087841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ighteous"/>
              <a:buNone/>
              <a:defRPr sz="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Electro</a:t>
            </a:r>
            <a:r>
              <a:rPr lang="en-US" dirty="0">
                <a:solidFill>
                  <a:schemeClr val="accent1"/>
                </a:solidFill>
              </a:rPr>
              <a:t>Vision</a:t>
            </a:r>
            <a:endParaRPr lang="en-US" dirty="0"/>
          </a:p>
        </p:txBody>
      </p:sp>
      <p:sp>
        <p:nvSpPr>
          <p:cNvPr id="9" name="Google Shape;543;p32">
            <a:extLst>
              <a:ext uri="{FF2B5EF4-FFF2-40B4-BE49-F238E27FC236}">
                <a16:creationId xmlns:a16="http://schemas.microsoft.com/office/drawing/2014/main" id="{A4707C5F-6ED6-4785-B477-F888E8426B1F}"/>
              </a:ext>
            </a:extLst>
          </p:cNvPr>
          <p:cNvSpPr/>
          <p:nvPr/>
        </p:nvSpPr>
        <p:spPr>
          <a:xfrm>
            <a:off x="1749471" y="58578"/>
            <a:ext cx="159797" cy="269128"/>
          </a:xfrm>
          <a:custGeom>
            <a:avLst/>
            <a:gdLst/>
            <a:ahLst/>
            <a:cxnLst/>
            <a:rect l="l" t="t" r="r" b="b"/>
            <a:pathLst>
              <a:path w="13098" h="22342" extrusionOk="0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68;p44">
            <a:extLst>
              <a:ext uri="{FF2B5EF4-FFF2-40B4-BE49-F238E27FC236}">
                <a16:creationId xmlns:a16="http://schemas.microsoft.com/office/drawing/2014/main" id="{6F6D74FF-0957-4AC1-BC6C-1CD0CD4B4FEB}"/>
              </a:ext>
            </a:extLst>
          </p:cNvPr>
          <p:cNvSpPr txBox="1"/>
          <p:nvPr/>
        </p:nvSpPr>
        <p:spPr>
          <a:xfrm>
            <a:off x="0" y="4351150"/>
            <a:ext cx="921488" cy="798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rPr>
              <a:t>06.</a:t>
            </a:r>
            <a:endParaRPr sz="3600" b="1" dirty="0">
              <a:solidFill>
                <a:schemeClr val="accent1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</p:spTree>
    <p:extLst>
      <p:ext uri="{BB962C8B-B14F-4D97-AF65-F5344CB8AC3E}">
        <p14:creationId xmlns:p14="http://schemas.microsoft.com/office/powerpoint/2010/main" val="2375188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06;p36">
            <a:extLst>
              <a:ext uri="{FF2B5EF4-FFF2-40B4-BE49-F238E27FC236}">
                <a16:creationId xmlns:a16="http://schemas.microsoft.com/office/drawing/2014/main" id="{DA74F984-3E1B-441A-B1E0-878DF40BAC8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0744" y="1506240"/>
            <a:ext cx="7336465" cy="2131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 algn="l">
              <a:lnSpc>
                <a:spcPct val="150000"/>
              </a:lnSpc>
            </a:pPr>
            <a:r>
              <a:rPr lang="en-US" sz="2000" dirty="0"/>
              <a:t>You can see the whole raw data through this link:</a:t>
            </a:r>
          </a:p>
          <a:p>
            <a:pPr marL="457200" lvl="1" indent="0" algn="l">
              <a:lnSpc>
                <a:spcPct val="150000"/>
              </a:lnSpc>
            </a:pPr>
            <a:r>
              <a:rPr lang="en-US" sz="2000" dirty="0">
                <a:hlinkClick r:id="rId3"/>
              </a:rPr>
              <a:t>USA Electricity Dataset 2002-2023</a:t>
            </a:r>
            <a:endParaRPr lang="en-US" sz="2000" dirty="0"/>
          </a:p>
        </p:txBody>
      </p:sp>
      <p:sp>
        <p:nvSpPr>
          <p:cNvPr id="7" name="Google Shape;605;p36">
            <a:extLst>
              <a:ext uri="{FF2B5EF4-FFF2-40B4-BE49-F238E27FC236}">
                <a16:creationId xmlns:a16="http://schemas.microsoft.com/office/drawing/2014/main" id="{EB230898-2EC5-4843-8BB2-AB6196DF06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5413" y="653554"/>
            <a:ext cx="4963200" cy="7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Reference: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8" name="Google Shape;534;p32">
            <a:extLst>
              <a:ext uri="{FF2B5EF4-FFF2-40B4-BE49-F238E27FC236}">
                <a16:creationId xmlns:a16="http://schemas.microsoft.com/office/drawing/2014/main" id="{7BB15292-AC9D-4074-8C8C-855E6A19DD77}"/>
              </a:ext>
            </a:extLst>
          </p:cNvPr>
          <p:cNvSpPr txBox="1">
            <a:spLocks/>
          </p:cNvSpPr>
          <p:nvPr/>
        </p:nvSpPr>
        <p:spPr>
          <a:xfrm>
            <a:off x="50748" y="13997"/>
            <a:ext cx="2087841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ighteous"/>
              <a:buNone/>
              <a:defRPr sz="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Electro</a:t>
            </a:r>
            <a:r>
              <a:rPr lang="en-US" dirty="0">
                <a:solidFill>
                  <a:schemeClr val="accent1"/>
                </a:solidFill>
              </a:rPr>
              <a:t>Vision</a:t>
            </a:r>
            <a:endParaRPr lang="en-US" dirty="0"/>
          </a:p>
        </p:txBody>
      </p:sp>
      <p:sp>
        <p:nvSpPr>
          <p:cNvPr id="9" name="Google Shape;543;p32">
            <a:extLst>
              <a:ext uri="{FF2B5EF4-FFF2-40B4-BE49-F238E27FC236}">
                <a16:creationId xmlns:a16="http://schemas.microsoft.com/office/drawing/2014/main" id="{A4707C5F-6ED6-4785-B477-F888E8426B1F}"/>
              </a:ext>
            </a:extLst>
          </p:cNvPr>
          <p:cNvSpPr/>
          <p:nvPr/>
        </p:nvSpPr>
        <p:spPr>
          <a:xfrm>
            <a:off x="1749471" y="58578"/>
            <a:ext cx="159797" cy="269128"/>
          </a:xfrm>
          <a:custGeom>
            <a:avLst/>
            <a:gdLst/>
            <a:ahLst/>
            <a:cxnLst/>
            <a:rect l="l" t="t" r="r" b="b"/>
            <a:pathLst>
              <a:path w="13098" h="22342" extrusionOk="0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086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5"/>
          <p:cNvSpPr txBox="1">
            <a:spLocks noGrp="1"/>
          </p:cNvSpPr>
          <p:nvPr>
            <p:ph type="title" idx="3"/>
          </p:nvPr>
        </p:nvSpPr>
        <p:spPr>
          <a:xfrm>
            <a:off x="618325" y="205436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Thank </a:t>
            </a:r>
            <a:r>
              <a:rPr lang="en" sz="4400" dirty="0">
                <a:solidFill>
                  <a:schemeClr val="accent1"/>
                </a:solidFill>
              </a:rPr>
              <a:t>You!</a:t>
            </a:r>
            <a:endParaRPr sz="4400" dirty="0">
              <a:solidFill>
                <a:schemeClr val="accent1"/>
              </a:solidFill>
            </a:endParaRPr>
          </a:p>
        </p:txBody>
      </p:sp>
      <p:cxnSp>
        <p:nvCxnSpPr>
          <p:cNvPr id="591" name="Google Shape;591;p35"/>
          <p:cNvCxnSpPr/>
          <p:nvPr/>
        </p:nvCxnSpPr>
        <p:spPr>
          <a:xfrm>
            <a:off x="-233825" y="454400"/>
            <a:ext cx="94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534;p32">
            <a:extLst>
              <a:ext uri="{FF2B5EF4-FFF2-40B4-BE49-F238E27FC236}">
                <a16:creationId xmlns:a16="http://schemas.microsoft.com/office/drawing/2014/main" id="{B7659449-2578-4643-BED0-09EB75F43F6A}"/>
              </a:ext>
            </a:extLst>
          </p:cNvPr>
          <p:cNvSpPr txBox="1">
            <a:spLocks/>
          </p:cNvSpPr>
          <p:nvPr/>
        </p:nvSpPr>
        <p:spPr>
          <a:xfrm>
            <a:off x="50748" y="-7949"/>
            <a:ext cx="2087841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ighteous"/>
              <a:buNone/>
              <a:defRPr sz="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Electro</a:t>
            </a:r>
            <a:r>
              <a:rPr lang="en-US" dirty="0">
                <a:solidFill>
                  <a:schemeClr val="accent1"/>
                </a:solidFill>
              </a:rPr>
              <a:t>Vision</a:t>
            </a:r>
            <a:endParaRPr lang="en-US" dirty="0"/>
          </a:p>
        </p:txBody>
      </p:sp>
      <p:sp>
        <p:nvSpPr>
          <p:cNvPr id="43" name="Google Shape;543;p32">
            <a:extLst>
              <a:ext uri="{FF2B5EF4-FFF2-40B4-BE49-F238E27FC236}">
                <a16:creationId xmlns:a16="http://schemas.microsoft.com/office/drawing/2014/main" id="{B086FF10-895E-45B0-A57A-2826D2F77145}"/>
              </a:ext>
            </a:extLst>
          </p:cNvPr>
          <p:cNvSpPr/>
          <p:nvPr/>
        </p:nvSpPr>
        <p:spPr>
          <a:xfrm>
            <a:off x="1749471" y="58578"/>
            <a:ext cx="159797" cy="269128"/>
          </a:xfrm>
          <a:custGeom>
            <a:avLst/>
            <a:gdLst/>
            <a:ahLst/>
            <a:cxnLst/>
            <a:rect l="l" t="t" r="r" b="b"/>
            <a:pathLst>
              <a:path w="13098" h="22342" extrusionOk="0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071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5"/>
          <p:cNvSpPr txBox="1">
            <a:spLocks noGrp="1"/>
          </p:cNvSpPr>
          <p:nvPr>
            <p:ph type="title"/>
          </p:nvPr>
        </p:nvSpPr>
        <p:spPr>
          <a:xfrm>
            <a:off x="897614" y="1569496"/>
            <a:ext cx="2124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Our Team</a:t>
            </a:r>
            <a:endParaRPr dirty="0"/>
          </a:p>
        </p:txBody>
      </p:sp>
      <p:sp>
        <p:nvSpPr>
          <p:cNvPr id="588" name="Google Shape;588;p35"/>
          <p:cNvSpPr txBox="1">
            <a:spLocks noGrp="1"/>
          </p:cNvSpPr>
          <p:nvPr>
            <p:ph type="title" idx="2"/>
          </p:nvPr>
        </p:nvSpPr>
        <p:spPr>
          <a:xfrm>
            <a:off x="325631" y="1627103"/>
            <a:ext cx="1159364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590" name="Google Shape;590;p35"/>
          <p:cNvSpPr txBox="1">
            <a:spLocks noGrp="1"/>
          </p:cNvSpPr>
          <p:nvPr>
            <p:ph type="title" idx="3"/>
          </p:nvPr>
        </p:nvSpPr>
        <p:spPr>
          <a:xfrm>
            <a:off x="754637" y="6352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</a:t>
            </a:r>
            <a:r>
              <a:rPr lang="en" dirty="0">
                <a:solidFill>
                  <a:schemeClr val="accent1"/>
                </a:solidFill>
              </a:rPr>
              <a:t>contents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591" name="Google Shape;591;p35"/>
          <p:cNvCxnSpPr/>
          <p:nvPr/>
        </p:nvCxnSpPr>
        <p:spPr>
          <a:xfrm>
            <a:off x="-233825" y="454400"/>
            <a:ext cx="94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587;p35">
            <a:extLst>
              <a:ext uri="{FF2B5EF4-FFF2-40B4-BE49-F238E27FC236}">
                <a16:creationId xmlns:a16="http://schemas.microsoft.com/office/drawing/2014/main" id="{0ADE3E77-01E7-4794-9B3A-CEC56BF49AC2}"/>
              </a:ext>
            </a:extLst>
          </p:cNvPr>
          <p:cNvSpPr txBox="1">
            <a:spLocks/>
          </p:cNvSpPr>
          <p:nvPr/>
        </p:nvSpPr>
        <p:spPr>
          <a:xfrm>
            <a:off x="3738219" y="162710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ighteous"/>
              <a:buNone/>
              <a:defRPr sz="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9pPr>
          </a:lstStyle>
          <a:p>
            <a:r>
              <a:rPr lang="en-US" sz="2400" dirty="0"/>
              <a:t>Introduction</a:t>
            </a:r>
            <a:endParaRPr lang="en-US" dirty="0"/>
          </a:p>
        </p:txBody>
      </p:sp>
      <p:sp>
        <p:nvSpPr>
          <p:cNvPr id="39" name="Google Shape;588;p35">
            <a:extLst>
              <a:ext uri="{FF2B5EF4-FFF2-40B4-BE49-F238E27FC236}">
                <a16:creationId xmlns:a16="http://schemas.microsoft.com/office/drawing/2014/main" id="{94FDDCE8-A268-4B0B-B5EF-11D4B62E8D5B}"/>
              </a:ext>
            </a:extLst>
          </p:cNvPr>
          <p:cNvSpPr txBox="1">
            <a:spLocks/>
          </p:cNvSpPr>
          <p:nvPr/>
        </p:nvSpPr>
        <p:spPr>
          <a:xfrm>
            <a:off x="2980380" y="1684710"/>
            <a:ext cx="1275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9pPr>
          </a:lstStyle>
          <a:p>
            <a:r>
              <a:rPr lang="en" dirty="0"/>
              <a:t>02.</a:t>
            </a:r>
          </a:p>
        </p:txBody>
      </p:sp>
      <p:sp>
        <p:nvSpPr>
          <p:cNvPr id="40" name="Google Shape;587;p35">
            <a:extLst>
              <a:ext uri="{FF2B5EF4-FFF2-40B4-BE49-F238E27FC236}">
                <a16:creationId xmlns:a16="http://schemas.microsoft.com/office/drawing/2014/main" id="{1CFE548F-F396-4253-85C2-87541B1D6D6B}"/>
              </a:ext>
            </a:extLst>
          </p:cNvPr>
          <p:cNvSpPr txBox="1">
            <a:spLocks/>
          </p:cNvSpPr>
          <p:nvPr/>
        </p:nvSpPr>
        <p:spPr>
          <a:xfrm>
            <a:off x="6096246" y="1627103"/>
            <a:ext cx="289535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ighteous"/>
              <a:buNone/>
              <a:defRPr sz="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9pPr>
          </a:lstStyle>
          <a:p>
            <a:r>
              <a:rPr lang="en-US" sz="2400" dirty="0"/>
              <a:t>Objectives</a:t>
            </a:r>
            <a:endParaRPr lang="en-US" dirty="0"/>
          </a:p>
        </p:txBody>
      </p:sp>
      <p:sp>
        <p:nvSpPr>
          <p:cNvPr id="41" name="Google Shape;588;p35">
            <a:extLst>
              <a:ext uri="{FF2B5EF4-FFF2-40B4-BE49-F238E27FC236}">
                <a16:creationId xmlns:a16="http://schemas.microsoft.com/office/drawing/2014/main" id="{9EAE8BAF-E40D-4C28-B813-C4D4247742B3}"/>
              </a:ext>
            </a:extLst>
          </p:cNvPr>
          <p:cNvSpPr txBox="1">
            <a:spLocks/>
          </p:cNvSpPr>
          <p:nvPr/>
        </p:nvSpPr>
        <p:spPr>
          <a:xfrm>
            <a:off x="5812575" y="1684710"/>
            <a:ext cx="1275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9pPr>
          </a:lstStyle>
          <a:p>
            <a:r>
              <a:rPr lang="en" dirty="0"/>
              <a:t>03.</a:t>
            </a:r>
          </a:p>
        </p:txBody>
      </p:sp>
      <p:sp>
        <p:nvSpPr>
          <p:cNvPr id="42" name="Google Shape;534;p32">
            <a:extLst>
              <a:ext uri="{FF2B5EF4-FFF2-40B4-BE49-F238E27FC236}">
                <a16:creationId xmlns:a16="http://schemas.microsoft.com/office/drawing/2014/main" id="{B7659449-2578-4643-BED0-09EB75F43F6A}"/>
              </a:ext>
            </a:extLst>
          </p:cNvPr>
          <p:cNvSpPr txBox="1">
            <a:spLocks/>
          </p:cNvSpPr>
          <p:nvPr/>
        </p:nvSpPr>
        <p:spPr>
          <a:xfrm>
            <a:off x="50748" y="13997"/>
            <a:ext cx="2087841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ighteous"/>
              <a:buNone/>
              <a:defRPr sz="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Electro</a:t>
            </a:r>
            <a:r>
              <a:rPr lang="en-US" dirty="0">
                <a:solidFill>
                  <a:schemeClr val="accent1"/>
                </a:solidFill>
              </a:rPr>
              <a:t>Vision</a:t>
            </a:r>
            <a:endParaRPr lang="en-US" dirty="0"/>
          </a:p>
        </p:txBody>
      </p:sp>
      <p:sp>
        <p:nvSpPr>
          <p:cNvPr id="43" name="Google Shape;543;p32">
            <a:extLst>
              <a:ext uri="{FF2B5EF4-FFF2-40B4-BE49-F238E27FC236}">
                <a16:creationId xmlns:a16="http://schemas.microsoft.com/office/drawing/2014/main" id="{B086FF10-895E-45B0-A57A-2826D2F77145}"/>
              </a:ext>
            </a:extLst>
          </p:cNvPr>
          <p:cNvSpPr/>
          <p:nvPr/>
        </p:nvSpPr>
        <p:spPr>
          <a:xfrm>
            <a:off x="1749471" y="58578"/>
            <a:ext cx="159797" cy="269128"/>
          </a:xfrm>
          <a:custGeom>
            <a:avLst/>
            <a:gdLst/>
            <a:ahLst/>
            <a:cxnLst/>
            <a:rect l="l" t="t" r="r" b="b"/>
            <a:pathLst>
              <a:path w="13098" h="22342" extrusionOk="0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87;p35">
            <a:extLst>
              <a:ext uri="{FF2B5EF4-FFF2-40B4-BE49-F238E27FC236}">
                <a16:creationId xmlns:a16="http://schemas.microsoft.com/office/drawing/2014/main" id="{6F9903C0-1CDF-4992-8957-30CF9E5E7170}"/>
              </a:ext>
            </a:extLst>
          </p:cNvPr>
          <p:cNvSpPr txBox="1">
            <a:spLocks/>
          </p:cNvSpPr>
          <p:nvPr/>
        </p:nvSpPr>
        <p:spPr>
          <a:xfrm>
            <a:off x="897614" y="2840948"/>
            <a:ext cx="2124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ighteous"/>
              <a:buNone/>
              <a:defRPr sz="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9pPr>
          </a:lstStyle>
          <a:p>
            <a:r>
              <a:rPr lang="en-US" sz="2400" dirty="0"/>
              <a:t>Cleaning Process</a:t>
            </a:r>
            <a:endParaRPr lang="en-US" dirty="0"/>
          </a:p>
        </p:txBody>
      </p:sp>
      <p:sp>
        <p:nvSpPr>
          <p:cNvPr id="13" name="Google Shape;588;p35">
            <a:extLst>
              <a:ext uri="{FF2B5EF4-FFF2-40B4-BE49-F238E27FC236}">
                <a16:creationId xmlns:a16="http://schemas.microsoft.com/office/drawing/2014/main" id="{4870645F-8FA5-44A3-BC65-DF87F66F515D}"/>
              </a:ext>
            </a:extLst>
          </p:cNvPr>
          <p:cNvSpPr txBox="1">
            <a:spLocks/>
          </p:cNvSpPr>
          <p:nvPr/>
        </p:nvSpPr>
        <p:spPr>
          <a:xfrm>
            <a:off x="325631" y="2898555"/>
            <a:ext cx="1159364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9pPr>
          </a:lstStyle>
          <a:p>
            <a:r>
              <a:rPr lang="en" dirty="0"/>
              <a:t>04.</a:t>
            </a:r>
          </a:p>
        </p:txBody>
      </p:sp>
      <p:sp>
        <p:nvSpPr>
          <p:cNvPr id="14" name="Google Shape;587;p35">
            <a:extLst>
              <a:ext uri="{FF2B5EF4-FFF2-40B4-BE49-F238E27FC236}">
                <a16:creationId xmlns:a16="http://schemas.microsoft.com/office/drawing/2014/main" id="{46960B81-682B-41FB-8C9F-38D97E2DE13E}"/>
              </a:ext>
            </a:extLst>
          </p:cNvPr>
          <p:cNvSpPr txBox="1">
            <a:spLocks/>
          </p:cNvSpPr>
          <p:nvPr/>
        </p:nvSpPr>
        <p:spPr>
          <a:xfrm>
            <a:off x="3738219" y="2840948"/>
            <a:ext cx="2124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ighteous"/>
              <a:buNone/>
              <a:defRPr sz="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9pPr>
          </a:lstStyle>
          <a:p>
            <a:r>
              <a:rPr lang="en-US" sz="2400" dirty="0"/>
              <a:t>Report</a:t>
            </a:r>
            <a:endParaRPr lang="en-US" dirty="0"/>
          </a:p>
        </p:txBody>
      </p:sp>
      <p:sp>
        <p:nvSpPr>
          <p:cNvPr id="15" name="Google Shape;588;p35">
            <a:extLst>
              <a:ext uri="{FF2B5EF4-FFF2-40B4-BE49-F238E27FC236}">
                <a16:creationId xmlns:a16="http://schemas.microsoft.com/office/drawing/2014/main" id="{2FB375D5-2A22-45CB-B7BE-EE87C313100F}"/>
              </a:ext>
            </a:extLst>
          </p:cNvPr>
          <p:cNvSpPr txBox="1">
            <a:spLocks/>
          </p:cNvSpPr>
          <p:nvPr/>
        </p:nvSpPr>
        <p:spPr>
          <a:xfrm>
            <a:off x="3166236" y="2898555"/>
            <a:ext cx="1159364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9pPr>
          </a:lstStyle>
          <a:p>
            <a:r>
              <a:rPr lang="en" dirty="0"/>
              <a:t>05.</a:t>
            </a:r>
          </a:p>
        </p:txBody>
      </p:sp>
      <p:sp>
        <p:nvSpPr>
          <p:cNvPr id="16" name="Google Shape;587;p35">
            <a:extLst>
              <a:ext uri="{FF2B5EF4-FFF2-40B4-BE49-F238E27FC236}">
                <a16:creationId xmlns:a16="http://schemas.microsoft.com/office/drawing/2014/main" id="{0514515C-F7B5-4C29-8364-BAAFA01EDD35}"/>
              </a:ext>
            </a:extLst>
          </p:cNvPr>
          <p:cNvSpPr txBox="1">
            <a:spLocks/>
          </p:cNvSpPr>
          <p:nvPr/>
        </p:nvSpPr>
        <p:spPr>
          <a:xfrm>
            <a:off x="6539789" y="2843852"/>
            <a:ext cx="2731504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ighteous"/>
              <a:buNone/>
              <a:defRPr sz="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9pPr>
          </a:lstStyle>
          <a:p>
            <a:r>
              <a:rPr lang="en-US" sz="2400" b="1" dirty="0"/>
              <a:t>R</a:t>
            </a:r>
            <a:r>
              <a:rPr lang="en-US" b="1" dirty="0"/>
              <a:t>ecommendations</a:t>
            </a:r>
            <a:endParaRPr lang="en-US" sz="1800" b="1" dirty="0"/>
          </a:p>
        </p:txBody>
      </p:sp>
      <p:sp>
        <p:nvSpPr>
          <p:cNvPr id="17" name="Google Shape;588;p35">
            <a:extLst>
              <a:ext uri="{FF2B5EF4-FFF2-40B4-BE49-F238E27FC236}">
                <a16:creationId xmlns:a16="http://schemas.microsoft.com/office/drawing/2014/main" id="{4C2A161C-3B59-4E99-9184-C860F90B25A6}"/>
              </a:ext>
            </a:extLst>
          </p:cNvPr>
          <p:cNvSpPr txBox="1">
            <a:spLocks/>
          </p:cNvSpPr>
          <p:nvPr/>
        </p:nvSpPr>
        <p:spPr>
          <a:xfrm>
            <a:off x="5870543" y="2898555"/>
            <a:ext cx="1159364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9pPr>
          </a:lstStyle>
          <a:p>
            <a:r>
              <a:rPr lang="en" dirty="0"/>
              <a:t>06.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0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chemeClr val="accent1"/>
                </a:solidFill>
              </a:rPr>
              <a:t>team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76" name="Google Shape;676;p40"/>
          <p:cNvSpPr txBox="1">
            <a:spLocks noGrp="1"/>
          </p:cNvSpPr>
          <p:nvPr>
            <p:ph type="title"/>
          </p:nvPr>
        </p:nvSpPr>
        <p:spPr>
          <a:xfrm>
            <a:off x="656205" y="1815254"/>
            <a:ext cx="23364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Khadiga </a:t>
            </a:r>
            <a:r>
              <a:rPr lang="en" dirty="0">
                <a:solidFill>
                  <a:schemeClr val="accent1"/>
                </a:solidFill>
              </a:rPr>
              <a:t>Hisham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78" name="Google Shape;678;p40"/>
          <p:cNvSpPr txBox="1">
            <a:spLocks noGrp="1"/>
          </p:cNvSpPr>
          <p:nvPr>
            <p:ph type="title" idx="2"/>
          </p:nvPr>
        </p:nvSpPr>
        <p:spPr>
          <a:xfrm>
            <a:off x="1531088" y="3179317"/>
            <a:ext cx="2429931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Menna </a:t>
            </a:r>
            <a:r>
              <a:rPr lang="en" dirty="0">
                <a:solidFill>
                  <a:schemeClr val="accent1"/>
                </a:solidFill>
              </a:rPr>
              <a:t>Mahmoud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80" name="Google Shape;680;p40"/>
          <p:cNvSpPr txBox="1">
            <a:spLocks noGrp="1"/>
          </p:cNvSpPr>
          <p:nvPr>
            <p:ph type="title" idx="4"/>
          </p:nvPr>
        </p:nvSpPr>
        <p:spPr>
          <a:xfrm>
            <a:off x="3403800" y="1815254"/>
            <a:ext cx="23364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Karim </a:t>
            </a:r>
            <a:r>
              <a:rPr lang="en" dirty="0">
                <a:solidFill>
                  <a:schemeClr val="accent1"/>
                </a:solidFill>
              </a:rPr>
              <a:t>Adel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8" name="Google Shape;680;p40">
            <a:extLst>
              <a:ext uri="{FF2B5EF4-FFF2-40B4-BE49-F238E27FC236}">
                <a16:creationId xmlns:a16="http://schemas.microsoft.com/office/drawing/2014/main" id="{482F2CA0-F866-4134-9260-C001E3EEFD56}"/>
              </a:ext>
            </a:extLst>
          </p:cNvPr>
          <p:cNvSpPr txBox="1">
            <a:spLocks/>
          </p:cNvSpPr>
          <p:nvPr/>
        </p:nvSpPr>
        <p:spPr>
          <a:xfrm>
            <a:off x="6093307" y="1800738"/>
            <a:ext cx="2689186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ighteous"/>
              <a:buNone/>
              <a:defRPr sz="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useoModerno Black"/>
              <a:buNone/>
              <a:defRPr sz="25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useoModerno Black"/>
              <a:buNone/>
              <a:defRPr sz="25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useoModerno Black"/>
              <a:buNone/>
              <a:defRPr sz="25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useoModerno Black"/>
              <a:buNone/>
              <a:defRPr sz="25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useoModerno Black"/>
              <a:buNone/>
              <a:defRPr sz="25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useoModerno Black"/>
              <a:buNone/>
              <a:defRPr sz="25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useoModerno Black"/>
              <a:buNone/>
              <a:defRPr sz="25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useoModerno Black"/>
              <a:buNone/>
              <a:defRPr sz="25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9pPr>
          </a:lstStyle>
          <a:p>
            <a:r>
              <a:rPr lang="en-US" dirty="0"/>
              <a:t>Abdallah </a:t>
            </a:r>
            <a:r>
              <a:rPr lang="en-US" dirty="0">
                <a:solidFill>
                  <a:schemeClr val="accent1"/>
                </a:solidFill>
              </a:rPr>
              <a:t>Elmallwany</a:t>
            </a:r>
          </a:p>
        </p:txBody>
      </p:sp>
      <p:sp>
        <p:nvSpPr>
          <p:cNvPr id="19" name="Google Shape;680;p40">
            <a:extLst>
              <a:ext uri="{FF2B5EF4-FFF2-40B4-BE49-F238E27FC236}">
                <a16:creationId xmlns:a16="http://schemas.microsoft.com/office/drawing/2014/main" id="{2696F3AF-E405-4BFE-89CD-A3FDE9924607}"/>
              </a:ext>
            </a:extLst>
          </p:cNvPr>
          <p:cNvSpPr txBox="1">
            <a:spLocks/>
          </p:cNvSpPr>
          <p:nvPr/>
        </p:nvSpPr>
        <p:spPr>
          <a:xfrm>
            <a:off x="4784651" y="3179317"/>
            <a:ext cx="23364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ighteous"/>
              <a:buNone/>
              <a:defRPr sz="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useoModerno Black"/>
              <a:buNone/>
              <a:defRPr sz="25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useoModerno Black"/>
              <a:buNone/>
              <a:defRPr sz="25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useoModerno Black"/>
              <a:buNone/>
              <a:defRPr sz="25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useoModerno Black"/>
              <a:buNone/>
              <a:defRPr sz="25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useoModerno Black"/>
              <a:buNone/>
              <a:defRPr sz="25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useoModerno Black"/>
              <a:buNone/>
              <a:defRPr sz="25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useoModerno Black"/>
              <a:buNone/>
              <a:defRPr sz="25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useoModerno Black"/>
              <a:buNone/>
              <a:defRPr sz="25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9pPr>
          </a:lstStyle>
          <a:p>
            <a:r>
              <a:rPr lang="en-US" dirty="0"/>
              <a:t>Mahmoud </a:t>
            </a:r>
            <a:r>
              <a:rPr lang="en-US" dirty="0">
                <a:solidFill>
                  <a:schemeClr val="accent1"/>
                </a:solidFill>
              </a:rPr>
              <a:t>Sayed</a:t>
            </a:r>
          </a:p>
        </p:txBody>
      </p:sp>
      <p:sp>
        <p:nvSpPr>
          <p:cNvPr id="20" name="Google Shape;534;p32">
            <a:extLst>
              <a:ext uri="{FF2B5EF4-FFF2-40B4-BE49-F238E27FC236}">
                <a16:creationId xmlns:a16="http://schemas.microsoft.com/office/drawing/2014/main" id="{BA615241-3970-4D3F-A8FA-1DA290F1012F}"/>
              </a:ext>
            </a:extLst>
          </p:cNvPr>
          <p:cNvSpPr txBox="1">
            <a:spLocks/>
          </p:cNvSpPr>
          <p:nvPr/>
        </p:nvSpPr>
        <p:spPr>
          <a:xfrm>
            <a:off x="3740730" y="4698475"/>
            <a:ext cx="2087841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ighteous"/>
              <a:buNone/>
              <a:defRPr sz="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Electro</a:t>
            </a:r>
            <a:r>
              <a:rPr lang="en-US" dirty="0">
                <a:solidFill>
                  <a:schemeClr val="accent1"/>
                </a:solidFill>
              </a:rPr>
              <a:t>Vision</a:t>
            </a:r>
            <a:endParaRPr lang="en-US" dirty="0"/>
          </a:p>
        </p:txBody>
      </p:sp>
      <p:sp>
        <p:nvSpPr>
          <p:cNvPr id="21" name="Google Shape;543;p32">
            <a:extLst>
              <a:ext uri="{FF2B5EF4-FFF2-40B4-BE49-F238E27FC236}">
                <a16:creationId xmlns:a16="http://schemas.microsoft.com/office/drawing/2014/main" id="{1E923E04-EC74-4E11-A0C0-7D6DEAF99F53}"/>
              </a:ext>
            </a:extLst>
          </p:cNvPr>
          <p:cNvSpPr/>
          <p:nvPr/>
        </p:nvSpPr>
        <p:spPr>
          <a:xfrm>
            <a:off x="5439453" y="4743056"/>
            <a:ext cx="159797" cy="269128"/>
          </a:xfrm>
          <a:custGeom>
            <a:avLst/>
            <a:gdLst/>
            <a:ahLst/>
            <a:cxnLst/>
            <a:rect l="l" t="t" r="r" b="b"/>
            <a:pathLst>
              <a:path w="13098" h="22342" extrusionOk="0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768;p44">
            <a:extLst>
              <a:ext uri="{FF2B5EF4-FFF2-40B4-BE49-F238E27FC236}">
                <a16:creationId xmlns:a16="http://schemas.microsoft.com/office/drawing/2014/main" id="{330C012C-651A-41B1-A214-D1003226D26D}"/>
              </a:ext>
            </a:extLst>
          </p:cNvPr>
          <p:cNvSpPr txBox="1"/>
          <p:nvPr/>
        </p:nvSpPr>
        <p:spPr>
          <a:xfrm>
            <a:off x="106335" y="4213284"/>
            <a:ext cx="827400" cy="798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rPr>
              <a:t>01.</a:t>
            </a:r>
            <a:endParaRPr sz="3600" b="1" dirty="0">
              <a:solidFill>
                <a:schemeClr val="accent1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4"/>
          <p:cNvSpPr txBox="1">
            <a:spLocks noGrp="1"/>
          </p:cNvSpPr>
          <p:nvPr>
            <p:ph type="title"/>
          </p:nvPr>
        </p:nvSpPr>
        <p:spPr>
          <a:xfrm>
            <a:off x="3399763" y="1171600"/>
            <a:ext cx="4817700" cy="7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560" name="Google Shape;560;p34"/>
          <p:cNvGrpSpPr/>
          <p:nvPr/>
        </p:nvGrpSpPr>
        <p:grpSpPr>
          <a:xfrm>
            <a:off x="1896022" y="1260950"/>
            <a:ext cx="1091175" cy="2710950"/>
            <a:chOff x="985500" y="1012925"/>
            <a:chExt cx="1091175" cy="2710950"/>
          </a:xfrm>
        </p:grpSpPr>
        <p:sp>
          <p:nvSpPr>
            <p:cNvPr id="561" name="Google Shape;561;p34"/>
            <p:cNvSpPr/>
            <p:nvPr/>
          </p:nvSpPr>
          <p:spPr>
            <a:xfrm flipH="1">
              <a:off x="1266725" y="1444125"/>
              <a:ext cx="809950" cy="2279750"/>
            </a:xfrm>
            <a:custGeom>
              <a:avLst/>
              <a:gdLst/>
              <a:ahLst/>
              <a:cxnLst/>
              <a:rect l="l" t="t" r="r" b="b"/>
              <a:pathLst>
                <a:path w="32398" h="91190" extrusionOk="0">
                  <a:moveTo>
                    <a:pt x="1" y="0"/>
                  </a:moveTo>
                  <a:lnTo>
                    <a:pt x="1" y="91189"/>
                  </a:lnTo>
                  <a:lnTo>
                    <a:pt x="32397" y="91189"/>
                  </a:lnTo>
                  <a:lnTo>
                    <a:pt x="323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 flipH="1">
              <a:off x="985500" y="1444125"/>
              <a:ext cx="281250" cy="2279750"/>
            </a:xfrm>
            <a:custGeom>
              <a:avLst/>
              <a:gdLst/>
              <a:ahLst/>
              <a:cxnLst/>
              <a:rect l="l" t="t" r="r" b="b"/>
              <a:pathLst>
                <a:path w="11250" h="91190" extrusionOk="0">
                  <a:moveTo>
                    <a:pt x="0" y="0"/>
                  </a:moveTo>
                  <a:lnTo>
                    <a:pt x="0" y="91189"/>
                  </a:lnTo>
                  <a:lnTo>
                    <a:pt x="11250" y="91189"/>
                  </a:lnTo>
                  <a:lnTo>
                    <a:pt x="11250" y="0"/>
                  </a:lnTo>
                  <a:close/>
                </a:path>
              </a:pathLst>
            </a:custGeom>
            <a:solidFill>
              <a:srgbClr val="DFE7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 flipH="1">
              <a:off x="1009600" y="1012925"/>
              <a:ext cx="1067075" cy="436000"/>
            </a:xfrm>
            <a:custGeom>
              <a:avLst/>
              <a:gdLst/>
              <a:ahLst/>
              <a:cxnLst/>
              <a:rect l="l" t="t" r="r" b="b"/>
              <a:pathLst>
                <a:path w="42683" h="17440" extrusionOk="0">
                  <a:moveTo>
                    <a:pt x="10291" y="0"/>
                  </a:moveTo>
                  <a:cubicBezTo>
                    <a:pt x="6994" y="0"/>
                    <a:pt x="4107" y="2211"/>
                    <a:pt x="3252" y="5393"/>
                  </a:cubicBezTo>
                  <a:lnTo>
                    <a:pt x="1" y="17440"/>
                  </a:lnTo>
                  <a:lnTo>
                    <a:pt x="32397" y="17440"/>
                  </a:lnTo>
                  <a:lnTo>
                    <a:pt x="426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 flipH="1">
              <a:off x="985500" y="1012925"/>
              <a:ext cx="281250" cy="436000"/>
            </a:xfrm>
            <a:custGeom>
              <a:avLst/>
              <a:gdLst/>
              <a:ahLst/>
              <a:cxnLst/>
              <a:rect l="l" t="t" r="r" b="b"/>
              <a:pathLst>
                <a:path w="11250" h="17440" extrusionOk="0">
                  <a:moveTo>
                    <a:pt x="10285" y="0"/>
                  </a:moveTo>
                  <a:cubicBezTo>
                    <a:pt x="6994" y="0"/>
                    <a:pt x="4107" y="2211"/>
                    <a:pt x="3246" y="5393"/>
                  </a:cubicBezTo>
                  <a:lnTo>
                    <a:pt x="0" y="17440"/>
                  </a:lnTo>
                  <a:lnTo>
                    <a:pt x="11250" y="17440"/>
                  </a:lnTo>
                  <a:lnTo>
                    <a:pt x="11250" y="0"/>
                  </a:lnTo>
                  <a:close/>
                </a:path>
              </a:pathLst>
            </a:custGeom>
            <a:solidFill>
              <a:srgbClr val="DFE7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 flipH="1">
              <a:off x="985500" y="1448900"/>
              <a:ext cx="281250" cy="2274975"/>
            </a:xfrm>
            <a:custGeom>
              <a:avLst/>
              <a:gdLst/>
              <a:ahLst/>
              <a:cxnLst/>
              <a:rect l="l" t="t" r="r" b="b"/>
              <a:pathLst>
                <a:path w="11250" h="90999" extrusionOk="0">
                  <a:moveTo>
                    <a:pt x="0" y="1"/>
                  </a:moveTo>
                  <a:lnTo>
                    <a:pt x="0" y="90998"/>
                  </a:lnTo>
                  <a:lnTo>
                    <a:pt x="11250" y="90998"/>
                  </a:lnTo>
                  <a:lnTo>
                    <a:pt x="112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 flipH="1">
              <a:off x="1265425" y="1444125"/>
              <a:ext cx="1325" cy="4800"/>
            </a:xfrm>
            <a:custGeom>
              <a:avLst/>
              <a:gdLst/>
              <a:ahLst/>
              <a:cxnLst/>
              <a:rect l="l" t="t" r="r" b="b"/>
              <a:pathLst>
                <a:path w="53" h="192" extrusionOk="0">
                  <a:moveTo>
                    <a:pt x="0" y="0"/>
                  </a:moveTo>
                  <a:lnTo>
                    <a:pt x="0" y="19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BF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 flipH="1">
              <a:off x="985500" y="1012925"/>
              <a:ext cx="279950" cy="431225"/>
            </a:xfrm>
            <a:custGeom>
              <a:avLst/>
              <a:gdLst/>
              <a:ahLst/>
              <a:cxnLst/>
              <a:rect l="l" t="t" r="r" b="b"/>
              <a:pathLst>
                <a:path w="11198" h="17249" extrusionOk="0">
                  <a:moveTo>
                    <a:pt x="10233" y="0"/>
                  </a:moveTo>
                  <a:cubicBezTo>
                    <a:pt x="6942" y="0"/>
                    <a:pt x="4055" y="2211"/>
                    <a:pt x="3194" y="5393"/>
                  </a:cubicBezTo>
                  <a:lnTo>
                    <a:pt x="1" y="17248"/>
                  </a:lnTo>
                  <a:lnTo>
                    <a:pt x="11198" y="17248"/>
                  </a:lnTo>
                  <a:lnTo>
                    <a:pt x="111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 flipH="1">
              <a:off x="985500" y="1444125"/>
              <a:ext cx="281250" cy="4800"/>
            </a:xfrm>
            <a:custGeom>
              <a:avLst/>
              <a:gdLst/>
              <a:ahLst/>
              <a:cxnLst/>
              <a:rect l="l" t="t" r="r" b="b"/>
              <a:pathLst>
                <a:path w="11250" h="192" extrusionOk="0">
                  <a:moveTo>
                    <a:pt x="53" y="0"/>
                  </a:moveTo>
                  <a:lnTo>
                    <a:pt x="0" y="192"/>
                  </a:lnTo>
                  <a:lnTo>
                    <a:pt x="11250" y="192"/>
                  </a:lnTo>
                  <a:lnTo>
                    <a:pt x="112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 flipH="1">
              <a:off x="1515475" y="1138650"/>
              <a:ext cx="307800" cy="242700"/>
            </a:xfrm>
            <a:custGeom>
              <a:avLst/>
              <a:gdLst/>
              <a:ahLst/>
              <a:cxnLst/>
              <a:rect l="l" t="t" r="r" b="b"/>
              <a:pathLst>
                <a:path w="12312" h="9708" extrusionOk="0">
                  <a:moveTo>
                    <a:pt x="2604" y="1"/>
                  </a:moveTo>
                  <a:lnTo>
                    <a:pt x="0" y="9708"/>
                  </a:lnTo>
                  <a:lnTo>
                    <a:pt x="9707" y="9708"/>
                  </a:lnTo>
                  <a:lnTo>
                    <a:pt x="123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 flipH="1">
              <a:off x="1780550" y="1771000"/>
              <a:ext cx="84025" cy="84050"/>
            </a:xfrm>
            <a:custGeom>
              <a:avLst/>
              <a:gdLst/>
              <a:ahLst/>
              <a:cxnLst/>
              <a:rect l="l" t="t" r="r" b="b"/>
              <a:pathLst>
                <a:path w="3361" h="3362" extrusionOk="0">
                  <a:moveTo>
                    <a:pt x="1680" y="0"/>
                  </a:moveTo>
                  <a:cubicBezTo>
                    <a:pt x="751" y="0"/>
                    <a:pt x="0" y="757"/>
                    <a:pt x="0" y="1680"/>
                  </a:cubicBezTo>
                  <a:cubicBezTo>
                    <a:pt x="0" y="2610"/>
                    <a:pt x="751" y="3361"/>
                    <a:pt x="1680" y="3361"/>
                  </a:cubicBezTo>
                  <a:cubicBezTo>
                    <a:pt x="2604" y="3361"/>
                    <a:pt x="3361" y="2610"/>
                    <a:pt x="3361" y="1680"/>
                  </a:cubicBezTo>
                  <a:cubicBezTo>
                    <a:pt x="3361" y="757"/>
                    <a:pt x="2604" y="0"/>
                    <a:pt x="16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 flipH="1">
              <a:off x="1822575" y="1771000"/>
              <a:ext cx="50400" cy="84050"/>
            </a:xfrm>
            <a:custGeom>
              <a:avLst/>
              <a:gdLst/>
              <a:ahLst/>
              <a:cxnLst/>
              <a:rect l="l" t="t" r="r" b="b"/>
              <a:pathLst>
                <a:path w="2016" h="3362" extrusionOk="0">
                  <a:moveTo>
                    <a:pt x="1" y="0"/>
                  </a:moveTo>
                  <a:lnTo>
                    <a:pt x="1" y="3361"/>
                  </a:lnTo>
                  <a:lnTo>
                    <a:pt x="2016" y="3361"/>
                  </a:lnTo>
                  <a:lnTo>
                    <a:pt x="2016" y="1680"/>
                  </a:lnTo>
                  <a:lnTo>
                    <a:pt x="20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 flipH="1">
              <a:off x="1830925" y="1771000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extrusionOk="0">
                  <a:moveTo>
                    <a:pt x="1681" y="0"/>
                  </a:moveTo>
                  <a:cubicBezTo>
                    <a:pt x="751" y="0"/>
                    <a:pt x="1" y="757"/>
                    <a:pt x="1" y="1680"/>
                  </a:cubicBezTo>
                  <a:cubicBezTo>
                    <a:pt x="1" y="2610"/>
                    <a:pt x="751" y="3361"/>
                    <a:pt x="1681" y="3361"/>
                  </a:cubicBezTo>
                  <a:cubicBezTo>
                    <a:pt x="2605" y="3361"/>
                    <a:pt x="3362" y="2610"/>
                    <a:pt x="3362" y="1680"/>
                  </a:cubicBezTo>
                  <a:cubicBezTo>
                    <a:pt x="3362" y="757"/>
                    <a:pt x="2605" y="0"/>
                    <a:pt x="16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 flipH="1">
              <a:off x="1624350" y="1771000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extrusionOk="0">
                  <a:moveTo>
                    <a:pt x="1682" y="0"/>
                  </a:moveTo>
                  <a:cubicBezTo>
                    <a:pt x="752" y="0"/>
                    <a:pt x="1" y="757"/>
                    <a:pt x="1" y="1680"/>
                  </a:cubicBezTo>
                  <a:cubicBezTo>
                    <a:pt x="1" y="2610"/>
                    <a:pt x="752" y="3361"/>
                    <a:pt x="1682" y="3361"/>
                  </a:cubicBezTo>
                  <a:cubicBezTo>
                    <a:pt x="2612" y="3361"/>
                    <a:pt x="3362" y="2610"/>
                    <a:pt x="3362" y="1680"/>
                  </a:cubicBezTo>
                  <a:cubicBezTo>
                    <a:pt x="3362" y="757"/>
                    <a:pt x="2612" y="0"/>
                    <a:pt x="16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 flipH="1">
              <a:off x="1666325" y="1771000"/>
              <a:ext cx="50425" cy="84050"/>
            </a:xfrm>
            <a:custGeom>
              <a:avLst/>
              <a:gdLst/>
              <a:ahLst/>
              <a:cxnLst/>
              <a:rect l="l" t="t" r="r" b="b"/>
              <a:pathLst>
                <a:path w="2017" h="3362" extrusionOk="0">
                  <a:moveTo>
                    <a:pt x="1" y="0"/>
                  </a:moveTo>
                  <a:lnTo>
                    <a:pt x="1" y="3361"/>
                  </a:lnTo>
                  <a:lnTo>
                    <a:pt x="2016" y="3361"/>
                  </a:lnTo>
                  <a:lnTo>
                    <a:pt x="2016" y="1680"/>
                  </a:lnTo>
                  <a:lnTo>
                    <a:pt x="20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 flipH="1">
              <a:off x="1674725" y="1771000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extrusionOk="0">
                  <a:moveTo>
                    <a:pt x="1682" y="0"/>
                  </a:moveTo>
                  <a:cubicBezTo>
                    <a:pt x="752" y="0"/>
                    <a:pt x="1" y="757"/>
                    <a:pt x="1" y="1680"/>
                  </a:cubicBezTo>
                  <a:cubicBezTo>
                    <a:pt x="1" y="2610"/>
                    <a:pt x="752" y="3361"/>
                    <a:pt x="1682" y="3361"/>
                  </a:cubicBezTo>
                  <a:cubicBezTo>
                    <a:pt x="2605" y="3361"/>
                    <a:pt x="3362" y="2610"/>
                    <a:pt x="3362" y="1680"/>
                  </a:cubicBezTo>
                  <a:cubicBezTo>
                    <a:pt x="3362" y="757"/>
                    <a:pt x="2605" y="0"/>
                    <a:pt x="16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 flipH="1">
              <a:off x="1468100" y="1771000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extrusionOk="0">
                  <a:moveTo>
                    <a:pt x="1680" y="0"/>
                  </a:moveTo>
                  <a:cubicBezTo>
                    <a:pt x="750" y="0"/>
                    <a:pt x="0" y="757"/>
                    <a:pt x="0" y="1680"/>
                  </a:cubicBezTo>
                  <a:cubicBezTo>
                    <a:pt x="0" y="2610"/>
                    <a:pt x="750" y="3361"/>
                    <a:pt x="1680" y="3361"/>
                  </a:cubicBezTo>
                  <a:cubicBezTo>
                    <a:pt x="2610" y="3361"/>
                    <a:pt x="3361" y="2610"/>
                    <a:pt x="3361" y="1680"/>
                  </a:cubicBezTo>
                  <a:cubicBezTo>
                    <a:pt x="3361" y="757"/>
                    <a:pt x="2610" y="0"/>
                    <a:pt x="16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 flipH="1">
              <a:off x="1510150" y="1771000"/>
              <a:ext cx="50400" cy="84050"/>
            </a:xfrm>
            <a:custGeom>
              <a:avLst/>
              <a:gdLst/>
              <a:ahLst/>
              <a:cxnLst/>
              <a:rect l="l" t="t" r="r" b="b"/>
              <a:pathLst>
                <a:path w="2016" h="3362" extrusionOk="0">
                  <a:moveTo>
                    <a:pt x="1" y="0"/>
                  </a:moveTo>
                  <a:lnTo>
                    <a:pt x="1" y="3361"/>
                  </a:lnTo>
                  <a:lnTo>
                    <a:pt x="2016" y="3361"/>
                  </a:lnTo>
                  <a:lnTo>
                    <a:pt x="2016" y="1680"/>
                  </a:lnTo>
                  <a:lnTo>
                    <a:pt x="20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 flipH="1">
              <a:off x="1518525" y="1771000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extrusionOk="0">
                  <a:moveTo>
                    <a:pt x="1682" y="0"/>
                  </a:moveTo>
                  <a:cubicBezTo>
                    <a:pt x="752" y="0"/>
                    <a:pt x="1" y="757"/>
                    <a:pt x="1" y="1680"/>
                  </a:cubicBezTo>
                  <a:cubicBezTo>
                    <a:pt x="1" y="2610"/>
                    <a:pt x="752" y="3361"/>
                    <a:pt x="1682" y="3361"/>
                  </a:cubicBezTo>
                  <a:cubicBezTo>
                    <a:pt x="2612" y="3361"/>
                    <a:pt x="3361" y="2610"/>
                    <a:pt x="3361" y="1680"/>
                  </a:cubicBezTo>
                  <a:cubicBezTo>
                    <a:pt x="3361" y="757"/>
                    <a:pt x="2612" y="0"/>
                    <a:pt x="16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 flipH="1">
              <a:off x="1462650" y="1995025"/>
              <a:ext cx="465300" cy="678850"/>
            </a:xfrm>
            <a:custGeom>
              <a:avLst/>
              <a:gdLst/>
              <a:ahLst/>
              <a:cxnLst/>
              <a:rect l="l" t="t" r="r" b="b"/>
              <a:pathLst>
                <a:path w="18612" h="27154" extrusionOk="0">
                  <a:moveTo>
                    <a:pt x="0" y="1"/>
                  </a:moveTo>
                  <a:lnTo>
                    <a:pt x="0" y="27154"/>
                  </a:lnTo>
                  <a:lnTo>
                    <a:pt x="18612" y="27154"/>
                  </a:lnTo>
                  <a:lnTo>
                    <a:pt x="18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 flipH="1">
              <a:off x="1462650" y="1995025"/>
              <a:ext cx="345625" cy="678850"/>
            </a:xfrm>
            <a:custGeom>
              <a:avLst/>
              <a:gdLst/>
              <a:ahLst/>
              <a:cxnLst/>
              <a:rect l="l" t="t" r="r" b="b"/>
              <a:pathLst>
                <a:path w="13825" h="27154" extrusionOk="0">
                  <a:moveTo>
                    <a:pt x="0" y="1"/>
                  </a:moveTo>
                  <a:lnTo>
                    <a:pt x="0" y="27154"/>
                  </a:lnTo>
                  <a:lnTo>
                    <a:pt x="13825" y="27154"/>
                  </a:lnTo>
                  <a:lnTo>
                    <a:pt x="138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 flipH="1">
              <a:off x="1462650" y="2363625"/>
              <a:ext cx="465300" cy="310250"/>
            </a:xfrm>
            <a:custGeom>
              <a:avLst/>
              <a:gdLst/>
              <a:ahLst/>
              <a:cxnLst/>
              <a:rect l="l" t="t" r="r" b="b"/>
              <a:pathLst>
                <a:path w="18612" h="12410" extrusionOk="0">
                  <a:moveTo>
                    <a:pt x="4977" y="0"/>
                  </a:moveTo>
                  <a:lnTo>
                    <a:pt x="0" y="12410"/>
                  </a:lnTo>
                  <a:lnTo>
                    <a:pt x="18612" y="12410"/>
                  </a:lnTo>
                  <a:lnTo>
                    <a:pt x="186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 flipH="1">
              <a:off x="1615100" y="1188900"/>
              <a:ext cx="114075" cy="158550"/>
            </a:xfrm>
            <a:custGeom>
              <a:avLst/>
              <a:gdLst/>
              <a:ahLst/>
              <a:cxnLst/>
              <a:rect l="l" t="t" r="r" b="b"/>
              <a:pathLst>
                <a:path w="4563" h="6342" extrusionOk="0">
                  <a:moveTo>
                    <a:pt x="4563" y="0"/>
                  </a:moveTo>
                  <a:lnTo>
                    <a:pt x="1773" y="30"/>
                  </a:lnTo>
                  <a:lnTo>
                    <a:pt x="0" y="3927"/>
                  </a:lnTo>
                  <a:lnTo>
                    <a:pt x="1981" y="3263"/>
                  </a:lnTo>
                  <a:lnTo>
                    <a:pt x="763" y="6341"/>
                  </a:lnTo>
                  <a:lnTo>
                    <a:pt x="4153" y="1928"/>
                  </a:lnTo>
                  <a:lnTo>
                    <a:pt x="4153" y="1928"/>
                  </a:lnTo>
                  <a:lnTo>
                    <a:pt x="2743" y="1946"/>
                  </a:lnTo>
                  <a:lnTo>
                    <a:pt x="45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606;p36">
            <a:extLst>
              <a:ext uri="{FF2B5EF4-FFF2-40B4-BE49-F238E27FC236}">
                <a16:creationId xmlns:a16="http://schemas.microsoft.com/office/drawing/2014/main" id="{08CCA5AE-B4B3-425B-9136-089DD9A4764C}"/>
              </a:ext>
            </a:extLst>
          </p:cNvPr>
          <p:cNvSpPr txBox="1">
            <a:spLocks/>
          </p:cNvSpPr>
          <p:nvPr/>
        </p:nvSpPr>
        <p:spPr>
          <a:xfrm>
            <a:off x="4037358" y="2103075"/>
            <a:ext cx="4681340" cy="186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None/>
              <a:defRPr sz="18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None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None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None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None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None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None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None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Jura"/>
              <a:buNone/>
              <a:defRPr sz="1400" b="0" i="0" u="none" strike="noStrike" cap="non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9pPr>
          </a:lstStyle>
          <a:p>
            <a:pPr marL="0" indent="0" algn="l"/>
            <a:r>
              <a:rPr lang="en-US" sz="2000" b="1" dirty="0"/>
              <a:t>Electro</a:t>
            </a:r>
            <a:r>
              <a:rPr lang="en-US" sz="2000" b="1" dirty="0">
                <a:solidFill>
                  <a:srgbClr val="92D050"/>
                </a:solidFill>
              </a:rPr>
              <a:t>Vision</a:t>
            </a:r>
            <a:r>
              <a:rPr lang="en-US" b="1" dirty="0"/>
              <a:t> is </a:t>
            </a:r>
            <a:r>
              <a:rPr lang="en-US" dirty="0"/>
              <a:t>a comprehensive data-driven project aimed at enhancing electricity management and service delivery.</a:t>
            </a:r>
          </a:p>
        </p:txBody>
      </p:sp>
      <p:sp>
        <p:nvSpPr>
          <p:cNvPr id="30" name="Google Shape;534;p32">
            <a:extLst>
              <a:ext uri="{FF2B5EF4-FFF2-40B4-BE49-F238E27FC236}">
                <a16:creationId xmlns:a16="http://schemas.microsoft.com/office/drawing/2014/main" id="{D9EB42C5-7037-47DA-82C8-2135F1AEFE6A}"/>
              </a:ext>
            </a:extLst>
          </p:cNvPr>
          <p:cNvSpPr txBox="1">
            <a:spLocks/>
          </p:cNvSpPr>
          <p:nvPr/>
        </p:nvSpPr>
        <p:spPr>
          <a:xfrm>
            <a:off x="7173542" y="56527"/>
            <a:ext cx="2087841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ighteous"/>
              <a:buNone/>
              <a:defRPr sz="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Electro</a:t>
            </a:r>
            <a:r>
              <a:rPr lang="en-US" dirty="0">
                <a:solidFill>
                  <a:schemeClr val="accent1"/>
                </a:solidFill>
              </a:rPr>
              <a:t>Vision</a:t>
            </a:r>
            <a:endParaRPr lang="en-US" dirty="0"/>
          </a:p>
        </p:txBody>
      </p:sp>
      <p:sp>
        <p:nvSpPr>
          <p:cNvPr id="31" name="Google Shape;543;p32">
            <a:extLst>
              <a:ext uri="{FF2B5EF4-FFF2-40B4-BE49-F238E27FC236}">
                <a16:creationId xmlns:a16="http://schemas.microsoft.com/office/drawing/2014/main" id="{8E9B2CC6-5361-4964-9EDD-CB14E415B401}"/>
              </a:ext>
            </a:extLst>
          </p:cNvPr>
          <p:cNvSpPr/>
          <p:nvPr/>
        </p:nvSpPr>
        <p:spPr>
          <a:xfrm>
            <a:off x="8872265" y="101108"/>
            <a:ext cx="159797" cy="269128"/>
          </a:xfrm>
          <a:custGeom>
            <a:avLst/>
            <a:gdLst/>
            <a:ahLst/>
            <a:cxnLst/>
            <a:rect l="l" t="t" r="r" b="b"/>
            <a:pathLst>
              <a:path w="13098" h="22342" extrusionOk="0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768;p44">
            <a:extLst>
              <a:ext uri="{FF2B5EF4-FFF2-40B4-BE49-F238E27FC236}">
                <a16:creationId xmlns:a16="http://schemas.microsoft.com/office/drawing/2014/main" id="{5077CBD7-620D-46AA-8148-57791F5CEAE9}"/>
              </a:ext>
            </a:extLst>
          </p:cNvPr>
          <p:cNvSpPr txBox="1"/>
          <p:nvPr/>
        </p:nvSpPr>
        <p:spPr>
          <a:xfrm>
            <a:off x="8165705" y="3874533"/>
            <a:ext cx="978295" cy="798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rPr>
              <a:t>02.</a:t>
            </a:r>
            <a:endParaRPr sz="3600" b="1" dirty="0">
              <a:solidFill>
                <a:schemeClr val="accent1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06;p36">
            <a:extLst>
              <a:ext uri="{FF2B5EF4-FFF2-40B4-BE49-F238E27FC236}">
                <a16:creationId xmlns:a16="http://schemas.microsoft.com/office/drawing/2014/main" id="{DA74F984-3E1B-441A-B1E0-878DF40BAC8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82772" y="1572507"/>
            <a:ext cx="7903535" cy="30845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Monitor Power Outages: </a:t>
            </a:r>
            <a:r>
              <a:rPr lang="en-US" sz="1600" dirty="0"/>
              <a:t>Provide real-time data on the frequency and causes of power outages across regions.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Enhance Decision-Making: </a:t>
            </a:r>
            <a:r>
              <a:rPr lang="en-US" sz="1600" dirty="0"/>
              <a:t>Support decision-makers in identifying service gaps and improving electricity distribution.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Optimize</a:t>
            </a:r>
            <a:r>
              <a:rPr lang="en-US" sz="1600" dirty="0"/>
              <a:t> </a:t>
            </a:r>
            <a:r>
              <a:rPr lang="en-US" sz="1600" b="1" dirty="0"/>
              <a:t>Service Efficiency: </a:t>
            </a:r>
            <a:r>
              <a:rPr lang="en-US" sz="1600" dirty="0"/>
              <a:t>Use data insights to reduce the duration of outages and improve response time.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Improve Customer Satisfaction: </a:t>
            </a:r>
            <a:r>
              <a:rPr lang="en-US" sz="1600" dirty="0"/>
              <a:t>Incorporate customer feedback to optimize service delivery and customer support.</a:t>
            </a:r>
          </a:p>
        </p:txBody>
      </p:sp>
      <p:sp>
        <p:nvSpPr>
          <p:cNvPr id="7" name="Google Shape;605;p36">
            <a:extLst>
              <a:ext uri="{FF2B5EF4-FFF2-40B4-BE49-F238E27FC236}">
                <a16:creationId xmlns:a16="http://schemas.microsoft.com/office/drawing/2014/main" id="{EB230898-2EC5-4843-8BB2-AB6196DF06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792350"/>
            <a:ext cx="4963200" cy="7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Objectives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8" name="Google Shape;534;p32">
            <a:extLst>
              <a:ext uri="{FF2B5EF4-FFF2-40B4-BE49-F238E27FC236}">
                <a16:creationId xmlns:a16="http://schemas.microsoft.com/office/drawing/2014/main" id="{7BB15292-AC9D-4074-8C8C-855E6A19DD77}"/>
              </a:ext>
            </a:extLst>
          </p:cNvPr>
          <p:cNvSpPr txBox="1">
            <a:spLocks/>
          </p:cNvSpPr>
          <p:nvPr/>
        </p:nvSpPr>
        <p:spPr>
          <a:xfrm>
            <a:off x="50748" y="13997"/>
            <a:ext cx="2087841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ighteous"/>
              <a:buNone/>
              <a:defRPr sz="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Electro</a:t>
            </a:r>
            <a:r>
              <a:rPr lang="en-US" dirty="0">
                <a:solidFill>
                  <a:schemeClr val="accent1"/>
                </a:solidFill>
              </a:rPr>
              <a:t>Vision</a:t>
            </a:r>
            <a:endParaRPr lang="en-US" dirty="0"/>
          </a:p>
        </p:txBody>
      </p:sp>
      <p:sp>
        <p:nvSpPr>
          <p:cNvPr id="9" name="Google Shape;543;p32">
            <a:extLst>
              <a:ext uri="{FF2B5EF4-FFF2-40B4-BE49-F238E27FC236}">
                <a16:creationId xmlns:a16="http://schemas.microsoft.com/office/drawing/2014/main" id="{A4707C5F-6ED6-4785-B477-F888E8426B1F}"/>
              </a:ext>
            </a:extLst>
          </p:cNvPr>
          <p:cNvSpPr/>
          <p:nvPr/>
        </p:nvSpPr>
        <p:spPr>
          <a:xfrm>
            <a:off x="1749471" y="58578"/>
            <a:ext cx="159797" cy="269128"/>
          </a:xfrm>
          <a:custGeom>
            <a:avLst/>
            <a:gdLst/>
            <a:ahLst/>
            <a:cxnLst/>
            <a:rect l="l" t="t" r="r" b="b"/>
            <a:pathLst>
              <a:path w="13098" h="22342" extrusionOk="0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68;p44">
            <a:extLst>
              <a:ext uri="{FF2B5EF4-FFF2-40B4-BE49-F238E27FC236}">
                <a16:creationId xmlns:a16="http://schemas.microsoft.com/office/drawing/2014/main" id="{6F6D74FF-0957-4AC1-BC6C-1CD0CD4B4FEB}"/>
              </a:ext>
            </a:extLst>
          </p:cNvPr>
          <p:cNvSpPr txBox="1"/>
          <p:nvPr/>
        </p:nvSpPr>
        <p:spPr>
          <a:xfrm>
            <a:off x="0" y="4351150"/>
            <a:ext cx="921488" cy="798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rPr>
              <a:t>03.</a:t>
            </a:r>
            <a:endParaRPr sz="3600" b="1" dirty="0">
              <a:solidFill>
                <a:schemeClr val="accent1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34;p32">
            <a:extLst>
              <a:ext uri="{FF2B5EF4-FFF2-40B4-BE49-F238E27FC236}">
                <a16:creationId xmlns:a16="http://schemas.microsoft.com/office/drawing/2014/main" id="{7BB15292-AC9D-4074-8C8C-855E6A19DD77}"/>
              </a:ext>
            </a:extLst>
          </p:cNvPr>
          <p:cNvSpPr txBox="1">
            <a:spLocks/>
          </p:cNvSpPr>
          <p:nvPr/>
        </p:nvSpPr>
        <p:spPr>
          <a:xfrm>
            <a:off x="50748" y="13997"/>
            <a:ext cx="2087841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ighteous"/>
              <a:buNone/>
              <a:defRPr sz="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Electro</a:t>
            </a:r>
            <a:r>
              <a:rPr lang="en-US" dirty="0">
                <a:solidFill>
                  <a:schemeClr val="accent1"/>
                </a:solidFill>
              </a:rPr>
              <a:t>Vision</a:t>
            </a:r>
            <a:endParaRPr lang="en-US" dirty="0"/>
          </a:p>
        </p:txBody>
      </p:sp>
      <p:sp>
        <p:nvSpPr>
          <p:cNvPr id="9" name="Google Shape;543;p32">
            <a:extLst>
              <a:ext uri="{FF2B5EF4-FFF2-40B4-BE49-F238E27FC236}">
                <a16:creationId xmlns:a16="http://schemas.microsoft.com/office/drawing/2014/main" id="{A4707C5F-6ED6-4785-B477-F888E8426B1F}"/>
              </a:ext>
            </a:extLst>
          </p:cNvPr>
          <p:cNvSpPr/>
          <p:nvPr/>
        </p:nvSpPr>
        <p:spPr>
          <a:xfrm>
            <a:off x="1749471" y="58578"/>
            <a:ext cx="159797" cy="269128"/>
          </a:xfrm>
          <a:custGeom>
            <a:avLst/>
            <a:gdLst/>
            <a:ahLst/>
            <a:cxnLst/>
            <a:rect l="l" t="t" r="r" b="b"/>
            <a:pathLst>
              <a:path w="13098" h="22342" extrusionOk="0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68;p44">
            <a:extLst>
              <a:ext uri="{FF2B5EF4-FFF2-40B4-BE49-F238E27FC236}">
                <a16:creationId xmlns:a16="http://schemas.microsoft.com/office/drawing/2014/main" id="{6F6D74FF-0957-4AC1-BC6C-1CD0CD4B4FEB}"/>
              </a:ext>
            </a:extLst>
          </p:cNvPr>
          <p:cNvSpPr txBox="1"/>
          <p:nvPr/>
        </p:nvSpPr>
        <p:spPr>
          <a:xfrm>
            <a:off x="0" y="4351150"/>
            <a:ext cx="921488" cy="798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rPr>
              <a:t>04.</a:t>
            </a:r>
            <a:endParaRPr sz="3600" b="1" dirty="0">
              <a:solidFill>
                <a:schemeClr val="accent1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04577-7009-4AB0-AFA6-966F23A3A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261" y="1844702"/>
            <a:ext cx="4132558" cy="31145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DD4CC4-02D2-4594-87B8-DE66BF9A1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53" y="597280"/>
            <a:ext cx="4055833" cy="3219345"/>
          </a:xfrm>
          <a:prstGeom prst="rect">
            <a:avLst/>
          </a:prstGeom>
        </p:spPr>
      </p:pic>
      <p:sp>
        <p:nvSpPr>
          <p:cNvPr id="16" name="Google Shape;605;p36">
            <a:extLst>
              <a:ext uri="{FF2B5EF4-FFF2-40B4-BE49-F238E27FC236}">
                <a16:creationId xmlns:a16="http://schemas.microsoft.com/office/drawing/2014/main" id="{084195F8-73C7-474C-A7C5-93CDC719413C}"/>
              </a:ext>
            </a:extLst>
          </p:cNvPr>
          <p:cNvSpPr txBox="1">
            <a:spLocks/>
          </p:cNvSpPr>
          <p:nvPr/>
        </p:nvSpPr>
        <p:spPr>
          <a:xfrm>
            <a:off x="5061412" y="760545"/>
            <a:ext cx="3398776" cy="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ighteous"/>
              <a:buNone/>
              <a:defRPr sz="23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9pPr>
          </a:lstStyle>
          <a:p>
            <a:r>
              <a:rPr lang="en-US" sz="3200" dirty="0">
                <a:solidFill>
                  <a:srgbClr val="FFC000"/>
                </a:solidFill>
              </a:rPr>
              <a:t>Before</a:t>
            </a:r>
            <a:r>
              <a:rPr lang="en-US" sz="3200" dirty="0"/>
              <a:t> Cleaning</a:t>
            </a:r>
            <a:br>
              <a:rPr lang="en-US" sz="3200" dirty="0"/>
            </a:br>
            <a:r>
              <a:rPr lang="en-US" sz="3200" dirty="0"/>
              <a:t>    “On Excel”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20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34;p32">
            <a:extLst>
              <a:ext uri="{FF2B5EF4-FFF2-40B4-BE49-F238E27FC236}">
                <a16:creationId xmlns:a16="http://schemas.microsoft.com/office/drawing/2014/main" id="{7BB15292-AC9D-4074-8C8C-855E6A19DD77}"/>
              </a:ext>
            </a:extLst>
          </p:cNvPr>
          <p:cNvSpPr txBox="1">
            <a:spLocks/>
          </p:cNvSpPr>
          <p:nvPr/>
        </p:nvSpPr>
        <p:spPr>
          <a:xfrm>
            <a:off x="50748" y="13997"/>
            <a:ext cx="2087841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ighteous"/>
              <a:buNone/>
              <a:defRPr sz="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Electro</a:t>
            </a:r>
            <a:r>
              <a:rPr lang="en-US" dirty="0">
                <a:solidFill>
                  <a:schemeClr val="accent1"/>
                </a:solidFill>
              </a:rPr>
              <a:t>Vision</a:t>
            </a:r>
            <a:endParaRPr lang="en-US" dirty="0"/>
          </a:p>
        </p:txBody>
      </p:sp>
      <p:sp>
        <p:nvSpPr>
          <p:cNvPr id="9" name="Google Shape;543;p32">
            <a:extLst>
              <a:ext uri="{FF2B5EF4-FFF2-40B4-BE49-F238E27FC236}">
                <a16:creationId xmlns:a16="http://schemas.microsoft.com/office/drawing/2014/main" id="{A4707C5F-6ED6-4785-B477-F888E8426B1F}"/>
              </a:ext>
            </a:extLst>
          </p:cNvPr>
          <p:cNvSpPr/>
          <p:nvPr/>
        </p:nvSpPr>
        <p:spPr>
          <a:xfrm>
            <a:off x="1749471" y="58578"/>
            <a:ext cx="159797" cy="269128"/>
          </a:xfrm>
          <a:custGeom>
            <a:avLst/>
            <a:gdLst/>
            <a:ahLst/>
            <a:cxnLst/>
            <a:rect l="l" t="t" r="r" b="b"/>
            <a:pathLst>
              <a:path w="13098" h="22342" extrusionOk="0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68;p44">
            <a:extLst>
              <a:ext uri="{FF2B5EF4-FFF2-40B4-BE49-F238E27FC236}">
                <a16:creationId xmlns:a16="http://schemas.microsoft.com/office/drawing/2014/main" id="{6F6D74FF-0957-4AC1-BC6C-1CD0CD4B4FEB}"/>
              </a:ext>
            </a:extLst>
          </p:cNvPr>
          <p:cNvSpPr txBox="1"/>
          <p:nvPr/>
        </p:nvSpPr>
        <p:spPr>
          <a:xfrm>
            <a:off x="0" y="4351150"/>
            <a:ext cx="921488" cy="798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rPr>
              <a:t>04.</a:t>
            </a:r>
            <a:endParaRPr sz="3600" b="1" dirty="0">
              <a:solidFill>
                <a:schemeClr val="accent1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55416E-A1EA-485A-954E-FD66A6722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944" y="2435142"/>
            <a:ext cx="4824275" cy="24520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DC548E-F65A-4C72-B3E9-159EDD882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73" y="557097"/>
            <a:ext cx="4647996" cy="2884762"/>
          </a:xfrm>
          <a:prstGeom prst="rect">
            <a:avLst/>
          </a:prstGeom>
        </p:spPr>
      </p:pic>
      <p:sp>
        <p:nvSpPr>
          <p:cNvPr id="15" name="Google Shape;605;p36">
            <a:extLst>
              <a:ext uri="{FF2B5EF4-FFF2-40B4-BE49-F238E27FC236}">
                <a16:creationId xmlns:a16="http://schemas.microsoft.com/office/drawing/2014/main" id="{C9CB68C6-7530-49BE-BE63-843B01B16B64}"/>
              </a:ext>
            </a:extLst>
          </p:cNvPr>
          <p:cNvSpPr txBox="1">
            <a:spLocks/>
          </p:cNvSpPr>
          <p:nvPr/>
        </p:nvSpPr>
        <p:spPr>
          <a:xfrm>
            <a:off x="5061412" y="760545"/>
            <a:ext cx="3398776" cy="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ighteous"/>
              <a:buNone/>
              <a:defRPr sz="23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9pPr>
          </a:lstStyle>
          <a:p>
            <a:r>
              <a:rPr lang="en-US" sz="3200" dirty="0">
                <a:solidFill>
                  <a:schemeClr val="accent1"/>
                </a:solidFill>
              </a:rPr>
              <a:t>After</a:t>
            </a:r>
            <a:r>
              <a:rPr lang="en-US" sz="3200" dirty="0"/>
              <a:t> Cleaning</a:t>
            </a:r>
            <a:br>
              <a:rPr lang="en-US" sz="3200" dirty="0"/>
            </a:br>
            <a:r>
              <a:rPr lang="en-US" sz="3200" dirty="0"/>
              <a:t>    “On Excel”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615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34;p32">
            <a:extLst>
              <a:ext uri="{FF2B5EF4-FFF2-40B4-BE49-F238E27FC236}">
                <a16:creationId xmlns:a16="http://schemas.microsoft.com/office/drawing/2014/main" id="{7BB15292-AC9D-4074-8C8C-855E6A19DD77}"/>
              </a:ext>
            </a:extLst>
          </p:cNvPr>
          <p:cNvSpPr txBox="1">
            <a:spLocks/>
          </p:cNvSpPr>
          <p:nvPr/>
        </p:nvSpPr>
        <p:spPr>
          <a:xfrm>
            <a:off x="50748" y="13997"/>
            <a:ext cx="2087841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ighteous"/>
              <a:buNone/>
              <a:defRPr sz="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Electro</a:t>
            </a:r>
            <a:r>
              <a:rPr lang="en-US" dirty="0">
                <a:solidFill>
                  <a:schemeClr val="accent1"/>
                </a:solidFill>
              </a:rPr>
              <a:t>Vision</a:t>
            </a:r>
            <a:endParaRPr lang="en-US" dirty="0"/>
          </a:p>
        </p:txBody>
      </p:sp>
      <p:sp>
        <p:nvSpPr>
          <p:cNvPr id="9" name="Google Shape;543;p32">
            <a:extLst>
              <a:ext uri="{FF2B5EF4-FFF2-40B4-BE49-F238E27FC236}">
                <a16:creationId xmlns:a16="http://schemas.microsoft.com/office/drawing/2014/main" id="{A4707C5F-6ED6-4785-B477-F888E8426B1F}"/>
              </a:ext>
            </a:extLst>
          </p:cNvPr>
          <p:cNvSpPr/>
          <p:nvPr/>
        </p:nvSpPr>
        <p:spPr>
          <a:xfrm>
            <a:off x="1749471" y="58578"/>
            <a:ext cx="159797" cy="269128"/>
          </a:xfrm>
          <a:custGeom>
            <a:avLst/>
            <a:gdLst/>
            <a:ahLst/>
            <a:cxnLst/>
            <a:rect l="l" t="t" r="r" b="b"/>
            <a:pathLst>
              <a:path w="13098" h="22342" extrusionOk="0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68;p44">
            <a:extLst>
              <a:ext uri="{FF2B5EF4-FFF2-40B4-BE49-F238E27FC236}">
                <a16:creationId xmlns:a16="http://schemas.microsoft.com/office/drawing/2014/main" id="{6F6D74FF-0957-4AC1-BC6C-1CD0CD4B4FEB}"/>
              </a:ext>
            </a:extLst>
          </p:cNvPr>
          <p:cNvSpPr txBox="1"/>
          <p:nvPr/>
        </p:nvSpPr>
        <p:spPr>
          <a:xfrm>
            <a:off x="0" y="4351150"/>
            <a:ext cx="921488" cy="798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rPr>
              <a:t>04.</a:t>
            </a:r>
            <a:endParaRPr sz="3600" b="1" dirty="0">
              <a:solidFill>
                <a:schemeClr val="accent1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B7EE232-30F4-4B07-9601-D72E711D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Google Shape;605;p36">
            <a:extLst>
              <a:ext uri="{FF2B5EF4-FFF2-40B4-BE49-F238E27FC236}">
                <a16:creationId xmlns:a16="http://schemas.microsoft.com/office/drawing/2014/main" id="{084195F8-73C7-474C-A7C5-93CDC719413C}"/>
              </a:ext>
            </a:extLst>
          </p:cNvPr>
          <p:cNvSpPr txBox="1">
            <a:spLocks/>
          </p:cNvSpPr>
          <p:nvPr/>
        </p:nvSpPr>
        <p:spPr>
          <a:xfrm>
            <a:off x="5061411" y="760545"/>
            <a:ext cx="3636021" cy="82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ighteous"/>
              <a:buNone/>
              <a:defRPr sz="23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9pPr>
          </a:lstStyle>
          <a:p>
            <a:r>
              <a:rPr lang="en-US" sz="3200" dirty="0">
                <a:solidFill>
                  <a:srgbClr val="FFC000"/>
                </a:solidFill>
              </a:rPr>
              <a:t>Before</a:t>
            </a:r>
            <a:r>
              <a:rPr lang="en-US" sz="3200" dirty="0"/>
              <a:t> Cleaning</a:t>
            </a:r>
            <a:br>
              <a:rPr lang="en-US" sz="3200" dirty="0"/>
            </a:br>
            <a:r>
              <a:rPr lang="en-US" sz="3200" dirty="0"/>
              <a:t>“On </a:t>
            </a:r>
            <a:r>
              <a:rPr lang="en-US" sz="3200" dirty="0" err="1"/>
              <a:t>PowerQuery</a:t>
            </a:r>
            <a:r>
              <a:rPr lang="en-US" sz="3200" dirty="0"/>
              <a:t>”</a:t>
            </a:r>
            <a:endParaRPr lang="en-US" sz="3200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C7448E-5191-41BC-AB8C-3BB54BBF0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422" y="1934546"/>
            <a:ext cx="4889525" cy="29741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4B50F7-CCB8-4185-953E-74494EBB5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87" y="636735"/>
            <a:ext cx="4508063" cy="333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36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34;p32">
            <a:extLst>
              <a:ext uri="{FF2B5EF4-FFF2-40B4-BE49-F238E27FC236}">
                <a16:creationId xmlns:a16="http://schemas.microsoft.com/office/drawing/2014/main" id="{7BB15292-AC9D-4074-8C8C-855E6A19DD77}"/>
              </a:ext>
            </a:extLst>
          </p:cNvPr>
          <p:cNvSpPr txBox="1">
            <a:spLocks/>
          </p:cNvSpPr>
          <p:nvPr/>
        </p:nvSpPr>
        <p:spPr>
          <a:xfrm>
            <a:off x="50748" y="13997"/>
            <a:ext cx="2087841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ighteous"/>
              <a:buNone/>
              <a:defRPr sz="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seoModerno Black"/>
              <a:buNone/>
              <a:defRPr sz="24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Electro</a:t>
            </a:r>
            <a:r>
              <a:rPr lang="en-US" dirty="0">
                <a:solidFill>
                  <a:schemeClr val="accent1"/>
                </a:solidFill>
              </a:rPr>
              <a:t>Vision</a:t>
            </a:r>
            <a:endParaRPr lang="en-US" dirty="0"/>
          </a:p>
        </p:txBody>
      </p:sp>
      <p:sp>
        <p:nvSpPr>
          <p:cNvPr id="9" name="Google Shape;543;p32">
            <a:extLst>
              <a:ext uri="{FF2B5EF4-FFF2-40B4-BE49-F238E27FC236}">
                <a16:creationId xmlns:a16="http://schemas.microsoft.com/office/drawing/2014/main" id="{A4707C5F-6ED6-4785-B477-F888E8426B1F}"/>
              </a:ext>
            </a:extLst>
          </p:cNvPr>
          <p:cNvSpPr/>
          <p:nvPr/>
        </p:nvSpPr>
        <p:spPr>
          <a:xfrm>
            <a:off x="1749471" y="58578"/>
            <a:ext cx="159797" cy="269128"/>
          </a:xfrm>
          <a:custGeom>
            <a:avLst/>
            <a:gdLst/>
            <a:ahLst/>
            <a:cxnLst/>
            <a:rect l="l" t="t" r="r" b="b"/>
            <a:pathLst>
              <a:path w="13098" h="22342" extrusionOk="0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68;p44">
            <a:extLst>
              <a:ext uri="{FF2B5EF4-FFF2-40B4-BE49-F238E27FC236}">
                <a16:creationId xmlns:a16="http://schemas.microsoft.com/office/drawing/2014/main" id="{6F6D74FF-0957-4AC1-BC6C-1CD0CD4B4FEB}"/>
              </a:ext>
            </a:extLst>
          </p:cNvPr>
          <p:cNvSpPr txBox="1"/>
          <p:nvPr/>
        </p:nvSpPr>
        <p:spPr>
          <a:xfrm>
            <a:off x="0" y="4351150"/>
            <a:ext cx="921488" cy="798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rPr>
              <a:t>04.</a:t>
            </a:r>
            <a:endParaRPr sz="3600" b="1" dirty="0">
              <a:solidFill>
                <a:schemeClr val="accent1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6C6E43-2B97-4CBA-964A-7C3783A86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158" y="2087501"/>
            <a:ext cx="4768310" cy="27684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B458BF-35F9-4B95-8D96-B2FCBE73D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68" y="643823"/>
            <a:ext cx="4711380" cy="3457474"/>
          </a:xfrm>
          <a:prstGeom prst="rect">
            <a:avLst/>
          </a:prstGeom>
        </p:spPr>
      </p:pic>
      <p:sp>
        <p:nvSpPr>
          <p:cNvPr id="13" name="Google Shape;605;p36">
            <a:extLst>
              <a:ext uri="{FF2B5EF4-FFF2-40B4-BE49-F238E27FC236}">
                <a16:creationId xmlns:a16="http://schemas.microsoft.com/office/drawing/2014/main" id="{0A634F93-A35B-4F1A-8811-F4E36E8ECAD5}"/>
              </a:ext>
            </a:extLst>
          </p:cNvPr>
          <p:cNvSpPr txBox="1">
            <a:spLocks/>
          </p:cNvSpPr>
          <p:nvPr/>
        </p:nvSpPr>
        <p:spPr>
          <a:xfrm>
            <a:off x="5061411" y="760545"/>
            <a:ext cx="3636021" cy="82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ighteous"/>
              <a:buNone/>
              <a:defRPr sz="23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seoModerno Black"/>
              <a:buNone/>
              <a:defRPr sz="3000" b="0" i="0" u="none" strike="noStrike" cap="non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9pPr>
          </a:lstStyle>
          <a:p>
            <a:r>
              <a:rPr lang="en-US" sz="3200" dirty="0">
                <a:solidFill>
                  <a:schemeClr val="accent1"/>
                </a:solidFill>
              </a:rPr>
              <a:t>After</a:t>
            </a:r>
            <a:r>
              <a:rPr lang="en-US" sz="3200" dirty="0"/>
              <a:t> Cleaning</a:t>
            </a:r>
            <a:br>
              <a:rPr lang="en-US" sz="3200" dirty="0"/>
            </a:br>
            <a:r>
              <a:rPr lang="en-US" sz="3200" dirty="0"/>
              <a:t>“On </a:t>
            </a:r>
            <a:r>
              <a:rPr lang="en-US" sz="3200" dirty="0" err="1"/>
              <a:t>PowerQuery</a:t>
            </a:r>
            <a:r>
              <a:rPr lang="en-US" sz="3200" dirty="0"/>
              <a:t>”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35767"/>
      </p:ext>
    </p:extLst>
  </p:cSld>
  <p:clrMapOvr>
    <a:masterClrMapping/>
  </p:clrMapOvr>
</p:sld>
</file>

<file path=ppt/theme/theme1.xml><?xml version="1.0" encoding="utf-8"?>
<a:theme xmlns:a="http://schemas.openxmlformats.org/drawingml/2006/main" name="Energy Saving Electric Vehicle Pitch Deck by Slidesgo">
  <a:themeElements>
    <a:clrScheme name="Simple Light">
      <a:dk1>
        <a:srgbClr val="191919"/>
      </a:dk1>
      <a:lt1>
        <a:srgbClr val="FFFFFF"/>
      </a:lt1>
      <a:dk2>
        <a:srgbClr val="EFEFEF"/>
      </a:dk2>
      <a:lt2>
        <a:srgbClr val="7B7B7B"/>
      </a:lt2>
      <a:accent1>
        <a:srgbClr val="7BD159"/>
      </a:accent1>
      <a:accent2>
        <a:srgbClr val="63AC47"/>
      </a:accent2>
      <a:accent3>
        <a:srgbClr val="4F8B37"/>
      </a:accent3>
      <a:accent4>
        <a:srgbClr val="F8E67C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webextension1.xml><?xml version="1.0" encoding="utf-8"?>
<we:webextension xmlns:we="http://schemas.microsoft.com/office/webextensions/webextension/2010/11" id="{BE51E7D9-5947-4869-BFB8-6C065E6BC325}">
  <we:reference id="WA200003233" version="2.0.0.3" store="en-GB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81XS28bNxD+K8ae3YLvR26NajSHIDDsIkBR5DAcDu1t1lphd+XGDfzfO1zJdh3bUSDBQHURORx+nCG/eezXJrfjqoObD3BFzZvmbd9/voLh85FrjpvlRiZJOSOywGg1IaUks+fVfjW1/XJs3nxtJhguaPrYjmvoKhAL//x03EDXncJFnRXoRjpuVjSM/RK69h/aKPPSNKzp9rihL6uuH6BCnk8wUYW9ZnWeVxN+1nwi4NRe0znhtJGe0aofprv5cTNuRrNJj9cq2Hzgol9O0C4ZuMqMQhTBxyST8VZnm7yt8rFdXnRbEx/2/n6zqtfRXrFP1f/0F6NXnNtbdiDYnDBqjyKilgnBJdiJBbN5b9fTNDvwDaRAo03SxfmMLhadyeWdkOMlrJ4xT0ZhvM6Rii1BOSVtFPu6mh06E4KhnEkjkCOMB7oqpQgKKHhNIKXyaFXa11VTfASL0uhgVTbRSI0HmqcNllyiZctMdIKS1Lsf96WXcLIIC8mA8cBekwq7X+L75pWEIQNiMMFIgdmR2ZsoGqJkeqSMPjvpkINf1r2l7aZt2KSbky+rgWOcI3+DteCIveiHFvmcOZYHGsdt4C36bn01j04eyc/79YB0RmVeWk7tdMNIJx0bM/RsM6sdnQ59Na6phvGY88esNGeIcZZe9n8vBuIpOyxuP7Hk+/eYr2GJlM+7FmnYKj26g+O7jFj3XvW57rpsmenLZksFDnGdlbVKSlAajDqE/LuOQyGjIn4IE4APRmNf9bhoM4holETtXcgRVXT7MGnXOSWSJAxBaQ0+YgJR9GucEzNng4wos0EoGYms+b+x+cPJ2eLojC4q0qtQer4Ik4VyqFX0mApKbw5Oion5mLwrCbLyKQZmjTk0z3KRylyVS87WxuJ05lZjz0SG1SZ+bpltlFzjgxV7J0UhpOUYTFqjcZGrqNJiJ41+2T7MEw69a2mAAS9v3tM1dU+5dL/+dOmONh9haDfN0sy7w/m47f/ucZtHFF2sp5/6Uo5+rZ1ZVf+PiU0VHj0I6vLWseYPguH1OK1sDL4IsJrrnhZa+HxoJTVUkpJKgkmQknNOKXkgJMN5LzIZNi+ClwZ+oN6/wMPIpccZZSVCsClKzs+7G9YXsHIqJhRuFkoRWnP76/3uWHuhI0yoA0KKhpMBkbHOwP7dpY4yxJx1CgWMgeh+wMdnsRjsm67/t6Ffr+ZwDSAMaW2T01zsALmiz3W1Hd9tysf9h0lA4ktKivvIoKT3adPXP1EM0qjE/VyJmCFG/qLI6hnF2awHM5sr4m+nOujX07gCpFNY0pxGVpv4a2nW4xQCy0x5Ox7q//uWs8/mNj5Ct64XMX9p1dp3y1HGv38BsDvX1+ENAAA=&quot;"/>
    <we:property name="creatorSessionId" value="&quot;0dec7e68-f21e-40b5-9389-8458503766c0&quot;"/>
    <we:property name="creatorTenantId" value="&quot;29d02b7a-fa50-40cc-8d1c-a452a519c6a5&quot;"/>
    <we:property name="creatorUserId" value="&quot;10032001023D50ED&quot;"/>
    <we:property name="datasetId" value="&quot;8a57231c-10af-4afb-8c81-c88baf7919c6&quot;"/>
    <we:property name="embedUrl" value="&quot;/reportEmbed?reportId=7f5eaf54-8168-4b42-baac-18ac96df9940&amp;config=eyJjbHVzdGVyVXJsIjoiaHR0cHM6Ly9XQUJJLUVVUk9QRS1OT1JUSC1CLXJlZGlyZWN0LmFuYWx5c2lzLndpbmRvd3MubmV0IiwiZW1iZWRGZWF0dXJlcyI6eyJ1c2FnZU1ldHJpY3NWTmV4dCI6dHJ1ZX19&amp;disableSensitivityBanner=true&quot;"/>
    <we:property name="initialStateBookmark" value="&quot;H4sIAAAAAAAAA81XbW/bNhD+K4E+Z4P4TvZb6gUr0DYtkiHAMBTD8XhMtMqWIclZsyL/fUfZSZYmqQsbAeYvJo/Hh3fkcy/6WqVmWLZwfQJzql5Vr7vu8xz6zwe2OqwWG9mHD2/fH52+/fPk6P0xi7vl2HSLoXr1tRqhv6DxvBlW0BYEFv7x6bCCtv0IF2WWoR3osFpSP3QLaJt/aK3MS2O/opvDir4s266HAnk2wkgF9orVec5ni58Vnwg4Nld0Rjiupae07Prxdn5YDevRZNLDtQI2HTjrFiM0CwYuMi0Ra+9CFFE7o5KJzhT50Cwu2o2J93t/u16We2jm7FPxP/7F6AXn5oYd8CZFDMphHVCJiGAjbMWCybzXq3GcHPgGskatdFTZuoQ2ZJXIpq2QwyUsnzBPhFo7lQJlk720UphQ7+pqsmi195pSIoVAljDs6aoQtZdA3ikCIaRDI+OurursAhgUWnkjkw5aKNzTPKUxpxwMW6aDrSkKtf1xn3sJK3JtIGrQDthrkn77S3zfvBzRJ0D02mtRY7KkdyaKgiCYHjGhS1ZYJGlF2ZubdtyETbw+/rLsOcY58tdYM47Yi65vkM+ZYrmnYdgE3qxrV/NpdPxAftateqRTytPSYmzGa0Y6btmYvmObWe3gY98V46piGI85f0xKU4YYJull9/esJ56yw/XNJ5Z8/x7TFSyQ0lnbIPUbpQd3cHibCsveeZfKrsuGmb6oNlTgEFdJGiOFAKlAy33Iv+04rEWQxA+hPfDBqM2LHhdMgjpoKVA561NAGewuTNp2Tg4kCL2XSoELGKHO6iXOCYmzQUIUSSPkhERG/9/YfHJ8Ojs4pYuC9CKUni5Cp1paVDI4jBmF03snxch8jM7mCEm6GDyzRu+bZ7lIJa7KOSVjQrYqJbdrIsNiEz+3SCYIrvHe1DsnxboWhmMwKoXaBq6iUtVbaXS0eZhHHHrTUA89Xl6/oytqH3Ppbv3x0i1tzqFv1s3SxLv9+bhp/O5wqwcUna3Gn7qcD34pnVlR/4+JVREe3AvK8sax6neC/uU4LU3wLtdgFNc9VavapX0rqaYcpZACdIQYrbVSij0hGc65OpFm8wI4oeEH6v0zPAxceqyWRiB4E4Pg/Ly9YX0GK8WsfeZmIedaKW5/ndsea890hBGVR4hBczIg0sZq2L27VEH4kJKKPoPWEOwP+PgkFoN90/X/2ner5RSuHmpNSploFRc7QK7oU11thjfr8nH3YeKR+JKi5D7SS+FcXPf1jxS90DJyP5cDJgiBvyiSfEJxMuvezGpO/O1UBt1qHJaA9BEWNKWR5Tr+Gpr0OIXAIlHajPvy/67h7LO+jXNoV+Uipi+t6tb3Jra0ZUMxqujfcFTy718sI+RVCg4AAA==&quot;"/>
    <we:property name="isFiltersActionButtonVisible" value="true"/>
    <we:property name="isVisualContainerHeaderHidden" value="false"/>
    <we:property name="pageDisplayName" value="&quot;Home&quot;"/>
    <we:property name="pageName" value="&quot;ReportSection&quot;"/>
    <we:property name="reportEmbeddedTime" value="&quot;2024-10-11T14:00:19.892Z&quot;"/>
    <we:property name="reportName" value="&quot;Grad-Proj (2) (1) (2)&quot;"/>
    <we:property name="reportState" value="&quot;CONNECTED&quot;"/>
    <we:property name="reportUrl" value="&quot;/groups/me/reports/7f5eaf54-8168-4b42-baac-18ac96df9940/ReportSection?bookmarkGuid=e09993c1-a378-44eb-89e6-fd1767cd1615&amp;bookmarkUsage=1&amp;ctid=29d02b7a-fa50-40cc-8d1c-a452a519c6a5&amp;fromEntryPoint=export&amp;pbi_source=storytelling_addin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659</Words>
  <Application>Microsoft Office PowerPoint</Application>
  <PresentationFormat>On-screen Show (16:9)</PresentationFormat>
  <Paragraphs>104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MuseoModerno Black</vt:lpstr>
      <vt:lpstr>Righteous</vt:lpstr>
      <vt:lpstr>Jura</vt:lpstr>
      <vt:lpstr>Segoe UI Light</vt:lpstr>
      <vt:lpstr>Arial</vt:lpstr>
      <vt:lpstr>Energy Saving Electric Vehicle Pitch Deck by Slidesgo</vt:lpstr>
      <vt:lpstr>ElectroVision</vt:lpstr>
      <vt:lpstr>Our Team</vt:lpstr>
      <vt:lpstr>Our team</vt:lpstr>
      <vt:lpstr>Introduction</vt:lpstr>
      <vt:lpstr>Project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CTA 1  “Address High Cut-offs in WECC &amp; SERC”</vt:lpstr>
      <vt:lpstr>CTA 2 “Combat Severe Weather Impacts”</vt:lpstr>
      <vt:lpstr>CTA 3 “Reduce Restoration Time”</vt:lpstr>
      <vt:lpstr>CTA 4 “Summer Outages”</vt:lpstr>
      <vt:lpstr>CTA 5 “Winter Outages”</vt:lpstr>
      <vt:lpstr>Dataset Reference: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ElectroVision</dc:title>
  <dc:creator>khadiga</dc:creator>
  <cp:lastModifiedBy>khadiga hisham</cp:lastModifiedBy>
  <cp:revision>18</cp:revision>
  <dcterms:modified xsi:type="dcterms:W3CDTF">2024-10-11T15:13:52Z</dcterms:modified>
</cp:coreProperties>
</file>