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62" r:id="rId8"/>
    <p:sldId id="261" r:id="rId9"/>
    <p:sldId id="259" r:id="rId10"/>
    <p:sldId id="26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CB184-DED8-4F41-B24E-6AAE47AB95D1}" v="70" dt="2023-09-06T23:55:3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8FC07-66A3-4553-A738-F4147B2A17F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69FB77-0DA4-44ED-9BAA-EE963EAD07A8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E12442C2-9298-41B2-85A3-5AFF1147CA05}" type="parTrans" cxnId="{53CCF3FB-D671-461B-BABB-64B085661F5D}">
      <dgm:prSet/>
      <dgm:spPr/>
      <dgm:t>
        <a:bodyPr/>
        <a:lstStyle/>
        <a:p>
          <a:endParaRPr lang="en-US"/>
        </a:p>
      </dgm:t>
    </dgm:pt>
    <dgm:pt modelId="{9878221A-1463-4FA1-8D39-091BD24E1FDF}" type="sibTrans" cxnId="{53CCF3FB-D671-461B-BABB-64B085661F5D}">
      <dgm:prSet/>
      <dgm:spPr/>
      <dgm:t>
        <a:bodyPr/>
        <a:lstStyle/>
        <a:p>
          <a:endParaRPr lang="en-US"/>
        </a:p>
      </dgm:t>
    </dgm:pt>
    <dgm:pt modelId="{4DAED0A4-E22D-4631-8A53-8A757484FBA8}">
      <dgm:prSet/>
      <dgm:spPr/>
      <dgm:t>
        <a:bodyPr/>
        <a:lstStyle/>
        <a:p>
          <a:r>
            <a:rPr lang="en-US"/>
            <a:t>Modes Of Operation</a:t>
          </a:r>
        </a:p>
      </dgm:t>
    </dgm:pt>
    <dgm:pt modelId="{7A59D237-FE03-43ED-9FE0-F99163A5BB6B}" type="parTrans" cxnId="{40DD69F3-A2B9-4B22-9BF8-CB1926D51621}">
      <dgm:prSet/>
      <dgm:spPr/>
      <dgm:t>
        <a:bodyPr/>
        <a:lstStyle/>
        <a:p>
          <a:endParaRPr lang="en-US"/>
        </a:p>
      </dgm:t>
    </dgm:pt>
    <dgm:pt modelId="{5885073D-CBEE-41DD-9F45-D469F0DC8BC3}" type="sibTrans" cxnId="{40DD69F3-A2B9-4B22-9BF8-CB1926D51621}">
      <dgm:prSet/>
      <dgm:spPr/>
      <dgm:t>
        <a:bodyPr/>
        <a:lstStyle/>
        <a:p>
          <a:endParaRPr lang="en-US"/>
        </a:p>
      </dgm:t>
    </dgm:pt>
    <dgm:pt modelId="{43653DB7-6B51-4F85-BB5B-B0F97DD0741A}">
      <dgm:prSet/>
      <dgm:spPr/>
      <dgm:t>
        <a:bodyPr/>
        <a:lstStyle/>
        <a:p>
          <a:r>
            <a:rPr lang="en-US"/>
            <a:t>SW (Drivers , Main Function)</a:t>
          </a:r>
        </a:p>
      </dgm:t>
    </dgm:pt>
    <dgm:pt modelId="{F7BCF085-C13C-45B2-817D-4AAE1C52FCDD}" type="parTrans" cxnId="{EE40EEE0-0080-4A6B-953C-FA84CD1DD23D}">
      <dgm:prSet/>
      <dgm:spPr/>
      <dgm:t>
        <a:bodyPr/>
        <a:lstStyle/>
        <a:p>
          <a:endParaRPr lang="en-US"/>
        </a:p>
      </dgm:t>
    </dgm:pt>
    <dgm:pt modelId="{6B71664D-5537-4E6E-82DB-CAF0F3018F30}" type="sibTrans" cxnId="{EE40EEE0-0080-4A6B-953C-FA84CD1DD23D}">
      <dgm:prSet/>
      <dgm:spPr/>
      <dgm:t>
        <a:bodyPr/>
        <a:lstStyle/>
        <a:p>
          <a:endParaRPr lang="en-US"/>
        </a:p>
      </dgm:t>
    </dgm:pt>
    <dgm:pt modelId="{906AF993-70F7-4EB6-BA89-8E0902432923}">
      <dgm:prSet/>
      <dgm:spPr/>
      <dgm:t>
        <a:bodyPr/>
        <a:lstStyle/>
        <a:p>
          <a:r>
            <a:rPr lang="en-US"/>
            <a:t>HW components </a:t>
          </a:r>
        </a:p>
      </dgm:t>
    </dgm:pt>
    <dgm:pt modelId="{CAE769F2-35B7-47B3-BDA3-8DEECBE0D684}" type="parTrans" cxnId="{29C9439C-8FF5-4B8A-B6E2-69F7DE876F68}">
      <dgm:prSet/>
      <dgm:spPr/>
      <dgm:t>
        <a:bodyPr/>
        <a:lstStyle/>
        <a:p>
          <a:endParaRPr lang="en-US"/>
        </a:p>
      </dgm:t>
    </dgm:pt>
    <dgm:pt modelId="{77E9BE1B-A605-49AF-A18E-3B11D711A15E}" type="sibTrans" cxnId="{29C9439C-8FF5-4B8A-B6E2-69F7DE876F68}">
      <dgm:prSet/>
      <dgm:spPr/>
      <dgm:t>
        <a:bodyPr/>
        <a:lstStyle/>
        <a:p>
          <a:endParaRPr lang="en-US"/>
        </a:p>
      </dgm:t>
    </dgm:pt>
    <dgm:pt modelId="{E1245609-2AF0-4A0D-B1C7-9011BB7B5D8A}">
      <dgm:prSet/>
      <dgm:spPr/>
      <dgm:t>
        <a:bodyPr/>
        <a:lstStyle/>
        <a:p>
          <a:r>
            <a:rPr lang="en-US"/>
            <a:t>Simulation</a:t>
          </a:r>
        </a:p>
      </dgm:t>
    </dgm:pt>
    <dgm:pt modelId="{B5E8CAAF-91D5-4F3F-A024-4CBA287F8CFA}" type="parTrans" cxnId="{23695C80-F58B-46ED-8FC6-22BC90FEDF3B}">
      <dgm:prSet/>
      <dgm:spPr/>
      <dgm:t>
        <a:bodyPr/>
        <a:lstStyle/>
        <a:p>
          <a:endParaRPr lang="en-US"/>
        </a:p>
      </dgm:t>
    </dgm:pt>
    <dgm:pt modelId="{F5DE662E-1828-4FBB-86A1-87AF0C224A13}" type="sibTrans" cxnId="{23695C80-F58B-46ED-8FC6-22BC90FEDF3B}">
      <dgm:prSet/>
      <dgm:spPr/>
      <dgm:t>
        <a:bodyPr/>
        <a:lstStyle/>
        <a:p>
          <a:endParaRPr lang="en-US"/>
        </a:p>
      </dgm:t>
    </dgm:pt>
    <dgm:pt modelId="{2CC935D8-0B74-4280-9E18-D7CC4E83F373}">
      <dgm:prSet/>
      <dgm:spPr/>
      <dgm:t>
        <a:bodyPr/>
        <a:lstStyle/>
        <a:p>
          <a:r>
            <a:rPr lang="en-US"/>
            <a:t>Future Work</a:t>
          </a:r>
        </a:p>
      </dgm:t>
    </dgm:pt>
    <dgm:pt modelId="{010D4E7D-59AA-46A6-A750-22C15375B292}" type="parTrans" cxnId="{843CB065-5B3B-4CD9-A23B-28987D579C13}">
      <dgm:prSet/>
      <dgm:spPr/>
      <dgm:t>
        <a:bodyPr/>
        <a:lstStyle/>
        <a:p>
          <a:endParaRPr lang="en-US"/>
        </a:p>
      </dgm:t>
    </dgm:pt>
    <dgm:pt modelId="{0EBE49CA-7DB4-412E-9F78-308CFB1F0782}" type="sibTrans" cxnId="{843CB065-5B3B-4CD9-A23B-28987D579C13}">
      <dgm:prSet/>
      <dgm:spPr/>
      <dgm:t>
        <a:bodyPr/>
        <a:lstStyle/>
        <a:p>
          <a:endParaRPr lang="en-US"/>
        </a:p>
      </dgm:t>
    </dgm:pt>
    <dgm:pt modelId="{4AE5E79F-70AD-4175-9591-8FB84D1F7358}">
      <dgm:prSet/>
      <dgm:spPr/>
      <dgm:t>
        <a:bodyPr/>
        <a:lstStyle/>
        <a:p>
          <a:r>
            <a:rPr lang="en-US"/>
            <a:t>References</a:t>
          </a:r>
        </a:p>
      </dgm:t>
    </dgm:pt>
    <dgm:pt modelId="{D5D4C52F-2212-44BB-9336-881354EC1AF2}" type="parTrans" cxnId="{3ED905C0-DF35-4EF5-A713-59FD75928FE9}">
      <dgm:prSet/>
      <dgm:spPr/>
      <dgm:t>
        <a:bodyPr/>
        <a:lstStyle/>
        <a:p>
          <a:endParaRPr lang="en-US"/>
        </a:p>
      </dgm:t>
    </dgm:pt>
    <dgm:pt modelId="{2BA17900-EBAD-4C9F-AE47-7B8045FEF8F5}" type="sibTrans" cxnId="{3ED905C0-DF35-4EF5-A713-59FD75928FE9}">
      <dgm:prSet/>
      <dgm:spPr/>
      <dgm:t>
        <a:bodyPr/>
        <a:lstStyle/>
        <a:p>
          <a:endParaRPr lang="en-US"/>
        </a:p>
      </dgm:t>
    </dgm:pt>
    <dgm:pt modelId="{81B25C53-0280-4296-BFBB-E9BDC5EF2D54}" type="pres">
      <dgm:prSet presAssocID="{E208FC07-66A3-4553-A738-F4147B2A17F9}" presName="vert0" presStyleCnt="0">
        <dgm:presLayoutVars>
          <dgm:dir/>
          <dgm:animOne val="branch"/>
          <dgm:animLvl val="lvl"/>
        </dgm:presLayoutVars>
      </dgm:prSet>
      <dgm:spPr/>
    </dgm:pt>
    <dgm:pt modelId="{625FDA18-6D8E-4796-A863-09DAEDCD32EA}" type="pres">
      <dgm:prSet presAssocID="{F769FB77-0DA4-44ED-9BAA-EE963EAD07A8}" presName="thickLine" presStyleLbl="alignNode1" presStyleIdx="0" presStyleCnt="7"/>
      <dgm:spPr/>
    </dgm:pt>
    <dgm:pt modelId="{00B2F8CB-F565-4E7E-AAA9-19642E25305F}" type="pres">
      <dgm:prSet presAssocID="{F769FB77-0DA4-44ED-9BAA-EE963EAD07A8}" presName="horz1" presStyleCnt="0"/>
      <dgm:spPr/>
    </dgm:pt>
    <dgm:pt modelId="{0EB918B3-F0F0-479A-A362-5B7A997FF127}" type="pres">
      <dgm:prSet presAssocID="{F769FB77-0DA4-44ED-9BAA-EE963EAD07A8}" presName="tx1" presStyleLbl="revTx" presStyleIdx="0" presStyleCnt="7"/>
      <dgm:spPr/>
    </dgm:pt>
    <dgm:pt modelId="{078BC3A0-16CE-43E0-913A-A02F2FD64AC7}" type="pres">
      <dgm:prSet presAssocID="{F769FB77-0DA4-44ED-9BAA-EE963EAD07A8}" presName="vert1" presStyleCnt="0"/>
      <dgm:spPr/>
    </dgm:pt>
    <dgm:pt modelId="{387DCBF5-D005-4A91-ABA5-418ABD7AACB4}" type="pres">
      <dgm:prSet presAssocID="{4DAED0A4-E22D-4631-8A53-8A757484FBA8}" presName="thickLine" presStyleLbl="alignNode1" presStyleIdx="1" presStyleCnt="7"/>
      <dgm:spPr/>
    </dgm:pt>
    <dgm:pt modelId="{C8D6E5A9-04E9-47C2-90D7-BF80D9F560C3}" type="pres">
      <dgm:prSet presAssocID="{4DAED0A4-E22D-4631-8A53-8A757484FBA8}" presName="horz1" presStyleCnt="0"/>
      <dgm:spPr/>
    </dgm:pt>
    <dgm:pt modelId="{9A108762-60B2-43C0-9953-41F64ABB82A3}" type="pres">
      <dgm:prSet presAssocID="{4DAED0A4-E22D-4631-8A53-8A757484FBA8}" presName="tx1" presStyleLbl="revTx" presStyleIdx="1" presStyleCnt="7"/>
      <dgm:spPr/>
    </dgm:pt>
    <dgm:pt modelId="{F8A57F62-D1B2-453C-9859-5335B767A19A}" type="pres">
      <dgm:prSet presAssocID="{4DAED0A4-E22D-4631-8A53-8A757484FBA8}" presName="vert1" presStyleCnt="0"/>
      <dgm:spPr/>
    </dgm:pt>
    <dgm:pt modelId="{51A91C36-375C-4573-A9AF-1512A7A593FE}" type="pres">
      <dgm:prSet presAssocID="{43653DB7-6B51-4F85-BB5B-B0F97DD0741A}" presName="thickLine" presStyleLbl="alignNode1" presStyleIdx="2" presStyleCnt="7"/>
      <dgm:spPr/>
    </dgm:pt>
    <dgm:pt modelId="{210C9CA0-26A5-417D-861C-469F71838895}" type="pres">
      <dgm:prSet presAssocID="{43653DB7-6B51-4F85-BB5B-B0F97DD0741A}" presName="horz1" presStyleCnt="0"/>
      <dgm:spPr/>
    </dgm:pt>
    <dgm:pt modelId="{032A10BC-7B18-43C4-9C77-C43A7520C686}" type="pres">
      <dgm:prSet presAssocID="{43653DB7-6B51-4F85-BB5B-B0F97DD0741A}" presName="tx1" presStyleLbl="revTx" presStyleIdx="2" presStyleCnt="7"/>
      <dgm:spPr/>
    </dgm:pt>
    <dgm:pt modelId="{026758B6-E8B7-414A-8CE5-B3B858EE69A1}" type="pres">
      <dgm:prSet presAssocID="{43653DB7-6B51-4F85-BB5B-B0F97DD0741A}" presName="vert1" presStyleCnt="0"/>
      <dgm:spPr/>
    </dgm:pt>
    <dgm:pt modelId="{1BD0110E-6014-4959-976D-87A208ACD527}" type="pres">
      <dgm:prSet presAssocID="{906AF993-70F7-4EB6-BA89-8E0902432923}" presName="thickLine" presStyleLbl="alignNode1" presStyleIdx="3" presStyleCnt="7"/>
      <dgm:spPr/>
    </dgm:pt>
    <dgm:pt modelId="{907CFEBD-B004-4AF5-A398-6D28B11768BB}" type="pres">
      <dgm:prSet presAssocID="{906AF993-70F7-4EB6-BA89-8E0902432923}" presName="horz1" presStyleCnt="0"/>
      <dgm:spPr/>
    </dgm:pt>
    <dgm:pt modelId="{6E0076E2-442F-4ACC-9D12-23B7A08BCCDF}" type="pres">
      <dgm:prSet presAssocID="{906AF993-70F7-4EB6-BA89-8E0902432923}" presName="tx1" presStyleLbl="revTx" presStyleIdx="3" presStyleCnt="7"/>
      <dgm:spPr/>
    </dgm:pt>
    <dgm:pt modelId="{46D0DD7D-D9FF-4D8A-ADF9-8D2625084271}" type="pres">
      <dgm:prSet presAssocID="{906AF993-70F7-4EB6-BA89-8E0902432923}" presName="vert1" presStyleCnt="0"/>
      <dgm:spPr/>
    </dgm:pt>
    <dgm:pt modelId="{12247315-45F8-4245-BAE2-2657F7153CF9}" type="pres">
      <dgm:prSet presAssocID="{E1245609-2AF0-4A0D-B1C7-9011BB7B5D8A}" presName="thickLine" presStyleLbl="alignNode1" presStyleIdx="4" presStyleCnt="7"/>
      <dgm:spPr/>
    </dgm:pt>
    <dgm:pt modelId="{6D9D1576-2E5C-44FD-A828-25794CBEBF15}" type="pres">
      <dgm:prSet presAssocID="{E1245609-2AF0-4A0D-B1C7-9011BB7B5D8A}" presName="horz1" presStyleCnt="0"/>
      <dgm:spPr/>
    </dgm:pt>
    <dgm:pt modelId="{88B7AFCC-720B-4CEA-8424-C01B2F807FA1}" type="pres">
      <dgm:prSet presAssocID="{E1245609-2AF0-4A0D-B1C7-9011BB7B5D8A}" presName="tx1" presStyleLbl="revTx" presStyleIdx="4" presStyleCnt="7"/>
      <dgm:spPr/>
    </dgm:pt>
    <dgm:pt modelId="{1DD9BB3E-C2F9-4823-9E1D-502E07E60853}" type="pres">
      <dgm:prSet presAssocID="{E1245609-2AF0-4A0D-B1C7-9011BB7B5D8A}" presName="vert1" presStyleCnt="0"/>
      <dgm:spPr/>
    </dgm:pt>
    <dgm:pt modelId="{9AE2D3ED-1F99-4AFE-855B-EC5812BC759E}" type="pres">
      <dgm:prSet presAssocID="{2CC935D8-0B74-4280-9E18-D7CC4E83F373}" presName="thickLine" presStyleLbl="alignNode1" presStyleIdx="5" presStyleCnt="7"/>
      <dgm:spPr/>
    </dgm:pt>
    <dgm:pt modelId="{D0678833-C8E0-427B-8E93-C80D8D71662D}" type="pres">
      <dgm:prSet presAssocID="{2CC935D8-0B74-4280-9E18-D7CC4E83F373}" presName="horz1" presStyleCnt="0"/>
      <dgm:spPr/>
    </dgm:pt>
    <dgm:pt modelId="{FA9836BE-5664-4447-B2E8-D71506FAADF7}" type="pres">
      <dgm:prSet presAssocID="{2CC935D8-0B74-4280-9E18-D7CC4E83F373}" presName="tx1" presStyleLbl="revTx" presStyleIdx="5" presStyleCnt="7"/>
      <dgm:spPr/>
    </dgm:pt>
    <dgm:pt modelId="{D66CE49E-81FA-4083-A20D-C747AE06EA72}" type="pres">
      <dgm:prSet presAssocID="{2CC935D8-0B74-4280-9E18-D7CC4E83F373}" presName="vert1" presStyleCnt="0"/>
      <dgm:spPr/>
    </dgm:pt>
    <dgm:pt modelId="{0BD12E8E-7919-4055-B3B6-958B6EF6F6DB}" type="pres">
      <dgm:prSet presAssocID="{4AE5E79F-70AD-4175-9591-8FB84D1F7358}" presName="thickLine" presStyleLbl="alignNode1" presStyleIdx="6" presStyleCnt="7"/>
      <dgm:spPr/>
    </dgm:pt>
    <dgm:pt modelId="{3D777ED9-2194-47EA-AB3E-F46B8ED21313}" type="pres">
      <dgm:prSet presAssocID="{4AE5E79F-70AD-4175-9591-8FB84D1F7358}" presName="horz1" presStyleCnt="0"/>
      <dgm:spPr/>
    </dgm:pt>
    <dgm:pt modelId="{2E304612-09ED-4CD4-B871-ADF90D5BC042}" type="pres">
      <dgm:prSet presAssocID="{4AE5E79F-70AD-4175-9591-8FB84D1F7358}" presName="tx1" presStyleLbl="revTx" presStyleIdx="6" presStyleCnt="7"/>
      <dgm:spPr/>
    </dgm:pt>
    <dgm:pt modelId="{DF44CD2F-FCCC-48C5-90ED-573D90013405}" type="pres">
      <dgm:prSet presAssocID="{4AE5E79F-70AD-4175-9591-8FB84D1F7358}" presName="vert1" presStyleCnt="0"/>
      <dgm:spPr/>
    </dgm:pt>
  </dgm:ptLst>
  <dgm:cxnLst>
    <dgm:cxn modelId="{C5D3DF29-575E-4CE6-B153-6D0CD6D9981D}" type="presOf" srcId="{E208FC07-66A3-4553-A738-F4147B2A17F9}" destId="{81B25C53-0280-4296-BFBB-E9BDC5EF2D54}" srcOrd="0" destOrd="0" presId="urn:microsoft.com/office/officeart/2008/layout/LinedList"/>
    <dgm:cxn modelId="{A2664431-59A7-4457-ADB4-2A708D1566CB}" type="presOf" srcId="{E1245609-2AF0-4A0D-B1C7-9011BB7B5D8A}" destId="{88B7AFCC-720B-4CEA-8424-C01B2F807FA1}" srcOrd="0" destOrd="0" presId="urn:microsoft.com/office/officeart/2008/layout/LinedList"/>
    <dgm:cxn modelId="{F1E39E32-1CB2-4E52-B2FF-643157A12C54}" type="presOf" srcId="{43653DB7-6B51-4F85-BB5B-B0F97DD0741A}" destId="{032A10BC-7B18-43C4-9C77-C43A7520C686}" srcOrd="0" destOrd="0" presId="urn:microsoft.com/office/officeart/2008/layout/LinedList"/>
    <dgm:cxn modelId="{3A34EE40-7130-4A6E-8E55-4C431E52E39F}" type="presOf" srcId="{906AF993-70F7-4EB6-BA89-8E0902432923}" destId="{6E0076E2-442F-4ACC-9D12-23B7A08BCCDF}" srcOrd="0" destOrd="0" presId="urn:microsoft.com/office/officeart/2008/layout/LinedList"/>
    <dgm:cxn modelId="{843CB065-5B3B-4CD9-A23B-28987D579C13}" srcId="{E208FC07-66A3-4553-A738-F4147B2A17F9}" destId="{2CC935D8-0B74-4280-9E18-D7CC4E83F373}" srcOrd="5" destOrd="0" parTransId="{010D4E7D-59AA-46A6-A750-22C15375B292}" sibTransId="{0EBE49CA-7DB4-412E-9F78-308CFB1F0782}"/>
    <dgm:cxn modelId="{ADD74248-B119-47F0-A9E4-FF1426D4F7AA}" type="presOf" srcId="{2CC935D8-0B74-4280-9E18-D7CC4E83F373}" destId="{FA9836BE-5664-4447-B2E8-D71506FAADF7}" srcOrd="0" destOrd="0" presId="urn:microsoft.com/office/officeart/2008/layout/LinedList"/>
    <dgm:cxn modelId="{23695C80-F58B-46ED-8FC6-22BC90FEDF3B}" srcId="{E208FC07-66A3-4553-A738-F4147B2A17F9}" destId="{E1245609-2AF0-4A0D-B1C7-9011BB7B5D8A}" srcOrd="4" destOrd="0" parTransId="{B5E8CAAF-91D5-4F3F-A024-4CBA287F8CFA}" sibTransId="{F5DE662E-1828-4FBB-86A1-87AF0C224A13}"/>
    <dgm:cxn modelId="{29C9439C-8FF5-4B8A-B6E2-69F7DE876F68}" srcId="{E208FC07-66A3-4553-A738-F4147B2A17F9}" destId="{906AF993-70F7-4EB6-BA89-8E0902432923}" srcOrd="3" destOrd="0" parTransId="{CAE769F2-35B7-47B3-BDA3-8DEECBE0D684}" sibTransId="{77E9BE1B-A605-49AF-A18E-3B11D711A15E}"/>
    <dgm:cxn modelId="{505FD39D-C0DB-48FD-ACD6-2A236923A6B7}" type="presOf" srcId="{F769FB77-0DA4-44ED-9BAA-EE963EAD07A8}" destId="{0EB918B3-F0F0-479A-A362-5B7A997FF127}" srcOrd="0" destOrd="0" presId="urn:microsoft.com/office/officeart/2008/layout/LinedList"/>
    <dgm:cxn modelId="{35A27DA5-7CBD-439E-898D-8E52773A8369}" type="presOf" srcId="{4DAED0A4-E22D-4631-8A53-8A757484FBA8}" destId="{9A108762-60B2-43C0-9953-41F64ABB82A3}" srcOrd="0" destOrd="0" presId="urn:microsoft.com/office/officeart/2008/layout/LinedList"/>
    <dgm:cxn modelId="{0BEF97A9-A456-482F-B864-866F042E4FE1}" type="presOf" srcId="{4AE5E79F-70AD-4175-9591-8FB84D1F7358}" destId="{2E304612-09ED-4CD4-B871-ADF90D5BC042}" srcOrd="0" destOrd="0" presId="urn:microsoft.com/office/officeart/2008/layout/LinedList"/>
    <dgm:cxn modelId="{3ED905C0-DF35-4EF5-A713-59FD75928FE9}" srcId="{E208FC07-66A3-4553-A738-F4147B2A17F9}" destId="{4AE5E79F-70AD-4175-9591-8FB84D1F7358}" srcOrd="6" destOrd="0" parTransId="{D5D4C52F-2212-44BB-9336-881354EC1AF2}" sibTransId="{2BA17900-EBAD-4C9F-AE47-7B8045FEF8F5}"/>
    <dgm:cxn modelId="{EE40EEE0-0080-4A6B-953C-FA84CD1DD23D}" srcId="{E208FC07-66A3-4553-A738-F4147B2A17F9}" destId="{43653DB7-6B51-4F85-BB5B-B0F97DD0741A}" srcOrd="2" destOrd="0" parTransId="{F7BCF085-C13C-45B2-817D-4AAE1C52FCDD}" sibTransId="{6B71664D-5537-4E6E-82DB-CAF0F3018F30}"/>
    <dgm:cxn modelId="{40DD69F3-A2B9-4B22-9BF8-CB1926D51621}" srcId="{E208FC07-66A3-4553-A738-F4147B2A17F9}" destId="{4DAED0A4-E22D-4631-8A53-8A757484FBA8}" srcOrd="1" destOrd="0" parTransId="{7A59D237-FE03-43ED-9FE0-F99163A5BB6B}" sibTransId="{5885073D-CBEE-41DD-9F45-D469F0DC8BC3}"/>
    <dgm:cxn modelId="{53CCF3FB-D671-461B-BABB-64B085661F5D}" srcId="{E208FC07-66A3-4553-A738-F4147B2A17F9}" destId="{F769FB77-0DA4-44ED-9BAA-EE963EAD07A8}" srcOrd="0" destOrd="0" parTransId="{E12442C2-9298-41B2-85A3-5AFF1147CA05}" sibTransId="{9878221A-1463-4FA1-8D39-091BD24E1FDF}"/>
    <dgm:cxn modelId="{A846A7A4-BE0A-4FDE-BD54-545CF8015E15}" type="presParOf" srcId="{81B25C53-0280-4296-BFBB-E9BDC5EF2D54}" destId="{625FDA18-6D8E-4796-A863-09DAEDCD32EA}" srcOrd="0" destOrd="0" presId="urn:microsoft.com/office/officeart/2008/layout/LinedList"/>
    <dgm:cxn modelId="{A7EE9AB9-AEA3-494C-86A4-BE7A3C35C08A}" type="presParOf" srcId="{81B25C53-0280-4296-BFBB-E9BDC5EF2D54}" destId="{00B2F8CB-F565-4E7E-AAA9-19642E25305F}" srcOrd="1" destOrd="0" presId="urn:microsoft.com/office/officeart/2008/layout/LinedList"/>
    <dgm:cxn modelId="{D1C163D2-5C57-4B90-A1EA-C02F8C2AEDE6}" type="presParOf" srcId="{00B2F8CB-F565-4E7E-AAA9-19642E25305F}" destId="{0EB918B3-F0F0-479A-A362-5B7A997FF127}" srcOrd="0" destOrd="0" presId="urn:microsoft.com/office/officeart/2008/layout/LinedList"/>
    <dgm:cxn modelId="{42E9395A-ECEE-45BC-88AD-2CCDE021681D}" type="presParOf" srcId="{00B2F8CB-F565-4E7E-AAA9-19642E25305F}" destId="{078BC3A0-16CE-43E0-913A-A02F2FD64AC7}" srcOrd="1" destOrd="0" presId="urn:microsoft.com/office/officeart/2008/layout/LinedList"/>
    <dgm:cxn modelId="{1FCE10A4-BFF3-4CA8-BE20-6FF7381DA69E}" type="presParOf" srcId="{81B25C53-0280-4296-BFBB-E9BDC5EF2D54}" destId="{387DCBF5-D005-4A91-ABA5-418ABD7AACB4}" srcOrd="2" destOrd="0" presId="urn:microsoft.com/office/officeart/2008/layout/LinedList"/>
    <dgm:cxn modelId="{92CA401D-D3B8-49E0-A03A-42EC7501C535}" type="presParOf" srcId="{81B25C53-0280-4296-BFBB-E9BDC5EF2D54}" destId="{C8D6E5A9-04E9-47C2-90D7-BF80D9F560C3}" srcOrd="3" destOrd="0" presId="urn:microsoft.com/office/officeart/2008/layout/LinedList"/>
    <dgm:cxn modelId="{FEC5E1A8-339C-4AA6-B412-9014E4A04CDC}" type="presParOf" srcId="{C8D6E5A9-04E9-47C2-90D7-BF80D9F560C3}" destId="{9A108762-60B2-43C0-9953-41F64ABB82A3}" srcOrd="0" destOrd="0" presId="urn:microsoft.com/office/officeart/2008/layout/LinedList"/>
    <dgm:cxn modelId="{C99B7572-282A-43F7-9A4D-F8B4ACE3F537}" type="presParOf" srcId="{C8D6E5A9-04E9-47C2-90D7-BF80D9F560C3}" destId="{F8A57F62-D1B2-453C-9859-5335B767A19A}" srcOrd="1" destOrd="0" presId="urn:microsoft.com/office/officeart/2008/layout/LinedList"/>
    <dgm:cxn modelId="{33286337-49C3-4C6D-9F87-8C097471EBF4}" type="presParOf" srcId="{81B25C53-0280-4296-BFBB-E9BDC5EF2D54}" destId="{51A91C36-375C-4573-A9AF-1512A7A593FE}" srcOrd="4" destOrd="0" presId="urn:microsoft.com/office/officeart/2008/layout/LinedList"/>
    <dgm:cxn modelId="{104C1323-62CD-4BA4-9867-11DBCA1F9B0B}" type="presParOf" srcId="{81B25C53-0280-4296-BFBB-E9BDC5EF2D54}" destId="{210C9CA0-26A5-417D-861C-469F71838895}" srcOrd="5" destOrd="0" presId="urn:microsoft.com/office/officeart/2008/layout/LinedList"/>
    <dgm:cxn modelId="{1F65938D-2D90-42F5-BDFF-EF1FC93BA2D2}" type="presParOf" srcId="{210C9CA0-26A5-417D-861C-469F71838895}" destId="{032A10BC-7B18-43C4-9C77-C43A7520C686}" srcOrd="0" destOrd="0" presId="urn:microsoft.com/office/officeart/2008/layout/LinedList"/>
    <dgm:cxn modelId="{FD6392D7-F010-42BB-B43A-1F29B802DD1B}" type="presParOf" srcId="{210C9CA0-26A5-417D-861C-469F71838895}" destId="{026758B6-E8B7-414A-8CE5-B3B858EE69A1}" srcOrd="1" destOrd="0" presId="urn:microsoft.com/office/officeart/2008/layout/LinedList"/>
    <dgm:cxn modelId="{8418CE28-B3BD-48E9-87AD-3579170BFA50}" type="presParOf" srcId="{81B25C53-0280-4296-BFBB-E9BDC5EF2D54}" destId="{1BD0110E-6014-4959-976D-87A208ACD527}" srcOrd="6" destOrd="0" presId="urn:microsoft.com/office/officeart/2008/layout/LinedList"/>
    <dgm:cxn modelId="{7B449DD3-6ABC-4B1C-830E-A267D1642CCF}" type="presParOf" srcId="{81B25C53-0280-4296-BFBB-E9BDC5EF2D54}" destId="{907CFEBD-B004-4AF5-A398-6D28B11768BB}" srcOrd="7" destOrd="0" presId="urn:microsoft.com/office/officeart/2008/layout/LinedList"/>
    <dgm:cxn modelId="{F7940CD4-E00D-491F-814D-8F3B964F29EF}" type="presParOf" srcId="{907CFEBD-B004-4AF5-A398-6D28B11768BB}" destId="{6E0076E2-442F-4ACC-9D12-23B7A08BCCDF}" srcOrd="0" destOrd="0" presId="urn:microsoft.com/office/officeart/2008/layout/LinedList"/>
    <dgm:cxn modelId="{AD06E0FF-C2FB-4A4C-89BA-A36AA2973C3A}" type="presParOf" srcId="{907CFEBD-B004-4AF5-A398-6D28B11768BB}" destId="{46D0DD7D-D9FF-4D8A-ADF9-8D2625084271}" srcOrd="1" destOrd="0" presId="urn:microsoft.com/office/officeart/2008/layout/LinedList"/>
    <dgm:cxn modelId="{5E02CBF8-70EF-4368-A01F-2044C293E700}" type="presParOf" srcId="{81B25C53-0280-4296-BFBB-E9BDC5EF2D54}" destId="{12247315-45F8-4245-BAE2-2657F7153CF9}" srcOrd="8" destOrd="0" presId="urn:microsoft.com/office/officeart/2008/layout/LinedList"/>
    <dgm:cxn modelId="{7500B48C-5AB8-4422-A32A-F2F237A6AC75}" type="presParOf" srcId="{81B25C53-0280-4296-BFBB-E9BDC5EF2D54}" destId="{6D9D1576-2E5C-44FD-A828-25794CBEBF15}" srcOrd="9" destOrd="0" presId="urn:microsoft.com/office/officeart/2008/layout/LinedList"/>
    <dgm:cxn modelId="{BE0F9B34-9CDB-4C47-B42E-0EE3BA051B01}" type="presParOf" srcId="{6D9D1576-2E5C-44FD-A828-25794CBEBF15}" destId="{88B7AFCC-720B-4CEA-8424-C01B2F807FA1}" srcOrd="0" destOrd="0" presId="urn:microsoft.com/office/officeart/2008/layout/LinedList"/>
    <dgm:cxn modelId="{B86D077C-AE5E-49BB-AA35-22712B767BE7}" type="presParOf" srcId="{6D9D1576-2E5C-44FD-A828-25794CBEBF15}" destId="{1DD9BB3E-C2F9-4823-9E1D-502E07E60853}" srcOrd="1" destOrd="0" presId="urn:microsoft.com/office/officeart/2008/layout/LinedList"/>
    <dgm:cxn modelId="{9033864F-839A-4A05-A28B-BF01C0F90D37}" type="presParOf" srcId="{81B25C53-0280-4296-BFBB-E9BDC5EF2D54}" destId="{9AE2D3ED-1F99-4AFE-855B-EC5812BC759E}" srcOrd="10" destOrd="0" presId="urn:microsoft.com/office/officeart/2008/layout/LinedList"/>
    <dgm:cxn modelId="{A517D75A-E23D-4D1F-A637-4E4E591347A4}" type="presParOf" srcId="{81B25C53-0280-4296-BFBB-E9BDC5EF2D54}" destId="{D0678833-C8E0-427B-8E93-C80D8D71662D}" srcOrd="11" destOrd="0" presId="urn:microsoft.com/office/officeart/2008/layout/LinedList"/>
    <dgm:cxn modelId="{A47649BF-6B8D-4698-8908-BB6212A000DA}" type="presParOf" srcId="{D0678833-C8E0-427B-8E93-C80D8D71662D}" destId="{FA9836BE-5664-4447-B2E8-D71506FAADF7}" srcOrd="0" destOrd="0" presId="urn:microsoft.com/office/officeart/2008/layout/LinedList"/>
    <dgm:cxn modelId="{303AA164-B4A9-4777-B700-4C06BE67D72D}" type="presParOf" srcId="{D0678833-C8E0-427B-8E93-C80D8D71662D}" destId="{D66CE49E-81FA-4083-A20D-C747AE06EA72}" srcOrd="1" destOrd="0" presId="urn:microsoft.com/office/officeart/2008/layout/LinedList"/>
    <dgm:cxn modelId="{3639B332-0693-4BCE-9CDE-5C5ECF249213}" type="presParOf" srcId="{81B25C53-0280-4296-BFBB-E9BDC5EF2D54}" destId="{0BD12E8E-7919-4055-B3B6-958B6EF6F6DB}" srcOrd="12" destOrd="0" presId="urn:microsoft.com/office/officeart/2008/layout/LinedList"/>
    <dgm:cxn modelId="{190E0C46-0943-4E99-A5A2-979652249B55}" type="presParOf" srcId="{81B25C53-0280-4296-BFBB-E9BDC5EF2D54}" destId="{3D777ED9-2194-47EA-AB3E-F46B8ED21313}" srcOrd="13" destOrd="0" presId="urn:microsoft.com/office/officeart/2008/layout/LinedList"/>
    <dgm:cxn modelId="{D590B9EB-2BF9-4E74-BDCD-0ACC093FA285}" type="presParOf" srcId="{3D777ED9-2194-47EA-AB3E-F46B8ED21313}" destId="{2E304612-09ED-4CD4-B871-ADF90D5BC042}" srcOrd="0" destOrd="0" presId="urn:microsoft.com/office/officeart/2008/layout/LinedList"/>
    <dgm:cxn modelId="{46B677B6-636A-4559-9E6A-5E88772E199B}" type="presParOf" srcId="{3D777ED9-2194-47EA-AB3E-F46B8ED21313}" destId="{DF44CD2F-FCCC-48C5-90ED-573D900134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D47730-8EB8-45A0-B700-93C105FB20B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48DB70-3BE6-4A9A-9131-F48912F7793D}">
      <dgm:prSet/>
      <dgm:spPr/>
      <dgm:t>
        <a:bodyPr/>
        <a:lstStyle/>
        <a:p>
          <a:r>
            <a:rPr lang="en-US"/>
            <a:t>Add alarm mode.</a:t>
          </a:r>
        </a:p>
      </dgm:t>
    </dgm:pt>
    <dgm:pt modelId="{F708E99E-8203-449B-874A-886BD3792547}" type="parTrans" cxnId="{3646BB0B-D9C3-4866-B43C-077F6B2BBCDC}">
      <dgm:prSet/>
      <dgm:spPr/>
      <dgm:t>
        <a:bodyPr/>
        <a:lstStyle/>
        <a:p>
          <a:endParaRPr lang="en-US"/>
        </a:p>
      </dgm:t>
    </dgm:pt>
    <dgm:pt modelId="{12D7C31C-DE55-4415-AA52-7797BC687AA3}" type="sibTrans" cxnId="{3646BB0B-D9C3-4866-B43C-077F6B2BBCDC}">
      <dgm:prSet/>
      <dgm:spPr/>
      <dgm:t>
        <a:bodyPr/>
        <a:lstStyle/>
        <a:p>
          <a:endParaRPr lang="en-US"/>
        </a:p>
      </dgm:t>
    </dgm:pt>
    <dgm:pt modelId="{21094911-472B-4684-B787-916434419078}">
      <dgm:prSet/>
      <dgm:spPr/>
      <dgm:t>
        <a:bodyPr/>
        <a:lstStyle/>
        <a:p>
          <a:pPr algn="l"/>
          <a:r>
            <a:rPr lang="en-US" dirty="0"/>
            <a:t>Re-implement the system with Free RTOS.</a:t>
          </a:r>
        </a:p>
      </dgm:t>
    </dgm:pt>
    <dgm:pt modelId="{3AA72A6B-5C74-4546-B277-61DF905D3E0D}" type="parTrans" cxnId="{5C600E19-84E8-4220-AE59-12E2335F8BF2}">
      <dgm:prSet/>
      <dgm:spPr/>
      <dgm:t>
        <a:bodyPr/>
        <a:lstStyle/>
        <a:p>
          <a:endParaRPr lang="en-US"/>
        </a:p>
      </dgm:t>
    </dgm:pt>
    <dgm:pt modelId="{193C368C-22D7-4A12-A878-813DC38FCDCC}" type="sibTrans" cxnId="{5C600E19-84E8-4220-AE59-12E2335F8BF2}">
      <dgm:prSet/>
      <dgm:spPr/>
      <dgm:t>
        <a:bodyPr/>
        <a:lstStyle/>
        <a:p>
          <a:endParaRPr lang="en-US"/>
        </a:p>
      </dgm:t>
    </dgm:pt>
    <dgm:pt modelId="{20BFD773-2624-4A3D-851E-B7F338E88143}">
      <dgm:prSet/>
      <dgm:spPr/>
      <dgm:t>
        <a:bodyPr/>
        <a:lstStyle/>
        <a:p>
          <a:pPr algn="l"/>
          <a:r>
            <a:rPr lang="en-US" dirty="0"/>
            <a:t>Implement the system on hardware with PCB. </a:t>
          </a:r>
        </a:p>
      </dgm:t>
    </dgm:pt>
    <dgm:pt modelId="{EE72F9A5-D6CF-4609-AED9-1FF0C03A80B5}" type="parTrans" cxnId="{3B777A48-8608-4786-98F9-5C1872E31CD9}">
      <dgm:prSet/>
      <dgm:spPr/>
      <dgm:t>
        <a:bodyPr/>
        <a:lstStyle/>
        <a:p>
          <a:endParaRPr lang="en-US"/>
        </a:p>
      </dgm:t>
    </dgm:pt>
    <dgm:pt modelId="{1C56867C-3AF6-4B0B-BB29-D3594A801801}" type="sibTrans" cxnId="{3B777A48-8608-4786-98F9-5C1872E31CD9}">
      <dgm:prSet/>
      <dgm:spPr/>
      <dgm:t>
        <a:bodyPr/>
        <a:lstStyle/>
        <a:p>
          <a:endParaRPr lang="en-US"/>
        </a:p>
      </dgm:t>
    </dgm:pt>
    <dgm:pt modelId="{2ADE6BD6-2F80-4F9D-A257-BD64A703E502}" type="pres">
      <dgm:prSet presAssocID="{B0D47730-8EB8-45A0-B700-93C105FB20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AC8BEE-9BE3-4615-B5BA-04ED2A0B8AC9}" type="pres">
      <dgm:prSet presAssocID="{4748DB70-3BE6-4A9A-9131-F48912F7793D}" presName="hierRoot1" presStyleCnt="0"/>
      <dgm:spPr/>
    </dgm:pt>
    <dgm:pt modelId="{43A22425-E30C-4931-95E6-2448E390BA49}" type="pres">
      <dgm:prSet presAssocID="{4748DB70-3BE6-4A9A-9131-F48912F7793D}" presName="composite" presStyleCnt="0"/>
      <dgm:spPr/>
    </dgm:pt>
    <dgm:pt modelId="{2ECF0E89-7067-42DB-BDFF-BDBE8F8D62DA}" type="pres">
      <dgm:prSet presAssocID="{4748DB70-3BE6-4A9A-9131-F48912F7793D}" presName="background" presStyleLbl="node0" presStyleIdx="0" presStyleCnt="3"/>
      <dgm:spPr/>
    </dgm:pt>
    <dgm:pt modelId="{F9DA3AB8-5E56-4525-88F6-E1C4D1917C90}" type="pres">
      <dgm:prSet presAssocID="{4748DB70-3BE6-4A9A-9131-F48912F7793D}" presName="text" presStyleLbl="fgAcc0" presStyleIdx="0" presStyleCnt="3">
        <dgm:presLayoutVars>
          <dgm:chPref val="3"/>
        </dgm:presLayoutVars>
      </dgm:prSet>
      <dgm:spPr/>
    </dgm:pt>
    <dgm:pt modelId="{5203824C-2C95-47C2-A162-530B7DB1AE46}" type="pres">
      <dgm:prSet presAssocID="{4748DB70-3BE6-4A9A-9131-F48912F7793D}" presName="hierChild2" presStyleCnt="0"/>
      <dgm:spPr/>
    </dgm:pt>
    <dgm:pt modelId="{78FE0865-FD18-4B86-88E5-F6A0EC2AC250}" type="pres">
      <dgm:prSet presAssocID="{21094911-472B-4684-B787-916434419078}" presName="hierRoot1" presStyleCnt="0"/>
      <dgm:spPr/>
    </dgm:pt>
    <dgm:pt modelId="{4642394A-855A-4B72-95FC-DC8013FA7D4D}" type="pres">
      <dgm:prSet presAssocID="{21094911-472B-4684-B787-916434419078}" presName="composite" presStyleCnt="0"/>
      <dgm:spPr/>
    </dgm:pt>
    <dgm:pt modelId="{372B3005-11A0-4B8A-A5CC-F66ABC94C0E2}" type="pres">
      <dgm:prSet presAssocID="{21094911-472B-4684-B787-916434419078}" presName="background" presStyleLbl="node0" presStyleIdx="1" presStyleCnt="3"/>
      <dgm:spPr/>
    </dgm:pt>
    <dgm:pt modelId="{990FA3E9-55D7-413E-9365-38B11B74B781}" type="pres">
      <dgm:prSet presAssocID="{21094911-472B-4684-B787-916434419078}" presName="text" presStyleLbl="fgAcc0" presStyleIdx="1" presStyleCnt="3">
        <dgm:presLayoutVars>
          <dgm:chPref val="3"/>
        </dgm:presLayoutVars>
      </dgm:prSet>
      <dgm:spPr/>
    </dgm:pt>
    <dgm:pt modelId="{DFB09904-D990-48E7-A3F3-7804AD8E7F6A}" type="pres">
      <dgm:prSet presAssocID="{21094911-472B-4684-B787-916434419078}" presName="hierChild2" presStyleCnt="0"/>
      <dgm:spPr/>
    </dgm:pt>
    <dgm:pt modelId="{12DAE0A6-5780-4CEC-990B-CB03B98D1CD8}" type="pres">
      <dgm:prSet presAssocID="{20BFD773-2624-4A3D-851E-B7F338E88143}" presName="hierRoot1" presStyleCnt="0"/>
      <dgm:spPr/>
    </dgm:pt>
    <dgm:pt modelId="{1C118C91-7EAB-436D-AF50-843A2893BB2A}" type="pres">
      <dgm:prSet presAssocID="{20BFD773-2624-4A3D-851E-B7F338E88143}" presName="composite" presStyleCnt="0"/>
      <dgm:spPr/>
    </dgm:pt>
    <dgm:pt modelId="{01115BB8-37ED-48BC-9A72-31BEC37DE386}" type="pres">
      <dgm:prSet presAssocID="{20BFD773-2624-4A3D-851E-B7F338E88143}" presName="background" presStyleLbl="node0" presStyleIdx="2" presStyleCnt="3"/>
      <dgm:spPr/>
    </dgm:pt>
    <dgm:pt modelId="{7E6863E4-9752-4947-8C0E-BFA9EFCEE9C8}" type="pres">
      <dgm:prSet presAssocID="{20BFD773-2624-4A3D-851E-B7F338E88143}" presName="text" presStyleLbl="fgAcc0" presStyleIdx="2" presStyleCnt="3">
        <dgm:presLayoutVars>
          <dgm:chPref val="3"/>
        </dgm:presLayoutVars>
      </dgm:prSet>
      <dgm:spPr/>
    </dgm:pt>
    <dgm:pt modelId="{3CC9DE5F-69D7-4EFE-AC62-75A161DD4E31}" type="pres">
      <dgm:prSet presAssocID="{20BFD773-2624-4A3D-851E-B7F338E88143}" presName="hierChild2" presStyleCnt="0"/>
      <dgm:spPr/>
    </dgm:pt>
  </dgm:ptLst>
  <dgm:cxnLst>
    <dgm:cxn modelId="{3646BB0B-D9C3-4866-B43C-077F6B2BBCDC}" srcId="{B0D47730-8EB8-45A0-B700-93C105FB20B9}" destId="{4748DB70-3BE6-4A9A-9131-F48912F7793D}" srcOrd="0" destOrd="0" parTransId="{F708E99E-8203-449B-874A-886BD3792547}" sibTransId="{12D7C31C-DE55-4415-AA52-7797BC687AA3}"/>
    <dgm:cxn modelId="{5C600E19-84E8-4220-AE59-12E2335F8BF2}" srcId="{B0D47730-8EB8-45A0-B700-93C105FB20B9}" destId="{21094911-472B-4684-B787-916434419078}" srcOrd="1" destOrd="0" parTransId="{3AA72A6B-5C74-4546-B277-61DF905D3E0D}" sibTransId="{193C368C-22D7-4A12-A878-813DC38FCDCC}"/>
    <dgm:cxn modelId="{108AE433-DFC8-4CD2-82FE-CF639957A951}" type="presOf" srcId="{21094911-472B-4684-B787-916434419078}" destId="{990FA3E9-55D7-413E-9365-38B11B74B781}" srcOrd="0" destOrd="0" presId="urn:microsoft.com/office/officeart/2005/8/layout/hierarchy1"/>
    <dgm:cxn modelId="{3B777A48-8608-4786-98F9-5C1872E31CD9}" srcId="{B0D47730-8EB8-45A0-B700-93C105FB20B9}" destId="{20BFD773-2624-4A3D-851E-B7F338E88143}" srcOrd="2" destOrd="0" parTransId="{EE72F9A5-D6CF-4609-AED9-1FF0C03A80B5}" sibTransId="{1C56867C-3AF6-4B0B-BB29-D3594A801801}"/>
    <dgm:cxn modelId="{CFB59576-E980-44FC-BBF7-ECCFB7224BAB}" type="presOf" srcId="{B0D47730-8EB8-45A0-B700-93C105FB20B9}" destId="{2ADE6BD6-2F80-4F9D-A257-BD64A703E502}" srcOrd="0" destOrd="0" presId="urn:microsoft.com/office/officeart/2005/8/layout/hierarchy1"/>
    <dgm:cxn modelId="{790A1181-043F-4B4E-A3ED-B245D5A2E393}" type="presOf" srcId="{20BFD773-2624-4A3D-851E-B7F338E88143}" destId="{7E6863E4-9752-4947-8C0E-BFA9EFCEE9C8}" srcOrd="0" destOrd="0" presId="urn:microsoft.com/office/officeart/2005/8/layout/hierarchy1"/>
    <dgm:cxn modelId="{3DBCB4AC-9E1A-4CC1-8AF2-438D37DD87E2}" type="presOf" srcId="{4748DB70-3BE6-4A9A-9131-F48912F7793D}" destId="{F9DA3AB8-5E56-4525-88F6-E1C4D1917C90}" srcOrd="0" destOrd="0" presId="urn:microsoft.com/office/officeart/2005/8/layout/hierarchy1"/>
    <dgm:cxn modelId="{6F67FFE7-F055-4E9F-8AA2-71CC125FFFB5}" type="presParOf" srcId="{2ADE6BD6-2F80-4F9D-A257-BD64A703E502}" destId="{7EAC8BEE-9BE3-4615-B5BA-04ED2A0B8AC9}" srcOrd="0" destOrd="0" presId="urn:microsoft.com/office/officeart/2005/8/layout/hierarchy1"/>
    <dgm:cxn modelId="{8E0E4BEF-7C28-4792-A3D3-6CF1EE994E2D}" type="presParOf" srcId="{7EAC8BEE-9BE3-4615-B5BA-04ED2A0B8AC9}" destId="{43A22425-E30C-4931-95E6-2448E390BA49}" srcOrd="0" destOrd="0" presId="urn:microsoft.com/office/officeart/2005/8/layout/hierarchy1"/>
    <dgm:cxn modelId="{930B7374-55CB-4382-9C76-21025B6CE2E8}" type="presParOf" srcId="{43A22425-E30C-4931-95E6-2448E390BA49}" destId="{2ECF0E89-7067-42DB-BDFF-BDBE8F8D62DA}" srcOrd="0" destOrd="0" presId="urn:microsoft.com/office/officeart/2005/8/layout/hierarchy1"/>
    <dgm:cxn modelId="{694B55A4-BFE6-4A44-9618-784D83F2F972}" type="presParOf" srcId="{43A22425-E30C-4931-95E6-2448E390BA49}" destId="{F9DA3AB8-5E56-4525-88F6-E1C4D1917C90}" srcOrd="1" destOrd="0" presId="urn:microsoft.com/office/officeart/2005/8/layout/hierarchy1"/>
    <dgm:cxn modelId="{A154AA7C-3A0A-46BE-82B8-07F4D043C890}" type="presParOf" srcId="{7EAC8BEE-9BE3-4615-B5BA-04ED2A0B8AC9}" destId="{5203824C-2C95-47C2-A162-530B7DB1AE46}" srcOrd="1" destOrd="0" presId="urn:microsoft.com/office/officeart/2005/8/layout/hierarchy1"/>
    <dgm:cxn modelId="{57BEBA28-9A02-42E7-8E85-A62BD36DCD4B}" type="presParOf" srcId="{2ADE6BD6-2F80-4F9D-A257-BD64A703E502}" destId="{78FE0865-FD18-4B86-88E5-F6A0EC2AC250}" srcOrd="1" destOrd="0" presId="urn:microsoft.com/office/officeart/2005/8/layout/hierarchy1"/>
    <dgm:cxn modelId="{AC591E51-915E-4952-8581-91673F3D3D91}" type="presParOf" srcId="{78FE0865-FD18-4B86-88E5-F6A0EC2AC250}" destId="{4642394A-855A-4B72-95FC-DC8013FA7D4D}" srcOrd="0" destOrd="0" presId="urn:microsoft.com/office/officeart/2005/8/layout/hierarchy1"/>
    <dgm:cxn modelId="{3FCF3418-0109-4415-B6D4-E13867C715EB}" type="presParOf" srcId="{4642394A-855A-4B72-95FC-DC8013FA7D4D}" destId="{372B3005-11A0-4B8A-A5CC-F66ABC94C0E2}" srcOrd="0" destOrd="0" presId="urn:microsoft.com/office/officeart/2005/8/layout/hierarchy1"/>
    <dgm:cxn modelId="{344B70FD-4D29-4F12-ACB7-4F114A27758C}" type="presParOf" srcId="{4642394A-855A-4B72-95FC-DC8013FA7D4D}" destId="{990FA3E9-55D7-413E-9365-38B11B74B781}" srcOrd="1" destOrd="0" presId="urn:microsoft.com/office/officeart/2005/8/layout/hierarchy1"/>
    <dgm:cxn modelId="{68C6BFF6-FA5C-4137-819E-A91347E6EB12}" type="presParOf" srcId="{78FE0865-FD18-4B86-88E5-F6A0EC2AC250}" destId="{DFB09904-D990-48E7-A3F3-7804AD8E7F6A}" srcOrd="1" destOrd="0" presId="urn:microsoft.com/office/officeart/2005/8/layout/hierarchy1"/>
    <dgm:cxn modelId="{600703C4-3781-4C04-B2AC-574D875194E6}" type="presParOf" srcId="{2ADE6BD6-2F80-4F9D-A257-BD64A703E502}" destId="{12DAE0A6-5780-4CEC-990B-CB03B98D1CD8}" srcOrd="2" destOrd="0" presId="urn:microsoft.com/office/officeart/2005/8/layout/hierarchy1"/>
    <dgm:cxn modelId="{15BE7564-8555-4872-AFE2-BDF789066D05}" type="presParOf" srcId="{12DAE0A6-5780-4CEC-990B-CB03B98D1CD8}" destId="{1C118C91-7EAB-436D-AF50-843A2893BB2A}" srcOrd="0" destOrd="0" presId="urn:microsoft.com/office/officeart/2005/8/layout/hierarchy1"/>
    <dgm:cxn modelId="{D51FFE99-FB3F-4FD8-9105-4D19A2BDAE14}" type="presParOf" srcId="{1C118C91-7EAB-436D-AF50-843A2893BB2A}" destId="{01115BB8-37ED-48BC-9A72-31BEC37DE386}" srcOrd="0" destOrd="0" presId="urn:microsoft.com/office/officeart/2005/8/layout/hierarchy1"/>
    <dgm:cxn modelId="{26E68A1E-335C-4E0B-A480-C13E5EEBF797}" type="presParOf" srcId="{1C118C91-7EAB-436D-AF50-843A2893BB2A}" destId="{7E6863E4-9752-4947-8C0E-BFA9EFCEE9C8}" srcOrd="1" destOrd="0" presId="urn:microsoft.com/office/officeart/2005/8/layout/hierarchy1"/>
    <dgm:cxn modelId="{513C7A81-6B64-40CC-B65D-A9634201609D}" type="presParOf" srcId="{12DAE0A6-5780-4CEC-990B-CB03B98D1CD8}" destId="{3CC9DE5F-69D7-4EFE-AC62-75A161DD4E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FDA18-6D8E-4796-A863-09DAEDCD32EA}">
      <dsp:nvSpPr>
        <dsp:cNvPr id="0" name=""/>
        <dsp:cNvSpPr/>
      </dsp:nvSpPr>
      <dsp:spPr>
        <a:xfrm>
          <a:off x="0" y="5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918B3-F0F0-479A-A362-5B7A997FF127}">
      <dsp:nvSpPr>
        <dsp:cNvPr id="0" name=""/>
        <dsp:cNvSpPr/>
      </dsp:nvSpPr>
      <dsp:spPr>
        <a:xfrm>
          <a:off x="0" y="517"/>
          <a:ext cx="10515600" cy="60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</a:t>
          </a:r>
        </a:p>
      </dsp:txBody>
      <dsp:txXfrm>
        <a:off x="0" y="517"/>
        <a:ext cx="10515600" cy="605007"/>
      </dsp:txXfrm>
    </dsp:sp>
    <dsp:sp modelId="{387DCBF5-D005-4A91-ABA5-418ABD7AACB4}">
      <dsp:nvSpPr>
        <dsp:cNvPr id="0" name=""/>
        <dsp:cNvSpPr/>
      </dsp:nvSpPr>
      <dsp:spPr>
        <a:xfrm>
          <a:off x="0" y="6055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08762-60B2-43C0-9953-41F64ABB82A3}">
      <dsp:nvSpPr>
        <dsp:cNvPr id="0" name=""/>
        <dsp:cNvSpPr/>
      </dsp:nvSpPr>
      <dsp:spPr>
        <a:xfrm>
          <a:off x="0" y="605524"/>
          <a:ext cx="10515600" cy="60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Modes Of Operation</a:t>
          </a:r>
        </a:p>
      </dsp:txBody>
      <dsp:txXfrm>
        <a:off x="0" y="605524"/>
        <a:ext cx="10515600" cy="605007"/>
      </dsp:txXfrm>
    </dsp:sp>
    <dsp:sp modelId="{51A91C36-375C-4573-A9AF-1512A7A593FE}">
      <dsp:nvSpPr>
        <dsp:cNvPr id="0" name=""/>
        <dsp:cNvSpPr/>
      </dsp:nvSpPr>
      <dsp:spPr>
        <a:xfrm>
          <a:off x="0" y="121053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A10BC-7B18-43C4-9C77-C43A7520C686}">
      <dsp:nvSpPr>
        <dsp:cNvPr id="0" name=""/>
        <dsp:cNvSpPr/>
      </dsp:nvSpPr>
      <dsp:spPr>
        <a:xfrm>
          <a:off x="0" y="1210532"/>
          <a:ext cx="10515600" cy="60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SW (Drivers , Main Function)</a:t>
          </a:r>
        </a:p>
      </dsp:txBody>
      <dsp:txXfrm>
        <a:off x="0" y="1210532"/>
        <a:ext cx="10515600" cy="605007"/>
      </dsp:txXfrm>
    </dsp:sp>
    <dsp:sp modelId="{1BD0110E-6014-4959-976D-87A208ACD527}">
      <dsp:nvSpPr>
        <dsp:cNvPr id="0" name=""/>
        <dsp:cNvSpPr/>
      </dsp:nvSpPr>
      <dsp:spPr>
        <a:xfrm>
          <a:off x="0" y="18155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076E2-442F-4ACC-9D12-23B7A08BCCDF}">
      <dsp:nvSpPr>
        <dsp:cNvPr id="0" name=""/>
        <dsp:cNvSpPr/>
      </dsp:nvSpPr>
      <dsp:spPr>
        <a:xfrm>
          <a:off x="0" y="1815539"/>
          <a:ext cx="10515600" cy="60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HW components </a:t>
          </a:r>
        </a:p>
      </dsp:txBody>
      <dsp:txXfrm>
        <a:off x="0" y="1815539"/>
        <a:ext cx="10515600" cy="605007"/>
      </dsp:txXfrm>
    </dsp:sp>
    <dsp:sp modelId="{12247315-45F8-4245-BAE2-2657F7153CF9}">
      <dsp:nvSpPr>
        <dsp:cNvPr id="0" name=""/>
        <dsp:cNvSpPr/>
      </dsp:nvSpPr>
      <dsp:spPr>
        <a:xfrm>
          <a:off x="0" y="242054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7AFCC-720B-4CEA-8424-C01B2F807FA1}">
      <dsp:nvSpPr>
        <dsp:cNvPr id="0" name=""/>
        <dsp:cNvSpPr/>
      </dsp:nvSpPr>
      <dsp:spPr>
        <a:xfrm>
          <a:off x="0" y="2420547"/>
          <a:ext cx="10515600" cy="60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Simulation</a:t>
          </a:r>
        </a:p>
      </dsp:txBody>
      <dsp:txXfrm>
        <a:off x="0" y="2420547"/>
        <a:ext cx="10515600" cy="605007"/>
      </dsp:txXfrm>
    </dsp:sp>
    <dsp:sp modelId="{9AE2D3ED-1F99-4AFE-855B-EC5812BC759E}">
      <dsp:nvSpPr>
        <dsp:cNvPr id="0" name=""/>
        <dsp:cNvSpPr/>
      </dsp:nvSpPr>
      <dsp:spPr>
        <a:xfrm>
          <a:off x="0" y="30255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836BE-5664-4447-B2E8-D71506FAADF7}">
      <dsp:nvSpPr>
        <dsp:cNvPr id="0" name=""/>
        <dsp:cNvSpPr/>
      </dsp:nvSpPr>
      <dsp:spPr>
        <a:xfrm>
          <a:off x="0" y="3025554"/>
          <a:ext cx="10515600" cy="60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Future Work</a:t>
          </a:r>
        </a:p>
      </dsp:txBody>
      <dsp:txXfrm>
        <a:off x="0" y="3025554"/>
        <a:ext cx="10515600" cy="605007"/>
      </dsp:txXfrm>
    </dsp:sp>
    <dsp:sp modelId="{0BD12E8E-7919-4055-B3B6-958B6EF6F6DB}">
      <dsp:nvSpPr>
        <dsp:cNvPr id="0" name=""/>
        <dsp:cNvSpPr/>
      </dsp:nvSpPr>
      <dsp:spPr>
        <a:xfrm>
          <a:off x="0" y="363056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04612-09ED-4CD4-B871-ADF90D5BC042}">
      <dsp:nvSpPr>
        <dsp:cNvPr id="0" name=""/>
        <dsp:cNvSpPr/>
      </dsp:nvSpPr>
      <dsp:spPr>
        <a:xfrm>
          <a:off x="0" y="3630562"/>
          <a:ext cx="10515600" cy="605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References</a:t>
          </a:r>
        </a:p>
      </dsp:txBody>
      <dsp:txXfrm>
        <a:off x="0" y="3630562"/>
        <a:ext cx="10515600" cy="605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F0E89-7067-42DB-BDFF-BDBE8F8D62DA}">
      <dsp:nvSpPr>
        <dsp:cNvPr id="0" name=""/>
        <dsp:cNvSpPr/>
      </dsp:nvSpPr>
      <dsp:spPr>
        <a:xfrm>
          <a:off x="0" y="793594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3AB8-5E56-4525-88F6-E1C4D1917C90}">
      <dsp:nvSpPr>
        <dsp:cNvPr id="0" name=""/>
        <dsp:cNvSpPr/>
      </dsp:nvSpPr>
      <dsp:spPr>
        <a:xfrm>
          <a:off x="328612" y="110577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 alarm mode.</a:t>
          </a:r>
        </a:p>
      </dsp:txBody>
      <dsp:txXfrm>
        <a:off x="383617" y="1160781"/>
        <a:ext cx="2847502" cy="1768010"/>
      </dsp:txXfrm>
    </dsp:sp>
    <dsp:sp modelId="{372B3005-11A0-4B8A-A5CC-F66ABC94C0E2}">
      <dsp:nvSpPr>
        <dsp:cNvPr id="0" name=""/>
        <dsp:cNvSpPr/>
      </dsp:nvSpPr>
      <dsp:spPr>
        <a:xfrm>
          <a:off x="3614737" y="793594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FA3E9-55D7-413E-9365-38B11B74B781}">
      <dsp:nvSpPr>
        <dsp:cNvPr id="0" name=""/>
        <dsp:cNvSpPr/>
      </dsp:nvSpPr>
      <dsp:spPr>
        <a:xfrm>
          <a:off x="3943350" y="110577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Re-implement the system with Free RTOS.</a:t>
          </a:r>
        </a:p>
      </dsp:txBody>
      <dsp:txXfrm>
        <a:off x="3998355" y="1160781"/>
        <a:ext cx="2847502" cy="1768010"/>
      </dsp:txXfrm>
    </dsp:sp>
    <dsp:sp modelId="{01115BB8-37ED-48BC-9A72-31BEC37DE386}">
      <dsp:nvSpPr>
        <dsp:cNvPr id="0" name=""/>
        <dsp:cNvSpPr/>
      </dsp:nvSpPr>
      <dsp:spPr>
        <a:xfrm>
          <a:off x="7229475" y="793594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863E4-9752-4947-8C0E-BFA9EFCEE9C8}">
      <dsp:nvSpPr>
        <dsp:cNvPr id="0" name=""/>
        <dsp:cNvSpPr/>
      </dsp:nvSpPr>
      <dsp:spPr>
        <a:xfrm>
          <a:off x="7558087" y="110577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Implement the system on hardware with PCB. </a:t>
          </a:r>
        </a:p>
      </dsp:txBody>
      <dsp:txXfrm>
        <a:off x="7613092" y="1160781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1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0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8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4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8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9B06D8-F0B8-433D-814C-0A14E9E8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A0D38-D8FF-545C-ED6B-DC2E5A97A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82313"/>
            <a:ext cx="7018651" cy="2504408"/>
          </a:xfrm>
        </p:spPr>
        <p:txBody>
          <a:bodyPr anchor="ctr">
            <a:norm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</a:t>
            </a:r>
            <a:r>
              <a:rPr lang="en-US" dirty="0"/>
              <a:t> Time CLOCK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7BA9F-DF80-2BDF-3017-684664EF2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164307"/>
            <a:ext cx="6205538" cy="893468"/>
          </a:xfrm>
        </p:spPr>
        <p:txBody>
          <a:bodyPr>
            <a:normAutofit fontScale="85000" lnSpcReduction="10000"/>
          </a:bodyPr>
          <a:lstStyle/>
          <a:p>
            <a:r>
              <a:rPr lang="en-US" sz="4600" b="1" dirty="0">
                <a:latin typeface="Elephant" panose="02020904090505020303" pitchFamily="18" charset="0"/>
              </a:rPr>
              <a:t>Presented by: Group 4</a:t>
            </a:r>
          </a:p>
          <a:p>
            <a:endParaRPr lang="en-US" dirty="0"/>
          </a:p>
        </p:txBody>
      </p:sp>
      <p:pic>
        <p:nvPicPr>
          <p:cNvPr id="15" name="Picture 3" descr="Isolated twigs and flowers on a white surface">
            <a:extLst>
              <a:ext uri="{FF2B5EF4-FFF2-40B4-BE49-F238E27FC236}">
                <a16:creationId xmlns:a16="http://schemas.microsoft.com/office/drawing/2014/main" id="{36B8449A-30E0-51FA-6410-570131EC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424" y="3759422"/>
            <a:ext cx="3353344" cy="2338957"/>
          </a:xfrm>
          <a:prstGeom prst="rect">
            <a:avLst/>
          </a:prstGeom>
        </p:spPr>
      </p:pic>
      <p:pic>
        <p:nvPicPr>
          <p:cNvPr id="5" name="Picture 4" descr="Isolated twigs and flowers on a white surface">
            <a:extLst>
              <a:ext uri="{FF2B5EF4-FFF2-40B4-BE49-F238E27FC236}">
                <a16:creationId xmlns:a16="http://schemas.microsoft.com/office/drawing/2014/main" id="{72695203-A5A0-BF25-574B-DF35A4E3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424" y="753796"/>
            <a:ext cx="3353344" cy="233895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61C7371-98CA-C1E9-19CA-AC9D8F9D8F83}"/>
              </a:ext>
            </a:extLst>
          </p:cNvPr>
          <p:cNvSpPr/>
          <p:nvPr/>
        </p:nvSpPr>
        <p:spPr>
          <a:xfrm>
            <a:off x="349956" y="2111022"/>
            <a:ext cx="48824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B2CDE82-2D15-7952-03D0-FA44A9E0DF7B}"/>
              </a:ext>
            </a:extLst>
          </p:cNvPr>
          <p:cNvSpPr/>
          <p:nvPr/>
        </p:nvSpPr>
        <p:spPr>
          <a:xfrm rot="16200000">
            <a:off x="351762" y="4260540"/>
            <a:ext cx="484632" cy="4882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A00D-CAA0-2F46-F5F5-4DE4CA9E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7CFF-1C50-C018-4738-D6D37469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1-https://cselectricalandelectronics.com/500-embedded-system-projects-for-engineer-diploma-mtech-phd/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2-https://deepbluembedded.com/top-embedded-systems-projects-ideas-for-engineering-students/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3-https://egfwd.com/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specializtion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/professional-embedded-systems/</a:t>
            </a:r>
            <a:endParaRPr lang="ar-E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3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728D0-FD76-9BFB-A35C-7F7D7C4E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44"/>
            <a:ext cx="5500125" cy="3435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6ABBB2E-4A1E-F2A8-1DA5-85FBEB63B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509" y="1037672"/>
            <a:ext cx="4780081" cy="47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0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3DFE-2CD7-7707-E722-2E14262A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851" y="372685"/>
            <a:ext cx="4120444" cy="955674"/>
          </a:xfrm>
        </p:spPr>
        <p:txBody>
          <a:bodyPr>
            <a:normAutofit/>
          </a:bodyPr>
          <a:lstStyle/>
          <a:p>
            <a:r>
              <a:rPr lang="en-US" dirty="0"/>
              <a:t>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1D37-13D3-F957-69FC-DEF4E7E35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1614309"/>
            <a:ext cx="3012897" cy="2054136"/>
          </a:xfrm>
        </p:spPr>
        <p:txBody>
          <a:bodyPr>
            <a:normAutofit/>
          </a:bodyPr>
          <a:lstStyle/>
          <a:p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Aya Gamal Mohamed</a:t>
            </a:r>
          </a:p>
        </p:txBody>
      </p:sp>
      <p:pic>
        <p:nvPicPr>
          <p:cNvPr id="8" name="Content Placeholder 7" descr="A person wearing a scarf and smiling&#10;&#10;Description automatically generated">
            <a:extLst>
              <a:ext uri="{FF2B5EF4-FFF2-40B4-BE49-F238E27FC236}">
                <a16:creationId xmlns:a16="http://schemas.microsoft.com/office/drawing/2014/main" id="{D7BE6E45-6AB3-6C49-E606-2C8FF32467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3" y="1614310"/>
            <a:ext cx="1342144" cy="157524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2FFAB-F11D-E541-9983-43CCBACE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99827" y="3509430"/>
            <a:ext cx="3408011" cy="448733"/>
          </a:xfrm>
        </p:spPr>
        <p:txBody>
          <a:bodyPr>
            <a:normAutofit/>
          </a:bodyPr>
          <a:lstStyle/>
          <a:p>
            <a:r>
              <a:rPr lang="en-US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Abd </a:t>
            </a:r>
            <a:r>
              <a:rPr lang="en-US" sz="18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Elmaksoud</a:t>
            </a:r>
            <a:endParaRPr lang="en-US" sz="18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 descr="A person in a white shirt&#10;&#10;Description automatically generated">
            <a:extLst>
              <a:ext uri="{FF2B5EF4-FFF2-40B4-BE49-F238E27FC236}">
                <a16:creationId xmlns:a16="http://schemas.microsoft.com/office/drawing/2014/main" id="{B82DA837-4EA3-4C30-DF65-9BFEFF1062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65" y="4063668"/>
            <a:ext cx="1814512" cy="18145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3611C9-0D45-CCAC-3FBD-AAC004A34530}"/>
              </a:ext>
            </a:extLst>
          </p:cNvPr>
          <p:cNvSpPr txBox="1"/>
          <p:nvPr/>
        </p:nvSpPr>
        <p:spPr>
          <a:xfrm>
            <a:off x="4461200" y="4192941"/>
            <a:ext cx="221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The Leader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Abdullah Mohamed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16D16B-9C6F-FF2E-BEFD-23635421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001" y="2164647"/>
            <a:ext cx="1899021" cy="1899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ED9E97-203E-ABF8-D1E3-7010631B803C}"/>
              </a:ext>
            </a:extLst>
          </p:cNvPr>
          <p:cNvSpPr txBox="1"/>
          <p:nvPr/>
        </p:nvSpPr>
        <p:spPr>
          <a:xfrm>
            <a:off x="1101284" y="6088737"/>
            <a:ext cx="221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Gamal</a:t>
            </a:r>
          </a:p>
        </p:txBody>
      </p:sp>
      <p:pic>
        <p:nvPicPr>
          <p:cNvPr id="15" name="Picture 14" descr="A person taking a selfie&#10;&#10;Description automatically generated">
            <a:extLst>
              <a:ext uri="{FF2B5EF4-FFF2-40B4-BE49-F238E27FC236}">
                <a16:creationId xmlns:a16="http://schemas.microsoft.com/office/drawing/2014/main" id="{80C2D22E-470C-AF19-CC8E-CA477695F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66" y="1614309"/>
            <a:ext cx="1825979" cy="1825979"/>
          </a:xfrm>
          <a:prstGeom prst="rect">
            <a:avLst/>
          </a:prstGeom>
        </p:spPr>
      </p:pic>
      <p:pic>
        <p:nvPicPr>
          <p:cNvPr id="17" name="Picture 16" descr="A person standing in front of a green building&#10;&#10;Description automatically generated">
            <a:extLst>
              <a:ext uri="{FF2B5EF4-FFF2-40B4-BE49-F238E27FC236}">
                <a16:creationId xmlns:a16="http://schemas.microsoft.com/office/drawing/2014/main" id="{DDD8340A-FF6C-E8A3-F1C3-888106A1A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21" y="4244113"/>
            <a:ext cx="1634067" cy="1634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1D4A88-4B99-1F75-797E-52865661C4BA}"/>
              </a:ext>
            </a:extLst>
          </p:cNvPr>
          <p:cNvSpPr txBox="1"/>
          <p:nvPr/>
        </p:nvSpPr>
        <p:spPr>
          <a:xfrm>
            <a:off x="8065417" y="6088737"/>
            <a:ext cx="314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Mostafa Mohamed Gaber</a:t>
            </a:r>
          </a:p>
        </p:txBody>
      </p:sp>
    </p:spTree>
    <p:extLst>
      <p:ext uri="{BB962C8B-B14F-4D97-AF65-F5344CB8AC3E}">
        <p14:creationId xmlns:p14="http://schemas.microsoft.com/office/powerpoint/2010/main" val="3734667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1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95CB-EE2A-931A-F99A-CDAC9D7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223" y="263525"/>
            <a:ext cx="4842934" cy="1215319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5871ECB-BE6A-AFC0-983E-1409FF56F3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0875"/>
          <a:ext cx="10515600" cy="423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64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50B30-8499-AB9C-D83E-5932F2CA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4"/>
            <a:ext cx="10515600" cy="2053369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211B-7BDA-235C-0F9B-73BD426E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44023"/>
            <a:ext cx="8920163" cy="3110382"/>
          </a:xfrm>
        </p:spPr>
        <p:txBody>
          <a:bodyPr anchor="ctr">
            <a:normAutofit/>
          </a:bodyPr>
          <a:lstStyle/>
          <a:p>
            <a:pPr algn="just"/>
            <a:r>
              <a:rPr lang="en-US" sz="2600" b="0" i="0" dirty="0">
                <a:effectLst/>
                <a:latin typeface="Times New Roman" panose="02020603050405020304" pitchFamily="18" charset="0"/>
                <a:ea typeface="Nirmala Text" panose="020B0502040204020203" pitchFamily="34" charset="0"/>
                <a:cs typeface="Times New Roman" panose="02020603050405020304" pitchFamily="18" charset="0"/>
              </a:rPr>
              <a:t>This full clock system uses Atmega16 microcontrollers and an LCD to display date and time. It uses a scheduler to maintain tasks' priorities and is layered in three layers: MCAL, HAL, and APP. The system includes DIO, interrupts, timer, LCD, and application drivers</a:t>
            </a:r>
            <a:r>
              <a:rPr lang="en-US" b="0" i="0" dirty="0">
                <a:effectLst/>
                <a:latin typeface="Times New Roman" panose="02020603050405020304" pitchFamily="18" charset="0"/>
                <a:ea typeface="Nirmala Text" panose="020B0502040204020203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Nirmala Text" panose="020B05020402040202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Graphic 6" descr="Clock">
            <a:extLst>
              <a:ext uri="{FF2B5EF4-FFF2-40B4-BE49-F238E27FC236}">
                <a16:creationId xmlns:a16="http://schemas.microsoft.com/office/drawing/2014/main" id="{081669DD-9200-C433-15E6-1F28EA341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6017" y="31469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2C90-FB6A-02F8-415B-FDD92769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-493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88F9-6EA1-57F2-FD2B-B1E3C9479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2605" y="1723013"/>
            <a:ext cx="2475914" cy="675248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3200" b="1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Mode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44C50-DCDF-2AE4-AAA3-6A331ED9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4868" y="1723013"/>
            <a:ext cx="4187482" cy="6752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mode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1EF21-75E4-EFD4-D676-E0F41C36872D}"/>
              </a:ext>
            </a:extLst>
          </p:cNvPr>
          <p:cNvSpPr txBox="1"/>
          <p:nvPr/>
        </p:nvSpPr>
        <p:spPr>
          <a:xfrm>
            <a:off x="309490" y="3291840"/>
            <a:ext cx="4346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set mode, press MODE button, then edit hours by INC or DEC buttons, and minutes by pressing MODE button.</a:t>
            </a:r>
            <a:r>
              <a:rPr lang="en-US" sz="240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EC1B3-94C4-3148-A919-14C36DFB74EB}"/>
              </a:ext>
            </a:extLst>
          </p:cNvPr>
          <p:cNvSpPr txBox="1"/>
          <p:nvPr/>
        </p:nvSpPr>
        <p:spPr>
          <a:xfrm>
            <a:off x="6414868" y="3105834"/>
            <a:ext cx="40789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running mode, seconds and minutes increase by one for each second, minute, hour, and hour. The PM/AM flag toggles when hours reach 12. Days increase by one when time changes from PM to AM, with the maximum number of days based on the month.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719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0806-2AAC-49CA-634B-52597FCB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1CA8-708E-8EE7-8BFD-47A09DF0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C1FD49-E777-3EAD-D308-CA768A43C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48" y="2464095"/>
            <a:ext cx="7039861" cy="4005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566C6-0E40-2097-64AC-3D036AC9412D}"/>
              </a:ext>
            </a:extLst>
          </p:cNvPr>
          <p:cNvSpPr txBox="1"/>
          <p:nvPr/>
        </p:nvSpPr>
        <p:spPr>
          <a:xfrm>
            <a:off x="6155011" y="1838772"/>
            <a:ext cx="351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</a:p>
        </p:txBody>
      </p:sp>
    </p:spTree>
    <p:extLst>
      <p:ext uri="{BB962C8B-B14F-4D97-AF65-F5344CB8AC3E}">
        <p14:creationId xmlns:p14="http://schemas.microsoft.com/office/powerpoint/2010/main" val="21957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9757-5929-E603-7E26-B3D34948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HW Components </a:t>
            </a:r>
          </a:p>
        </p:txBody>
      </p:sp>
      <p:pic>
        <p:nvPicPr>
          <p:cNvPr id="5" name="Content Placeholder 4" descr="A computer circuit board with numbers and letters&#10;&#10;Description automatically generated">
            <a:extLst>
              <a:ext uri="{FF2B5EF4-FFF2-40B4-BE49-F238E27FC236}">
                <a16:creationId xmlns:a16="http://schemas.microsoft.com/office/drawing/2014/main" id="{42AC5F52-2BCB-3709-E6A8-3E31221F7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2" y="2422110"/>
            <a:ext cx="2995863" cy="30830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6FCE1-82C2-4336-E14F-7AF02F03A76E}"/>
              </a:ext>
            </a:extLst>
          </p:cNvPr>
          <p:cNvSpPr txBox="1"/>
          <p:nvPr/>
        </p:nvSpPr>
        <p:spPr>
          <a:xfrm>
            <a:off x="520342" y="5560142"/>
            <a:ext cx="3771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 pin microcontroller based on enhanced RISC (Reduced Instruction Set Computing)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71A05-8A5C-9DF5-217A-74459C3A9B92}"/>
              </a:ext>
            </a:extLst>
          </p:cNvPr>
          <p:cNvSpPr txBox="1"/>
          <p:nvPr/>
        </p:nvSpPr>
        <p:spPr>
          <a:xfrm>
            <a:off x="838200" y="1745676"/>
            <a:ext cx="285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</a:p>
        </p:txBody>
      </p:sp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B3255964-30A4-7C7D-5B57-BDCAE767B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72" y="2727220"/>
            <a:ext cx="3267531" cy="1933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466E4D-D3BE-B265-268C-BC2C6390A36C}"/>
              </a:ext>
            </a:extLst>
          </p:cNvPr>
          <p:cNvSpPr txBox="1"/>
          <p:nvPr/>
        </p:nvSpPr>
        <p:spPr>
          <a:xfrm>
            <a:off x="4462234" y="1745676"/>
            <a:ext cx="36530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× 16 LCD (LM016L)</a:t>
            </a:r>
            <a:endParaRPr lang="en-US" sz="2800" b="1" spc="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D15AA-752B-49B9-7BFE-BA7690E847DF}"/>
              </a:ext>
            </a:extLst>
          </p:cNvPr>
          <p:cNvSpPr txBox="1"/>
          <p:nvPr/>
        </p:nvSpPr>
        <p:spPr>
          <a:xfrm>
            <a:off x="4357531" y="5387653"/>
            <a:ext cx="3112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project on-screen information of a microcomputer onto a larger screen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13035-4D89-2C84-28B6-D32FC083E14E}"/>
              </a:ext>
            </a:extLst>
          </p:cNvPr>
          <p:cNvSpPr txBox="1"/>
          <p:nvPr/>
        </p:nvSpPr>
        <p:spPr>
          <a:xfrm>
            <a:off x="5317588" y="5219114"/>
            <a:ext cx="139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E320E3D0-D989-983D-DCCD-BFA434C98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18" y="2925322"/>
            <a:ext cx="2473447" cy="12276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1540B0-0871-9DB1-1583-9460B0D17632}"/>
              </a:ext>
            </a:extLst>
          </p:cNvPr>
          <p:cNvSpPr txBox="1"/>
          <p:nvPr/>
        </p:nvSpPr>
        <p:spPr>
          <a:xfrm>
            <a:off x="8687586" y="1521299"/>
            <a:ext cx="2858979" cy="715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push buttons</a:t>
            </a:r>
            <a:endParaRPr lang="en-US" sz="2800" b="1" spc="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A42C3-1235-02D3-2548-0FDCB4E0B5A8}"/>
              </a:ext>
            </a:extLst>
          </p:cNvPr>
          <p:cNvSpPr txBox="1"/>
          <p:nvPr/>
        </p:nvSpPr>
        <p:spPr>
          <a:xfrm>
            <a:off x="9073663" y="5505154"/>
            <a:ext cx="2472902" cy="93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0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state sat</a:t>
            </a:r>
          </a:p>
          <a:p>
            <a:pPr algn="ctr">
              <a:lnSpc>
                <a:spcPts val="3499"/>
              </a:lnSpc>
            </a:pPr>
            <a:r>
              <a:rPr lang="en-US" sz="20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reset.</a:t>
            </a:r>
          </a:p>
        </p:txBody>
      </p:sp>
    </p:spTree>
    <p:extLst>
      <p:ext uri="{BB962C8B-B14F-4D97-AF65-F5344CB8AC3E}">
        <p14:creationId xmlns:p14="http://schemas.microsoft.com/office/powerpoint/2010/main" val="14220698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A945B-48F9-AC80-498F-197862BA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US" dirty="0"/>
              <a:t>FUTURE PLANS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A0D3896-A586-1B2A-0762-559A4E375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58845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7843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A51-52D3-BF89-2C88-3AA27D0E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" y="365125"/>
            <a:ext cx="11100582" cy="1027577"/>
          </a:xfrm>
        </p:spPr>
        <p:txBody>
          <a:bodyPr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C24708-C4C1-0C9B-0D79-7E3DF7482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748" y="1521782"/>
            <a:ext cx="9898503" cy="49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9454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DCE819135C7145AB326CB2BE4A7889" ma:contentTypeVersion="3" ma:contentTypeDescription="Create a new document." ma:contentTypeScope="" ma:versionID="c7632f1d5a0dc353d9456d41b9b35ace">
  <xsd:schema xmlns:xsd="http://www.w3.org/2001/XMLSchema" xmlns:xs="http://www.w3.org/2001/XMLSchema" xmlns:p="http://schemas.microsoft.com/office/2006/metadata/properties" xmlns:ns3="30624d3e-5815-4dc8-8f5b-3fa60037dcc1" targetNamespace="http://schemas.microsoft.com/office/2006/metadata/properties" ma:root="true" ma:fieldsID="4c67bf2afe59e9fb3ce3e035500247b3" ns3:_="">
    <xsd:import namespace="30624d3e-5815-4dc8-8f5b-3fa60037dc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24d3e-5815-4dc8-8f5b-3fa60037d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09B5A2-E8E0-4130-9D8E-67A24BF2AC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624d3e-5815-4dc8-8f5b-3fa60037d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1A7A60-2362-4E25-B45B-808DD519354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0624d3e-5815-4dc8-8f5b-3fa60037dcc1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B562192-3415-441F-82F0-2DEFCB8DA9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214</TotalTime>
  <Words>293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Arial</vt:lpstr>
      <vt:lpstr>Avenir Next LT Pro</vt:lpstr>
      <vt:lpstr>Elephant</vt:lpstr>
      <vt:lpstr>Times New Roman</vt:lpstr>
      <vt:lpstr>Wingdings</vt:lpstr>
      <vt:lpstr>FadeVTI</vt:lpstr>
      <vt:lpstr>Real Time CLOCK</vt:lpstr>
      <vt:lpstr>OUR TEAM</vt:lpstr>
      <vt:lpstr>CONTENT</vt:lpstr>
      <vt:lpstr>INTRODUCTION</vt:lpstr>
      <vt:lpstr>MODES OF OPERATION</vt:lpstr>
      <vt:lpstr>DRIVERS AND MAIN FUNCTION</vt:lpstr>
      <vt:lpstr>HW Components </vt:lpstr>
      <vt:lpstr>FUTURE PLANS</vt:lpstr>
      <vt:lpstr>SIMULATION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CLOCK</dc:title>
  <dc:creator>احمد مجدى محمد الطاهر يسن</dc:creator>
  <cp:lastModifiedBy>عبد الله محمد عبد الله محمد</cp:lastModifiedBy>
  <cp:revision>3</cp:revision>
  <dcterms:created xsi:type="dcterms:W3CDTF">2023-09-06T20:25:49Z</dcterms:created>
  <dcterms:modified xsi:type="dcterms:W3CDTF">2023-09-07T11:27:35Z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0x0101005FDCE819135C7145AB326CB2BE4A7889</vt:lpwstr>
  </property>
</Properties>
</file>