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165A2-C01C-4AC2-9985-2A5BCF771CD1}"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338633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165A2-C01C-4AC2-9985-2A5BCF771CD1}"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100711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165A2-C01C-4AC2-9985-2A5BCF771CD1}"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75791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165A2-C01C-4AC2-9985-2A5BCF771CD1}"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215184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165A2-C01C-4AC2-9985-2A5BCF771CD1}"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23347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165A2-C01C-4AC2-9985-2A5BCF771CD1}"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30890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165A2-C01C-4AC2-9985-2A5BCF771CD1}"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211964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C165A2-C01C-4AC2-9985-2A5BCF771CD1}"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13723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165A2-C01C-4AC2-9985-2A5BCF771CD1}"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203336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165A2-C01C-4AC2-9985-2A5BCF771CD1}"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178685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165A2-C01C-4AC2-9985-2A5BCF771CD1}"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8ECAB-6CD4-4ACF-AB88-CBB2D1AE0557}" type="slidenum">
              <a:rPr lang="en-US" smtClean="0"/>
              <a:t>‹#›</a:t>
            </a:fld>
            <a:endParaRPr lang="en-US"/>
          </a:p>
        </p:txBody>
      </p:sp>
    </p:spTree>
    <p:extLst>
      <p:ext uri="{BB962C8B-B14F-4D97-AF65-F5344CB8AC3E}">
        <p14:creationId xmlns:p14="http://schemas.microsoft.com/office/powerpoint/2010/main" val="24437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165A2-C01C-4AC2-9985-2A5BCF771CD1}" type="datetimeFigureOut">
              <a:rPr lang="en-US" smtClean="0"/>
              <a:t>11/27/2021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8ECAB-6CD4-4ACF-AB88-CBB2D1AE0557}" type="slidenum">
              <a:rPr lang="en-US" smtClean="0"/>
              <a:t>‹#›</a:t>
            </a:fld>
            <a:endParaRPr lang="en-US"/>
          </a:p>
        </p:txBody>
      </p:sp>
    </p:spTree>
    <p:extLst>
      <p:ext uri="{BB962C8B-B14F-4D97-AF65-F5344CB8AC3E}">
        <p14:creationId xmlns:p14="http://schemas.microsoft.com/office/powerpoint/2010/main" val="98097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lstStyle/>
          <a:p>
            <a:r>
              <a:rPr lang="en-US" b="1" dirty="0" smtClean="0">
                <a:latin typeface="Times New Roman" panose="02020603050405020304" pitchFamily="18" charset="0"/>
                <a:cs typeface="Times New Roman" panose="02020603050405020304" pitchFamily="18" charset="0"/>
              </a:rPr>
              <a:t>GEOMETRIC CONVERSION</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CALCULATOR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20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EXIT(OUTPUTS)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41281"/>
            <a:ext cx="3258005" cy="38105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9" y="1676400"/>
            <a:ext cx="4305901" cy="990738"/>
          </a:xfrm>
          <a:prstGeom prst="rect">
            <a:avLst/>
          </a:prstGeom>
        </p:spPr>
      </p:pic>
    </p:spTree>
    <p:extLst>
      <p:ext uri="{BB962C8B-B14F-4D97-AF65-F5344CB8AC3E}">
        <p14:creationId xmlns:p14="http://schemas.microsoft.com/office/powerpoint/2010/main" val="317314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CHALLENGES AND TAKEAWAYS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challenges I faced included:</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ogic construction : About how to convert the inputs according to the desired user conversions.</a:t>
            </a:r>
          </a:p>
          <a:p>
            <a:r>
              <a:rPr lang="en-US" dirty="0" smtClean="0">
                <a:latin typeface="Times New Roman" panose="02020603050405020304" pitchFamily="18" charset="0"/>
                <a:cs typeface="Times New Roman" panose="02020603050405020304" pitchFamily="18" charset="0"/>
              </a:rPr>
              <a:t>Display Outputs : In what format should the output be so that it is neat and tidy.</a:t>
            </a:r>
          </a:p>
          <a:p>
            <a:r>
              <a:rPr lang="en-US" dirty="0" smtClean="0">
                <a:latin typeface="Times New Roman" panose="02020603050405020304" pitchFamily="18" charset="0"/>
                <a:cs typeface="Times New Roman" panose="02020603050405020304" pitchFamily="18" charset="0"/>
              </a:rPr>
              <a:t>Now any conversion related problem can be solved easily after making this project.</a:t>
            </a:r>
          </a:p>
        </p:txBody>
      </p:sp>
    </p:spTree>
    <p:extLst>
      <p:ext uri="{BB962C8B-B14F-4D97-AF65-F5344CB8AC3E}">
        <p14:creationId xmlns:p14="http://schemas.microsoft.com/office/powerpoint/2010/main" val="10941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WELCOME SCREEN</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339" y="2124626"/>
            <a:ext cx="3915322" cy="3477111"/>
          </a:xfrm>
        </p:spPr>
      </p:pic>
    </p:spTree>
    <p:extLst>
      <p:ext uri="{BB962C8B-B14F-4D97-AF65-F5344CB8AC3E}">
        <p14:creationId xmlns:p14="http://schemas.microsoft.com/office/powerpoint/2010/main" val="400345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2D FIGURES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447800"/>
            <a:ext cx="3957807" cy="5246035"/>
          </a:xfrm>
        </p:spPr>
      </p:pic>
    </p:spTree>
    <p:extLst>
      <p:ext uri="{BB962C8B-B14F-4D97-AF65-F5344CB8AC3E}">
        <p14:creationId xmlns:p14="http://schemas.microsoft.com/office/powerpoint/2010/main" val="20243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3D FIGURES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295400"/>
            <a:ext cx="4724400" cy="5444449"/>
          </a:xfrm>
        </p:spPr>
      </p:pic>
    </p:spTree>
    <p:extLst>
      <p:ext uri="{BB962C8B-B14F-4D97-AF65-F5344CB8AC3E}">
        <p14:creationId xmlns:p14="http://schemas.microsoft.com/office/powerpoint/2010/main" val="17735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UNITS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If user selects any figure from 2D or 3D images. The program asks user about the units in which the user will enter values and the units, user wants to convert them into and display the calculations.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33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UNITS(OUTPUTS)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219200"/>
            <a:ext cx="5029199" cy="5486400"/>
          </a:xfrm>
        </p:spPr>
      </p:pic>
    </p:spTree>
    <p:extLst>
      <p:ext uri="{BB962C8B-B14F-4D97-AF65-F5344CB8AC3E}">
        <p14:creationId xmlns:p14="http://schemas.microsoft.com/office/powerpoint/2010/main" val="198000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VALUE INPUTS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After taking input units and conversion units, the program asks user about the relative values of the shape for calculating the desired results.</a:t>
            </a:r>
          </a:p>
          <a:p>
            <a:r>
              <a:rPr lang="en-US" dirty="0" smtClean="0">
                <a:latin typeface="Times New Roman" panose="02020603050405020304" pitchFamily="18" charset="0"/>
                <a:cs typeface="Times New Roman" panose="02020603050405020304" pitchFamily="18" charset="0"/>
              </a:rPr>
              <a:t>The results for 2D include the perimeter and the area of the shape.</a:t>
            </a:r>
          </a:p>
          <a:p>
            <a:r>
              <a:rPr lang="en-US" dirty="0" smtClean="0">
                <a:latin typeface="Times New Roman" panose="02020603050405020304" pitchFamily="18" charset="0"/>
                <a:cs typeface="Times New Roman" panose="02020603050405020304" pitchFamily="18" charset="0"/>
              </a:rPr>
              <a:t>The results for 3D include the volume and the surface area of the shape.</a:t>
            </a:r>
          </a:p>
        </p:txBody>
      </p:sp>
    </p:spTree>
    <p:extLst>
      <p:ext uri="{BB962C8B-B14F-4D97-AF65-F5344CB8AC3E}">
        <p14:creationId xmlns:p14="http://schemas.microsoft.com/office/powerpoint/2010/main" val="134241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VALUE INPUTS(OUTPUTS)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260658"/>
            <a:ext cx="3124200" cy="5335173"/>
          </a:xfrm>
        </p:spPr>
      </p:pic>
    </p:spTree>
    <p:extLst>
      <p:ext uri="{BB962C8B-B14F-4D97-AF65-F5344CB8AC3E}">
        <p14:creationId xmlns:p14="http://schemas.microsoft.com/office/powerpoint/2010/main" val="167282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program, at the end, asks the user if he/she wants to exit the program.</a:t>
            </a:r>
          </a:p>
          <a:p>
            <a:r>
              <a:rPr lang="en-US" dirty="0" smtClean="0">
                <a:latin typeface="Times New Roman" panose="02020603050405020304" pitchFamily="18" charset="0"/>
                <a:cs typeface="Times New Roman" panose="02020603050405020304" pitchFamily="18" charset="0"/>
              </a:rPr>
              <a:t>If user enters ‘y’ then the program ends.</a:t>
            </a:r>
          </a:p>
          <a:p>
            <a:r>
              <a:rPr lang="en-US" dirty="0" smtClean="0">
                <a:latin typeface="Times New Roman" panose="02020603050405020304" pitchFamily="18" charset="0"/>
                <a:cs typeface="Times New Roman" panose="02020603050405020304" pitchFamily="18" charset="0"/>
              </a:rPr>
              <a:t>If user enters ‘n’ then the program restarts.</a:t>
            </a:r>
          </a:p>
        </p:txBody>
      </p:sp>
    </p:spTree>
    <p:extLst>
      <p:ext uri="{BB962C8B-B14F-4D97-AF65-F5344CB8AC3E}">
        <p14:creationId xmlns:p14="http://schemas.microsoft.com/office/powerpoint/2010/main" val="2362672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211</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GEOMETRIC CONVERSION CALCULATOR</vt:lpstr>
      <vt:lpstr>WELCOME SCREEN</vt:lpstr>
      <vt:lpstr>2D FIGURES</vt:lpstr>
      <vt:lpstr>3D FIGURES</vt:lpstr>
      <vt:lpstr>UNITS</vt:lpstr>
      <vt:lpstr>UNITS(OUTPUTS)</vt:lpstr>
      <vt:lpstr>VALUE INPUTS</vt:lpstr>
      <vt:lpstr>VALUE INPUTS(OUTPUTS)</vt:lpstr>
      <vt:lpstr>EXIT</vt:lpstr>
      <vt:lpstr>EXIT(OUTPUTS)</vt:lpstr>
      <vt:lpstr>CHALLENGES AND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CONVERSION CALCULATOR</dc:title>
  <dc:creator>Anonymous Hacker</dc:creator>
  <cp:lastModifiedBy>Anonymous Hacker</cp:lastModifiedBy>
  <cp:revision>3</cp:revision>
  <dcterms:created xsi:type="dcterms:W3CDTF">2021-11-27T13:31:25Z</dcterms:created>
  <dcterms:modified xsi:type="dcterms:W3CDTF">2021-11-27T13:51:59Z</dcterms:modified>
</cp:coreProperties>
</file>