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F3ADE-8CB7-49C4-858D-92450CC8F518}" type="datetimeFigureOut">
              <a:rPr lang="en-US" smtClean="0"/>
              <a:t>5/2/2021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89AA1-4056-4DFB-9787-A5FA29A6B06A}" type="slidenum">
              <a:rPr lang="en-US" smtClean="0"/>
              <a:t>‹#›</a:t>
            </a:fld>
            <a:endParaRPr lang="en-US"/>
          </a:p>
        </p:txBody>
      </p:sp>
    </p:spTree>
    <p:extLst>
      <p:ext uri="{BB962C8B-B14F-4D97-AF65-F5344CB8AC3E}">
        <p14:creationId xmlns:p14="http://schemas.microsoft.com/office/powerpoint/2010/main" val="987526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C89AA1-4056-4DFB-9787-A5FA29A6B06A}" type="slidenum">
              <a:rPr lang="en-US" smtClean="0"/>
              <a:t>15</a:t>
            </a:fld>
            <a:endParaRPr lang="en-US"/>
          </a:p>
        </p:txBody>
      </p:sp>
    </p:spTree>
    <p:extLst>
      <p:ext uri="{BB962C8B-B14F-4D97-AF65-F5344CB8AC3E}">
        <p14:creationId xmlns:p14="http://schemas.microsoft.com/office/powerpoint/2010/main" val="25154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C8218B-B106-49D2-9A49-5508A717AF67}"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358898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218B-B106-49D2-9A49-5508A717AF67}"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36062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218B-B106-49D2-9A49-5508A717AF67}"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302855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218B-B106-49D2-9A49-5508A717AF67}"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144949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C8218B-B106-49D2-9A49-5508A717AF67}"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25949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C8218B-B106-49D2-9A49-5508A717AF67}"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315472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C8218B-B106-49D2-9A49-5508A717AF67}" type="datetimeFigureOut">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428073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C8218B-B106-49D2-9A49-5508A717AF67}"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249842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218B-B106-49D2-9A49-5508A717AF67}" type="datetimeFigureOut">
              <a:rPr lang="en-US" smtClean="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411689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8218B-B106-49D2-9A49-5508A717AF67}"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97400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8218B-B106-49D2-9A49-5508A717AF67}"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BA6BD-E19A-40CA-B292-B019BE8661D9}" type="slidenum">
              <a:rPr lang="en-US" smtClean="0"/>
              <a:t>‹#›</a:t>
            </a:fld>
            <a:endParaRPr lang="en-US"/>
          </a:p>
        </p:txBody>
      </p:sp>
    </p:spTree>
    <p:extLst>
      <p:ext uri="{BB962C8B-B14F-4D97-AF65-F5344CB8AC3E}">
        <p14:creationId xmlns:p14="http://schemas.microsoft.com/office/powerpoint/2010/main" val="402554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8218B-B106-49D2-9A49-5508A717AF67}" type="datetimeFigureOut">
              <a:rPr lang="en-US" smtClean="0"/>
              <a:t>5/2/2021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BA6BD-E19A-40CA-B292-B019BE8661D9}" type="slidenum">
              <a:rPr lang="en-US" smtClean="0"/>
              <a:t>‹#›</a:t>
            </a:fld>
            <a:endParaRPr lang="en-US"/>
          </a:p>
        </p:txBody>
      </p:sp>
    </p:spTree>
    <p:extLst>
      <p:ext uri="{BB962C8B-B14F-4D97-AF65-F5344CB8AC3E}">
        <p14:creationId xmlns:p14="http://schemas.microsoft.com/office/powerpoint/2010/main" val="29770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THE PERFORMANCE OF 3 PHASE INDUCTION SQUIRREL CAGE MOTOR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(REPORT)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65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POWER FACTOR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power factor of induction motors varies with load, typically from around 0.85 or 0.90 at full load to as low as about 0.20 at no-load.</a:t>
            </a:r>
            <a:endParaRPr lang="en-US" sz="2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no load, an induction motor draws a large magnetizing current and a small active component to meet the no-load losses.</a:t>
            </a:r>
            <a:endParaRPr lang="en-US" sz="2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Therefore, the induction motor takes a high no-load current lagging the applied voltage by a large angle. Hence the power factor of an induction motor on no load in low.</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42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INDUCTION MOTOR EFFICIENCY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Efficiency is the power out divided by the power in. Obviously, if there is no load on the motor, the power out and the efficiency are zero.</a:t>
            </a: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no-load, the machine draws power from the system because there are still losses in the machine </a:t>
            </a: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a load is placed on the shaft of the motor, more power is drawn from the system and the efficiency must go up because the power out is now greater than zero. The efficiency will continue to increase as long as the output power increases faster than the input power.</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83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CIRCUIT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0690"/>
            <a:ext cx="8229600" cy="3484983"/>
          </a:xfrm>
        </p:spPr>
      </p:pic>
    </p:spTree>
    <p:extLst>
      <p:ext uri="{BB962C8B-B14F-4D97-AF65-F5344CB8AC3E}">
        <p14:creationId xmlns:p14="http://schemas.microsoft.com/office/powerpoint/2010/main" val="393637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LODING CONDITIONS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LOADING TORQUE:</a:t>
            </a:r>
          </a:p>
          <a:p>
            <a:pPr lvl="1"/>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8516"/>
            <a:ext cx="9144000" cy="2280968"/>
          </a:xfrm>
          <a:prstGeom prst="rect">
            <a:avLst/>
          </a:prstGeom>
        </p:spPr>
      </p:pic>
    </p:spTree>
    <p:extLst>
      <p:ext uri="{BB962C8B-B14F-4D97-AF65-F5344CB8AC3E}">
        <p14:creationId xmlns:p14="http://schemas.microsoft.com/office/powerpoint/2010/main" val="398348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LODING CONDITIONS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OUTPUT SPEED AND </a:t>
            </a:r>
            <a:r>
              <a:rPr lang="en-US" b="1" dirty="0" smtClean="0">
                <a:latin typeface="Times New Roman" panose="02020603050405020304" pitchFamily="18" charset="0"/>
                <a:cs typeface="Times New Roman" panose="02020603050405020304" pitchFamily="18" charset="0"/>
              </a:rPr>
              <a:t>TORQUE:</a:t>
            </a:r>
          </a:p>
          <a:p>
            <a:endParaRPr lang="en-US"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43909"/>
            <a:ext cx="7936523" cy="3886562"/>
          </a:xfrm>
          <a:prstGeom prst="rect">
            <a:avLst/>
          </a:prstGeom>
        </p:spPr>
      </p:pic>
    </p:spTree>
    <p:extLst>
      <p:ext uri="{BB962C8B-B14F-4D97-AF65-F5344CB8AC3E}">
        <p14:creationId xmlns:p14="http://schemas.microsoft.com/office/powerpoint/2010/main" val="328564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LODING CONDITIONS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ROTOR AND STATOR CURRENTS:</a:t>
            </a:r>
          </a:p>
          <a:p>
            <a:pPr lvl="1"/>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133601"/>
            <a:ext cx="8382000" cy="2133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296509"/>
            <a:ext cx="8381999" cy="2022758"/>
          </a:xfrm>
          <a:prstGeom prst="rect">
            <a:avLst/>
          </a:prstGeom>
        </p:spPr>
      </p:pic>
    </p:spTree>
    <p:extLst>
      <p:ext uri="{BB962C8B-B14F-4D97-AF65-F5344CB8AC3E}">
        <p14:creationId xmlns:p14="http://schemas.microsoft.com/office/powerpoint/2010/main" val="321279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LODING CONDITIONS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TERMINAL </a:t>
            </a:r>
            <a:r>
              <a:rPr lang="en-US" b="1" dirty="0" smtClean="0">
                <a:latin typeface="Times New Roman" panose="02020603050405020304" pitchFamily="18" charset="0"/>
                <a:cs typeface="Times New Roman" panose="02020603050405020304" pitchFamily="18" charset="0"/>
              </a:rPr>
              <a:t>VOLTAGES:</a:t>
            </a:r>
          </a:p>
          <a:p>
            <a:pPr lvl="1"/>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8241323" cy="4033116"/>
          </a:xfrm>
          <a:prstGeom prst="rect">
            <a:avLst/>
          </a:prstGeom>
        </p:spPr>
      </p:pic>
    </p:spTree>
    <p:extLst>
      <p:ext uri="{BB962C8B-B14F-4D97-AF65-F5344CB8AC3E}">
        <p14:creationId xmlns:p14="http://schemas.microsoft.com/office/powerpoint/2010/main" val="386070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anose="02020603050405020304" pitchFamily="18" charset="0"/>
                <a:cs typeface="Times New Roman" panose="02020603050405020304" pitchFamily="18" charset="0"/>
              </a:rPr>
              <a:t>INTRODUCTION </a:t>
            </a:r>
            <a:r>
              <a:rPr lang="en-US" b="1" dirty="0" smtClean="0">
                <a:latin typeface="Times New Roman" panose="02020603050405020304" pitchFamily="18" charset="0"/>
                <a:cs typeface="Times New Roman" panose="02020603050405020304" pitchFamily="18" charset="0"/>
              </a:rPr>
              <a:t>TO MOTOR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three phase squirrel cage motor is the type of three phase induction motor which functions based in the principle of electromagnetism.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called “</a:t>
            </a:r>
            <a:r>
              <a:rPr lang="en-US" b="1" dirty="0">
                <a:latin typeface="Times New Roman" panose="02020603050405020304" pitchFamily="18" charset="0"/>
                <a:cs typeface="Times New Roman" panose="02020603050405020304" pitchFamily="18" charset="0"/>
              </a:rPr>
              <a:t>Squirrel Cage</a:t>
            </a:r>
            <a:r>
              <a:rPr lang="en-US" dirty="0">
                <a:latin typeface="Times New Roman" panose="02020603050405020304" pitchFamily="18" charset="0"/>
                <a:cs typeface="Times New Roman" panose="02020603050405020304" pitchFamily="18" charset="0"/>
              </a:rPr>
              <a:t>” motor because the rotor inside of it looks like squirrel cage.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rotor of this motor is a cylinder of steel laminations, with highly conductive metal embedded into its surface.</a:t>
            </a:r>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79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 TO MOTOR</a:t>
            </a:r>
            <a:endParaRPr lang="en-US" dirty="0"/>
          </a:p>
        </p:txBody>
      </p:sp>
      <p:sp>
        <p:nvSpPr>
          <p:cNvPr id="3" name="Content Placeholder 2"/>
          <p:cNvSpPr>
            <a:spLocks noGrp="1"/>
          </p:cNvSpPr>
          <p:nvPr>
            <p:ph idx="1"/>
          </p:nvPr>
        </p:nvSpPr>
        <p:spPr/>
        <p:txBody>
          <a:bodyPr>
            <a:noAutofit/>
          </a:bodyPr>
          <a:lstStyle/>
          <a:p>
            <a:r>
              <a:rPr lang="en-US" sz="3600" dirty="0" smtClean="0">
                <a:latin typeface="Times New Roman" panose="02020603050405020304" pitchFamily="18" charset="0"/>
                <a:cs typeface="Times New Roman" panose="02020603050405020304" pitchFamily="18" charset="0"/>
              </a:rPr>
              <a:t>This introduces a current in the rotor winding, which produces its own magnetic field. The interaction of magnetic field produce by the stator and rotor windings produces a torque on the squirrel cage rotor.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25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 TO MOTOR</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Squirrel cage induction motors are used a lot in industry as they are reliable, self-starting and easy to adjust.</a:t>
            </a:r>
          </a:p>
          <a:p>
            <a:pPr marL="342900" lvl="1" indent="-3429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Advantage of squirrel cage motor is how easily you can change its speed-torque characteristics. This can be done by simply adjusting the shape of the bars in rotor. </a:t>
            </a:r>
          </a:p>
          <a:p>
            <a:pPr marL="342900" lvl="1" indent="-342900">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524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anose="02020603050405020304" pitchFamily="18" charset="0"/>
                <a:cs typeface="Times New Roman" panose="02020603050405020304" pitchFamily="18" charset="0"/>
              </a:rPr>
              <a:t>STARTUP </a:t>
            </a:r>
            <a:r>
              <a:rPr lang="en-US" b="1" dirty="0" smtClean="0">
                <a:latin typeface="Times New Roman" panose="02020603050405020304" pitchFamily="18" charset="0"/>
                <a:cs typeface="Times New Roman" panose="02020603050405020304" pitchFamily="18" charset="0"/>
              </a:rPr>
              <a:t>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When the supply is connected to the stator of a three-phase induction motor, a rotating magnetic field is produced and the rotor of the motor begins rotating and the induction motor starts. </a:t>
            </a:r>
            <a:endParaRPr lang="en-US" sz="2200" dirty="0"/>
          </a:p>
          <a:p>
            <a:r>
              <a:rPr lang="en-US" dirty="0"/>
              <a:t>At the time of starting, the motor slip is unity, and the starting current is very large.</a:t>
            </a:r>
            <a:endParaRPr lang="en-US" sz="2200" dirty="0"/>
          </a:p>
          <a:p>
            <a:endParaRPr lang="en-US" dirty="0"/>
          </a:p>
        </p:txBody>
      </p:sp>
    </p:spTree>
    <p:extLst>
      <p:ext uri="{BB962C8B-B14F-4D97-AF65-F5344CB8AC3E}">
        <p14:creationId xmlns:p14="http://schemas.microsoft.com/office/powerpoint/2010/main" val="373190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STARTUP PROCESS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8610"/>
            <a:ext cx="8229600" cy="3969143"/>
          </a:xfrm>
        </p:spPr>
      </p:pic>
    </p:spTree>
    <p:extLst>
      <p:ext uri="{BB962C8B-B14F-4D97-AF65-F5344CB8AC3E}">
        <p14:creationId xmlns:p14="http://schemas.microsoft.com/office/powerpoint/2010/main" val="295366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TERMINAL </a:t>
            </a:r>
            <a:r>
              <a:rPr lang="en-US" b="1" dirty="0" smtClean="0">
                <a:latin typeface="Times New Roman" panose="02020603050405020304" pitchFamily="18" charset="0"/>
                <a:cs typeface="Times New Roman" panose="02020603050405020304" pitchFamily="18" charset="0"/>
              </a:rPr>
              <a:t>VOLTAGES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3978"/>
            <a:ext cx="8229600" cy="4018406"/>
          </a:xfrm>
        </p:spPr>
      </p:pic>
    </p:spTree>
    <p:extLst>
      <p:ext uri="{BB962C8B-B14F-4D97-AF65-F5344CB8AC3E}">
        <p14:creationId xmlns:p14="http://schemas.microsoft.com/office/powerpoint/2010/main" val="324437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STATOR CURRENTS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69581"/>
            <a:ext cx="8229600" cy="4187201"/>
          </a:xfrm>
        </p:spPr>
      </p:pic>
    </p:spTree>
    <p:extLst>
      <p:ext uri="{BB962C8B-B14F-4D97-AF65-F5344CB8AC3E}">
        <p14:creationId xmlns:p14="http://schemas.microsoft.com/office/powerpoint/2010/main" val="135962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TORQUE AND SPEED</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6537"/>
            <a:ext cx="8229600" cy="4033289"/>
          </a:xfrm>
        </p:spPr>
      </p:pic>
    </p:spTree>
    <p:extLst>
      <p:ext uri="{BB962C8B-B14F-4D97-AF65-F5344CB8AC3E}">
        <p14:creationId xmlns:p14="http://schemas.microsoft.com/office/powerpoint/2010/main" val="181888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455</Words>
  <Application>Microsoft Office PowerPoint</Application>
  <PresentationFormat>On-screen Show (4:3)</PresentationFormat>
  <Paragraphs>35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THE PERFORMANCE OF 3 PHASE INDUCTION SQUIRREL CAGE MOTOR </vt:lpstr>
      <vt:lpstr>INTRODUCTION TO MOTOR</vt:lpstr>
      <vt:lpstr>INTRODUCTION TO MOTOR</vt:lpstr>
      <vt:lpstr>INTRODUCTION TO MOTOR</vt:lpstr>
      <vt:lpstr>STARTUP PROCESS</vt:lpstr>
      <vt:lpstr>STARTUP PROCESS (CURVE)</vt:lpstr>
      <vt:lpstr>TERMINAL VOLTAGES (CURVES)</vt:lpstr>
      <vt:lpstr>STATOR CURRENTS</vt:lpstr>
      <vt:lpstr>TORQUE AND SPEED</vt:lpstr>
      <vt:lpstr>POWER FACTOR</vt:lpstr>
      <vt:lpstr>INDUCTION MOTOR EFFICIENCY</vt:lpstr>
      <vt:lpstr>CIRCUIT</vt:lpstr>
      <vt:lpstr>LODING CONDITIONS (CURVES)</vt:lpstr>
      <vt:lpstr>LODING CONDITIONS (CURVES)</vt:lpstr>
      <vt:lpstr>LODING CONDITIONS (CURVES)</vt:lpstr>
      <vt:lpstr>LODING CONDITIONS (CURVES)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PERFORMANCE OF 3 PHASE INDUCTION SQUIRREL CAGE MOTOR</dc:title>
  <dc:creator>Anonymous Hacker</dc:creator>
  <cp:lastModifiedBy>Anonymous Hacker</cp:lastModifiedBy>
  <cp:revision>3</cp:revision>
  <dcterms:created xsi:type="dcterms:W3CDTF">2021-05-02T23:55:23Z</dcterms:created>
  <dcterms:modified xsi:type="dcterms:W3CDTF">2021-05-03T00:23:59Z</dcterms:modified>
</cp:coreProperties>
</file>