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61" r:id="rId4"/>
    <p:sldId id="289" r:id="rId5"/>
    <p:sldId id="286" r:id="rId6"/>
    <p:sldId id="287" r:id="rId7"/>
    <p:sldId id="265" r:id="rId8"/>
    <p:sldId id="288" r:id="rId9"/>
    <p:sldId id="290" r:id="rId10"/>
    <p:sldId id="291" r:id="rId11"/>
    <p:sldId id="278" r:id="rId12"/>
  </p:sldIdLst>
  <p:sldSz cx="9144000" cy="5143500" type="screen16x9"/>
  <p:notesSz cx="6858000" cy="9144000"/>
  <p:embeddedFontLst>
    <p:embeddedFont>
      <p:font typeface="Barlow" pitchFamily="2" charset="77"/>
      <p:regular r:id="rId14"/>
      <p:bold r:id="rId15"/>
      <p:italic r:id="rId16"/>
      <p:boldItalic r:id="rId17"/>
    </p:embeddedFont>
    <p:embeddedFont>
      <p:font typeface="Barlow Light" pitchFamily="2" charset="77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aleway SemiBold" panose="020B0503030101060003" pitchFamily="34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180072-CC7A-49C3-9A79-35B8CAB00986}">
  <a:tblStyle styleId="{95180072-CC7A-49C3-9A79-35B8CAB009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5"/>
    <p:restoredTop sz="94740"/>
  </p:normalViewPr>
  <p:slideViewPr>
    <p:cSldViewPr snapToGrid="0" snapToObjects="1">
      <p:cViewPr varScale="1">
        <p:scale>
          <a:sx n="179" d="100"/>
          <a:sy n="179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521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354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592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40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619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334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v2/guide/state-management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926mknSW9Lo&amp;t=181s" TargetMode="External"/><Relationship Id="rId5" Type="http://schemas.openxmlformats.org/officeDocument/2006/relationships/hyperlink" Target="https://medium.com/ag-grid/a-plain-english-introduction-to-json-web-tokens-jwt-what-it-is-and-what-it-isnt-8076ca679843" TargetMode="External"/><Relationship Id="rId4" Type="http://schemas.openxmlformats.org/officeDocument/2006/relationships/hyperlink" Target="https://www.vuemastery.com/courses/mastering-vuex/intro-to-vuex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6004873" y="3863811"/>
            <a:ext cx="2714921" cy="59388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000" i="1" dirty="0">
                <a:latin typeface="+mj-lt"/>
              </a:rPr>
              <a:t>Abdullah Hinnawi</a:t>
            </a:r>
            <a:endParaRPr sz="2000" i="1" dirty="0">
              <a:latin typeface="+mj-lt"/>
            </a:endParaRPr>
          </a:p>
        </p:txBody>
      </p:sp>
      <p:pic>
        <p:nvPicPr>
          <p:cNvPr id="3" name="Picture 2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CCC01450-3E14-E042-B32F-9B29C1E5C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4" y="1938959"/>
            <a:ext cx="5992728" cy="12655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6172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Lähteet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518002" y="997799"/>
            <a:ext cx="8359473" cy="31479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fontAlgn="base">
              <a:lnSpc>
                <a:spcPct val="150000"/>
              </a:lnSpc>
              <a:buFont typeface="Wingdings" pitchFamily="2" charset="2"/>
              <a:buChar char="q"/>
            </a:pPr>
            <a:endParaRPr lang="fi-FI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fi-FI" dirty="0">
                <a:hlinkClick r:id="rId3"/>
              </a:rPr>
              <a:t>https://vuejs.org/v2/guide/state-management.html</a:t>
            </a:r>
            <a:r>
              <a:rPr lang="fi-FI" dirty="0"/>
              <a:t> 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fi-FI" dirty="0">
                <a:hlinkClick r:id="rId4"/>
              </a:rPr>
              <a:t>https://www.vuemastery.com/courses/mastering-vuex/intro-to-vuex/</a:t>
            </a:r>
            <a:endParaRPr lang="fi-FI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fi-FI" dirty="0">
                <a:hlinkClick r:id="rId5"/>
              </a:rPr>
              <a:t>https://medium.com/ag-grid/a-plain-english-introduction-to-json-web-tokens-jwt-what-it-is-and-what-it-isnt-8076ca679843</a:t>
            </a:r>
            <a:endParaRPr lang="fi-FI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fi-FI" dirty="0">
                <a:hlinkClick r:id="rId6"/>
              </a:rPr>
              <a:t>https://www.youtube.com/watch?v=926mknSW9Lo&amp;t=181s</a:t>
            </a:r>
            <a:endParaRPr lang="fi-FI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q"/>
            </a:pPr>
            <a:endParaRPr lang="fi-FI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q"/>
            </a:pPr>
            <a:endParaRPr lang="fi-FI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0162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err="1"/>
              <a:t>Kiitos</a:t>
            </a:r>
            <a:r>
              <a:rPr lang="en" sz="7200" dirty="0"/>
              <a:t>!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err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Kysymyksia</a:t>
            </a: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Sisällys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232649" y="1919550"/>
            <a:ext cx="3582519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>
              <a:spcBef>
                <a:spcPts val="0"/>
              </a:spcBef>
              <a:buFont typeface="Wingdings" pitchFamily="2" charset="2"/>
              <a:buChar char="q"/>
            </a:pPr>
            <a:r>
              <a:rPr lang="fi-FI" sz="2400" dirty="0">
                <a:solidFill>
                  <a:srgbClr val="666666"/>
                </a:solidFill>
              </a:rPr>
              <a:t>Sovelluksen Määrittely</a:t>
            </a:r>
          </a:p>
          <a:p>
            <a:pPr marL="342900" lvl="0">
              <a:spcBef>
                <a:spcPts val="0"/>
              </a:spcBef>
              <a:buFont typeface="Wingdings" pitchFamily="2" charset="2"/>
              <a:buChar char="q"/>
            </a:pPr>
            <a:r>
              <a:rPr lang="fi-FI" sz="2400" dirty="0">
                <a:solidFill>
                  <a:srgbClr val="666666"/>
                </a:solidFill>
              </a:rPr>
              <a:t>Sovelluksen Käyttö</a:t>
            </a:r>
          </a:p>
          <a:p>
            <a:pPr marL="342900" lvl="0">
              <a:spcBef>
                <a:spcPts val="0"/>
              </a:spcBef>
              <a:buFont typeface="Wingdings" pitchFamily="2" charset="2"/>
              <a:buChar char="q"/>
            </a:pPr>
            <a:r>
              <a:rPr lang="fi-FI" sz="2400" dirty="0">
                <a:solidFill>
                  <a:srgbClr val="666666"/>
                </a:solidFill>
              </a:rPr>
              <a:t>Käytettyjä Tekniikoita</a:t>
            </a:r>
          </a:p>
          <a:p>
            <a:pPr marL="342900" lvl="0">
              <a:spcBef>
                <a:spcPts val="0"/>
              </a:spcBef>
              <a:buFont typeface="Wingdings" pitchFamily="2" charset="2"/>
              <a:buChar char="q"/>
            </a:pPr>
            <a:r>
              <a:rPr lang="fi-FI" sz="2400" dirty="0" err="1">
                <a:solidFill>
                  <a:srgbClr val="666666"/>
                </a:solidFill>
              </a:rPr>
              <a:t>Vue</a:t>
            </a:r>
            <a:r>
              <a:rPr lang="fi-FI" sz="2400" dirty="0">
                <a:solidFill>
                  <a:srgbClr val="666666"/>
                </a:solidFill>
              </a:rPr>
              <a:t>-x</a:t>
            </a:r>
          </a:p>
          <a:p>
            <a:pPr marL="342900" lvl="0">
              <a:spcBef>
                <a:spcPts val="0"/>
              </a:spcBef>
              <a:buFont typeface="Wingdings" pitchFamily="2" charset="2"/>
              <a:buChar char="q"/>
            </a:pPr>
            <a:r>
              <a:rPr lang="fi-FI" sz="2400" dirty="0" err="1">
                <a:solidFill>
                  <a:srgbClr val="666666"/>
                </a:solidFill>
              </a:rPr>
              <a:t>Json</a:t>
            </a:r>
            <a:r>
              <a:rPr lang="fi-FI" sz="2400" dirty="0">
                <a:solidFill>
                  <a:srgbClr val="666666"/>
                </a:solidFill>
              </a:rPr>
              <a:t> Web </a:t>
            </a:r>
            <a:r>
              <a:rPr lang="fi-FI" sz="2400" dirty="0" err="1">
                <a:solidFill>
                  <a:srgbClr val="666666"/>
                </a:solidFill>
              </a:rPr>
              <a:t>Token</a:t>
            </a:r>
            <a:r>
              <a:rPr lang="fi-FI" sz="2400" dirty="0">
                <a:solidFill>
                  <a:srgbClr val="666666"/>
                </a:solidFill>
              </a:rPr>
              <a:t> (</a:t>
            </a:r>
            <a:r>
              <a:rPr lang="fi-FI" sz="2400" dirty="0" err="1">
                <a:solidFill>
                  <a:srgbClr val="666666"/>
                </a:solidFill>
              </a:rPr>
              <a:t>jwt</a:t>
            </a:r>
            <a:r>
              <a:rPr lang="fi-FI" sz="2400" dirty="0">
                <a:solidFill>
                  <a:srgbClr val="666666"/>
                </a:solidFill>
              </a:rPr>
              <a:t>)</a:t>
            </a:r>
          </a:p>
        </p:txBody>
      </p:sp>
      <p:sp>
        <p:nvSpPr>
          <p:cNvPr id="346" name="Google Shape;346;p13"/>
          <p:cNvSpPr txBox="1">
            <a:spLocks noGrp="1"/>
          </p:cNvSpPr>
          <p:nvPr>
            <p:ph type="body" idx="2"/>
          </p:nvPr>
        </p:nvSpPr>
        <p:spPr>
          <a:xfrm>
            <a:off x="457200" y="4265975"/>
            <a:ext cx="8229600" cy="62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3"/>
              </a:solidFill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171121" y="346375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799213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Sovelluksen</a:t>
            </a:r>
            <a:r>
              <a:rPr lang="en" dirty="0"/>
              <a:t> </a:t>
            </a:r>
            <a:r>
              <a:rPr lang="en" dirty="0" err="1"/>
              <a:t>Määrittely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18767" y="1389999"/>
            <a:ext cx="6623627" cy="33202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fi-FI" dirty="0" err="1"/>
              <a:t>BlogShare</a:t>
            </a:r>
            <a:r>
              <a:rPr lang="fi-FI" dirty="0"/>
              <a:t> on alusta, jossa käyttäjät voivat jakaa tietämyksensä, kokemuksensa tai näkemyksensä tietyistä aiheista omalla tavallaan.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fi-FI" dirty="0" err="1"/>
              <a:t>BlogShare</a:t>
            </a:r>
            <a:r>
              <a:rPr lang="fi-FI" dirty="0"/>
              <a:t> näyttää tiedot käänteisessä aikajärjestyksessä eli viimeisimmät blogit näkyvät ensin.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q"/>
            </a:pPr>
            <a:endParaRPr lang="fi-FI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7294416" y="2994985"/>
            <a:ext cx="1576287" cy="1641765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19990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Käytettyjä</a:t>
            </a:r>
            <a:r>
              <a:rPr lang="en" dirty="0"/>
              <a:t> </a:t>
            </a:r>
            <a:r>
              <a:rPr lang="en" dirty="0" err="1"/>
              <a:t>tekniikoita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18767" y="1389999"/>
            <a:ext cx="6623627" cy="33202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js</a:t>
            </a:r>
            <a:endParaRPr lang="fi-FI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fi-FI" dirty="0"/>
              <a:t>Express </a:t>
            </a:r>
            <a:r>
              <a:rPr lang="fi-FI" dirty="0" err="1"/>
              <a:t>js</a:t>
            </a:r>
            <a:endParaRPr lang="fi-FI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fi-FI" dirty="0" err="1"/>
              <a:t>Vue</a:t>
            </a:r>
            <a:r>
              <a:rPr lang="fi-FI" dirty="0"/>
              <a:t> </a:t>
            </a:r>
            <a:r>
              <a:rPr lang="fi-FI" dirty="0" err="1"/>
              <a:t>js</a:t>
            </a:r>
            <a:endParaRPr lang="fi-FI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fi-FI" dirty="0" err="1"/>
              <a:t>Bootstrap</a:t>
            </a:r>
            <a:endParaRPr lang="fi-FI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fi-FI" dirty="0" err="1"/>
              <a:t>MongoDB</a:t>
            </a:r>
            <a:endParaRPr lang="fi-FI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q"/>
            </a:pPr>
            <a:endParaRPr lang="fi-FI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EFBF9E-8B04-3F4F-B100-0CE22217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213" y="1688300"/>
            <a:ext cx="6362587" cy="217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4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Sovelluksen</a:t>
            </a:r>
            <a:r>
              <a:rPr lang="en" dirty="0"/>
              <a:t> </a:t>
            </a:r>
            <a:r>
              <a:rPr lang="en" dirty="0" err="1"/>
              <a:t>käyttö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18767" y="1389999"/>
            <a:ext cx="8230258" cy="36080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  <a:buSzPts val="1600"/>
              <a:buFont typeface="Wingdings" pitchFamily="2" charset="2"/>
              <a:buChar char="q"/>
            </a:pPr>
            <a:r>
              <a:rPr lang="fi-FI" dirty="0" err="1"/>
              <a:t>BlogShare</a:t>
            </a:r>
            <a:r>
              <a:rPr lang="fi-FI" dirty="0"/>
              <a:t> edellyttää rekisteröitymistä tai kirjautumista sisään.</a:t>
            </a:r>
          </a:p>
          <a:p>
            <a:pPr lvl="0">
              <a:lnSpc>
                <a:spcPct val="150000"/>
              </a:lnSpc>
              <a:buSzPts val="1600"/>
              <a:buFont typeface="Wingdings" pitchFamily="2" charset="2"/>
              <a:buChar char="q"/>
            </a:pPr>
            <a:r>
              <a:rPr lang="fi-FI" dirty="0"/>
              <a:t>Käyttäjä voi julkaista omia </a:t>
            </a:r>
            <a:r>
              <a:rPr lang="fi-FI" dirty="0" err="1"/>
              <a:t>blogipostauksia</a:t>
            </a:r>
            <a:r>
              <a:rPr lang="fi-FI" dirty="0"/>
              <a:t>, muokata jo julkaistuja blogeja tai peruuttaa niitä.</a:t>
            </a:r>
          </a:p>
          <a:p>
            <a:pPr lvl="0">
              <a:lnSpc>
                <a:spcPct val="150000"/>
              </a:lnSpc>
              <a:buSzPts val="1600"/>
              <a:buFont typeface="Wingdings" pitchFamily="2" charset="2"/>
              <a:buChar char="q"/>
            </a:pPr>
            <a:r>
              <a:rPr lang="fi-FI" dirty="0"/>
              <a:t>Käyttäjä voi lisätä uusia kategorioita tarvittaessa.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q"/>
            </a:pPr>
            <a:r>
              <a:rPr lang="fi-FI" dirty="0"/>
              <a:t>Käyttäjä voi tarkastella tiettyyn luokkaan kuuluvia blogeja.</a:t>
            </a:r>
          </a:p>
          <a:p>
            <a:pPr lvl="0">
              <a:lnSpc>
                <a:spcPct val="150000"/>
              </a:lnSpc>
              <a:buSzPts val="1600"/>
              <a:buFont typeface="Wingdings" pitchFamily="2" charset="2"/>
              <a:buChar char="q"/>
            </a:pPr>
            <a:r>
              <a:rPr lang="fi-FI" dirty="0"/>
              <a:t>Käyttäjä voi reagoida muiden ihmisten blogien kanssa kommentoimalla.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q"/>
            </a:pPr>
            <a:endParaRPr lang="fi-FI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grpSp>
        <p:nvGrpSpPr>
          <p:cNvPr id="145" name="Google Shape;744;p18">
            <a:extLst>
              <a:ext uri="{FF2B5EF4-FFF2-40B4-BE49-F238E27FC236}">
                <a16:creationId xmlns:a16="http://schemas.microsoft.com/office/drawing/2014/main" id="{0AAC57D4-FBB5-194A-96F5-48E8ED7D630D}"/>
              </a:ext>
            </a:extLst>
          </p:cNvPr>
          <p:cNvGrpSpPr/>
          <p:nvPr/>
        </p:nvGrpSpPr>
        <p:grpSpPr>
          <a:xfrm>
            <a:off x="7312068" y="3194013"/>
            <a:ext cx="1413165" cy="1646455"/>
            <a:chOff x="2152750" y="190500"/>
            <a:chExt cx="4293756" cy="4762499"/>
          </a:xfrm>
        </p:grpSpPr>
        <p:sp>
          <p:nvSpPr>
            <p:cNvPr id="146" name="Google Shape;745;p18">
              <a:extLst>
                <a:ext uri="{FF2B5EF4-FFF2-40B4-BE49-F238E27FC236}">
                  <a16:creationId xmlns:a16="http://schemas.microsoft.com/office/drawing/2014/main" id="{7C1936FD-214D-C748-A71E-A33EC50A4675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746;p18">
              <a:extLst>
                <a:ext uri="{FF2B5EF4-FFF2-40B4-BE49-F238E27FC236}">
                  <a16:creationId xmlns:a16="http://schemas.microsoft.com/office/drawing/2014/main" id="{92E9FF18-29D5-604C-87D9-304FBE64CD5F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747;p18">
              <a:extLst>
                <a:ext uri="{FF2B5EF4-FFF2-40B4-BE49-F238E27FC236}">
                  <a16:creationId xmlns:a16="http://schemas.microsoft.com/office/drawing/2014/main" id="{FF925BE0-60E7-FB48-A1FB-67E3B4CC64EE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748;p18">
              <a:extLst>
                <a:ext uri="{FF2B5EF4-FFF2-40B4-BE49-F238E27FC236}">
                  <a16:creationId xmlns:a16="http://schemas.microsoft.com/office/drawing/2014/main" id="{209FDD36-8808-974B-AB3C-78ACB614F471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749;p18">
              <a:extLst>
                <a:ext uri="{FF2B5EF4-FFF2-40B4-BE49-F238E27FC236}">
                  <a16:creationId xmlns:a16="http://schemas.microsoft.com/office/drawing/2014/main" id="{0CB9C908-EA72-4048-89F1-167EA102D874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750;p18">
              <a:extLst>
                <a:ext uri="{FF2B5EF4-FFF2-40B4-BE49-F238E27FC236}">
                  <a16:creationId xmlns:a16="http://schemas.microsoft.com/office/drawing/2014/main" id="{6C7A6835-99C7-8D4F-8227-09E7F731169A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751;p18">
              <a:extLst>
                <a:ext uri="{FF2B5EF4-FFF2-40B4-BE49-F238E27FC236}">
                  <a16:creationId xmlns:a16="http://schemas.microsoft.com/office/drawing/2014/main" id="{094D537D-BEB3-DB4F-B3C2-85A0089654B8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752;p18">
              <a:extLst>
                <a:ext uri="{FF2B5EF4-FFF2-40B4-BE49-F238E27FC236}">
                  <a16:creationId xmlns:a16="http://schemas.microsoft.com/office/drawing/2014/main" id="{560E0469-A6A4-B54B-AE76-C309580D4F31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753;p18">
              <a:extLst>
                <a:ext uri="{FF2B5EF4-FFF2-40B4-BE49-F238E27FC236}">
                  <a16:creationId xmlns:a16="http://schemas.microsoft.com/office/drawing/2014/main" id="{F31E415A-203E-FF42-951D-30F7DD57FFD4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754;p18">
              <a:extLst>
                <a:ext uri="{FF2B5EF4-FFF2-40B4-BE49-F238E27FC236}">
                  <a16:creationId xmlns:a16="http://schemas.microsoft.com/office/drawing/2014/main" id="{187A97AF-5664-414E-86A8-6C4A4C2B80F4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755;p18">
              <a:extLst>
                <a:ext uri="{FF2B5EF4-FFF2-40B4-BE49-F238E27FC236}">
                  <a16:creationId xmlns:a16="http://schemas.microsoft.com/office/drawing/2014/main" id="{B76E36FD-6811-F347-97FB-288CF92B514E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756;p18">
              <a:extLst>
                <a:ext uri="{FF2B5EF4-FFF2-40B4-BE49-F238E27FC236}">
                  <a16:creationId xmlns:a16="http://schemas.microsoft.com/office/drawing/2014/main" id="{A0E5BAC6-5E99-D049-A625-40E2BD2B1993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757;p18">
              <a:extLst>
                <a:ext uri="{FF2B5EF4-FFF2-40B4-BE49-F238E27FC236}">
                  <a16:creationId xmlns:a16="http://schemas.microsoft.com/office/drawing/2014/main" id="{C587E402-CE5C-FB46-9F83-3A82925CA095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758;p18">
              <a:extLst>
                <a:ext uri="{FF2B5EF4-FFF2-40B4-BE49-F238E27FC236}">
                  <a16:creationId xmlns:a16="http://schemas.microsoft.com/office/drawing/2014/main" id="{A5D8EFDD-84DB-8645-9FA6-EE38777B8992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759;p18">
              <a:extLst>
                <a:ext uri="{FF2B5EF4-FFF2-40B4-BE49-F238E27FC236}">
                  <a16:creationId xmlns:a16="http://schemas.microsoft.com/office/drawing/2014/main" id="{1F88C959-E494-234D-8BB0-E4DD4F800A22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760;p18">
              <a:extLst>
                <a:ext uri="{FF2B5EF4-FFF2-40B4-BE49-F238E27FC236}">
                  <a16:creationId xmlns:a16="http://schemas.microsoft.com/office/drawing/2014/main" id="{D82C0836-2F03-C148-B4C3-A3E92641B97F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761;p18">
              <a:extLst>
                <a:ext uri="{FF2B5EF4-FFF2-40B4-BE49-F238E27FC236}">
                  <a16:creationId xmlns:a16="http://schemas.microsoft.com/office/drawing/2014/main" id="{20F605FF-17A6-DC48-A116-80FE9812EAB0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762;p18">
              <a:extLst>
                <a:ext uri="{FF2B5EF4-FFF2-40B4-BE49-F238E27FC236}">
                  <a16:creationId xmlns:a16="http://schemas.microsoft.com/office/drawing/2014/main" id="{F908BB53-8309-584E-90E7-EE7869526161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763;p18">
              <a:extLst>
                <a:ext uri="{FF2B5EF4-FFF2-40B4-BE49-F238E27FC236}">
                  <a16:creationId xmlns:a16="http://schemas.microsoft.com/office/drawing/2014/main" id="{FF1C3B10-B3F3-D64C-91C3-A69078BDBE71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764;p18">
              <a:extLst>
                <a:ext uri="{FF2B5EF4-FFF2-40B4-BE49-F238E27FC236}">
                  <a16:creationId xmlns:a16="http://schemas.microsoft.com/office/drawing/2014/main" id="{67B3169E-116D-4C4C-A92B-ED8D8541ED4A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765;p18">
              <a:extLst>
                <a:ext uri="{FF2B5EF4-FFF2-40B4-BE49-F238E27FC236}">
                  <a16:creationId xmlns:a16="http://schemas.microsoft.com/office/drawing/2014/main" id="{C6FC6550-8AC8-9145-AB1A-A850C1BFAA83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766;p18">
              <a:extLst>
                <a:ext uri="{FF2B5EF4-FFF2-40B4-BE49-F238E27FC236}">
                  <a16:creationId xmlns:a16="http://schemas.microsoft.com/office/drawing/2014/main" id="{ECFD1CD9-EBB8-F04C-8A89-6368B61413B3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767;p18">
              <a:extLst>
                <a:ext uri="{FF2B5EF4-FFF2-40B4-BE49-F238E27FC236}">
                  <a16:creationId xmlns:a16="http://schemas.microsoft.com/office/drawing/2014/main" id="{98C07BFE-F5EC-AE4B-ABCF-F4B9782D7AFB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768;p18">
              <a:extLst>
                <a:ext uri="{FF2B5EF4-FFF2-40B4-BE49-F238E27FC236}">
                  <a16:creationId xmlns:a16="http://schemas.microsoft.com/office/drawing/2014/main" id="{1D3305DC-DE61-6E47-98D4-69248D44AC32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769;p18">
              <a:extLst>
                <a:ext uri="{FF2B5EF4-FFF2-40B4-BE49-F238E27FC236}">
                  <a16:creationId xmlns:a16="http://schemas.microsoft.com/office/drawing/2014/main" id="{21DBBCD9-22DA-334C-B525-5A1D619DE8DE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770;p18">
              <a:extLst>
                <a:ext uri="{FF2B5EF4-FFF2-40B4-BE49-F238E27FC236}">
                  <a16:creationId xmlns:a16="http://schemas.microsoft.com/office/drawing/2014/main" id="{6A0B420F-CE6E-134A-A221-15769A2E654A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771;p18">
              <a:extLst>
                <a:ext uri="{FF2B5EF4-FFF2-40B4-BE49-F238E27FC236}">
                  <a16:creationId xmlns:a16="http://schemas.microsoft.com/office/drawing/2014/main" id="{E8B025C6-BFE2-7C40-9C10-A698D4498E5A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772;p18">
              <a:extLst>
                <a:ext uri="{FF2B5EF4-FFF2-40B4-BE49-F238E27FC236}">
                  <a16:creationId xmlns:a16="http://schemas.microsoft.com/office/drawing/2014/main" id="{3CDD2099-E37F-184C-B81F-924B0C7B3B68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773;p18">
              <a:extLst>
                <a:ext uri="{FF2B5EF4-FFF2-40B4-BE49-F238E27FC236}">
                  <a16:creationId xmlns:a16="http://schemas.microsoft.com/office/drawing/2014/main" id="{648531ED-542B-E947-922E-73061F7D1E63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774;p18">
              <a:extLst>
                <a:ext uri="{FF2B5EF4-FFF2-40B4-BE49-F238E27FC236}">
                  <a16:creationId xmlns:a16="http://schemas.microsoft.com/office/drawing/2014/main" id="{D3118D4D-CDAD-B147-8EE3-014F27C2001B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775;p18">
              <a:extLst>
                <a:ext uri="{FF2B5EF4-FFF2-40B4-BE49-F238E27FC236}">
                  <a16:creationId xmlns:a16="http://schemas.microsoft.com/office/drawing/2014/main" id="{004526FE-0193-AA40-A70B-616183978616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776;p18">
              <a:extLst>
                <a:ext uri="{FF2B5EF4-FFF2-40B4-BE49-F238E27FC236}">
                  <a16:creationId xmlns:a16="http://schemas.microsoft.com/office/drawing/2014/main" id="{B959FE50-698C-E045-BB48-C09B11BB0C7C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777;p18">
              <a:extLst>
                <a:ext uri="{FF2B5EF4-FFF2-40B4-BE49-F238E27FC236}">
                  <a16:creationId xmlns:a16="http://schemas.microsoft.com/office/drawing/2014/main" id="{AF4E8FD9-4AD5-D94E-A2CE-F15A9E179416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778;p18">
              <a:extLst>
                <a:ext uri="{FF2B5EF4-FFF2-40B4-BE49-F238E27FC236}">
                  <a16:creationId xmlns:a16="http://schemas.microsoft.com/office/drawing/2014/main" id="{9B686120-E5D3-1E47-A2C2-5B7CD25073EB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779;p18">
              <a:extLst>
                <a:ext uri="{FF2B5EF4-FFF2-40B4-BE49-F238E27FC236}">
                  <a16:creationId xmlns:a16="http://schemas.microsoft.com/office/drawing/2014/main" id="{ABD86C34-F35F-D64C-893E-B65F6E627D2D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780;p18">
              <a:extLst>
                <a:ext uri="{FF2B5EF4-FFF2-40B4-BE49-F238E27FC236}">
                  <a16:creationId xmlns:a16="http://schemas.microsoft.com/office/drawing/2014/main" id="{7E40ABDF-FBFA-5746-BB7B-29CBACB0D5C3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781;p18">
              <a:extLst>
                <a:ext uri="{FF2B5EF4-FFF2-40B4-BE49-F238E27FC236}">
                  <a16:creationId xmlns:a16="http://schemas.microsoft.com/office/drawing/2014/main" id="{C515AF89-A3DD-9F46-B8FA-FAEFB532EBA8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782;p18">
              <a:extLst>
                <a:ext uri="{FF2B5EF4-FFF2-40B4-BE49-F238E27FC236}">
                  <a16:creationId xmlns:a16="http://schemas.microsoft.com/office/drawing/2014/main" id="{F34887E9-4175-2948-8599-2819A2638D61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783;p18">
              <a:extLst>
                <a:ext uri="{FF2B5EF4-FFF2-40B4-BE49-F238E27FC236}">
                  <a16:creationId xmlns:a16="http://schemas.microsoft.com/office/drawing/2014/main" id="{40001451-7380-A04D-832E-F4D71CD99707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784;p18">
              <a:extLst>
                <a:ext uri="{FF2B5EF4-FFF2-40B4-BE49-F238E27FC236}">
                  <a16:creationId xmlns:a16="http://schemas.microsoft.com/office/drawing/2014/main" id="{287989C1-1B29-8A46-8AA0-492ECDFCC695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785;p18">
              <a:extLst>
                <a:ext uri="{FF2B5EF4-FFF2-40B4-BE49-F238E27FC236}">
                  <a16:creationId xmlns:a16="http://schemas.microsoft.com/office/drawing/2014/main" id="{2229D208-92A3-5A44-9230-B0B31EFCF3A5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786;p18">
              <a:extLst>
                <a:ext uri="{FF2B5EF4-FFF2-40B4-BE49-F238E27FC236}">
                  <a16:creationId xmlns:a16="http://schemas.microsoft.com/office/drawing/2014/main" id="{34414600-4D92-5443-A9EB-6A7F01B3A140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787;p18">
              <a:extLst>
                <a:ext uri="{FF2B5EF4-FFF2-40B4-BE49-F238E27FC236}">
                  <a16:creationId xmlns:a16="http://schemas.microsoft.com/office/drawing/2014/main" id="{F850FA32-97EC-3A41-912E-2CE678E995BF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788;p18">
              <a:extLst>
                <a:ext uri="{FF2B5EF4-FFF2-40B4-BE49-F238E27FC236}">
                  <a16:creationId xmlns:a16="http://schemas.microsoft.com/office/drawing/2014/main" id="{133AA0EE-5D70-2A40-9AB5-1EA832B76095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789;p18">
              <a:extLst>
                <a:ext uri="{FF2B5EF4-FFF2-40B4-BE49-F238E27FC236}">
                  <a16:creationId xmlns:a16="http://schemas.microsoft.com/office/drawing/2014/main" id="{CB1C2886-12BD-8E4E-9D24-4C239C6B6FD6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790;p18">
              <a:extLst>
                <a:ext uri="{FF2B5EF4-FFF2-40B4-BE49-F238E27FC236}">
                  <a16:creationId xmlns:a16="http://schemas.microsoft.com/office/drawing/2014/main" id="{AEAC2FFB-2D02-154C-8CBA-883278BA662C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791;p18">
              <a:extLst>
                <a:ext uri="{FF2B5EF4-FFF2-40B4-BE49-F238E27FC236}">
                  <a16:creationId xmlns:a16="http://schemas.microsoft.com/office/drawing/2014/main" id="{1774BD35-4D1B-BE40-83A2-50C00B35AC8F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792;p18">
              <a:extLst>
                <a:ext uri="{FF2B5EF4-FFF2-40B4-BE49-F238E27FC236}">
                  <a16:creationId xmlns:a16="http://schemas.microsoft.com/office/drawing/2014/main" id="{4F4D2185-2127-9C45-B0F8-895252D8030C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793;p18">
              <a:extLst>
                <a:ext uri="{FF2B5EF4-FFF2-40B4-BE49-F238E27FC236}">
                  <a16:creationId xmlns:a16="http://schemas.microsoft.com/office/drawing/2014/main" id="{DE226A8A-F587-6C4B-98E0-F0BC6CC7D7F9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794;p18">
              <a:extLst>
                <a:ext uri="{FF2B5EF4-FFF2-40B4-BE49-F238E27FC236}">
                  <a16:creationId xmlns:a16="http://schemas.microsoft.com/office/drawing/2014/main" id="{9017C670-7AEB-FE47-962D-E930292A7ABD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795;p18">
              <a:extLst>
                <a:ext uri="{FF2B5EF4-FFF2-40B4-BE49-F238E27FC236}">
                  <a16:creationId xmlns:a16="http://schemas.microsoft.com/office/drawing/2014/main" id="{0BAB62EE-B84C-744F-859F-95959CE190EA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796;p18">
              <a:extLst>
                <a:ext uri="{FF2B5EF4-FFF2-40B4-BE49-F238E27FC236}">
                  <a16:creationId xmlns:a16="http://schemas.microsoft.com/office/drawing/2014/main" id="{803325CB-7CF2-CC41-B6B1-692E9026FA73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797;p18">
              <a:extLst>
                <a:ext uri="{FF2B5EF4-FFF2-40B4-BE49-F238E27FC236}">
                  <a16:creationId xmlns:a16="http://schemas.microsoft.com/office/drawing/2014/main" id="{F3B267BB-6F76-1E46-B807-D447772175E1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798;p18">
              <a:extLst>
                <a:ext uri="{FF2B5EF4-FFF2-40B4-BE49-F238E27FC236}">
                  <a16:creationId xmlns:a16="http://schemas.microsoft.com/office/drawing/2014/main" id="{FE194DEE-791F-894B-9688-70119B5890C2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799;p18">
              <a:extLst>
                <a:ext uri="{FF2B5EF4-FFF2-40B4-BE49-F238E27FC236}">
                  <a16:creationId xmlns:a16="http://schemas.microsoft.com/office/drawing/2014/main" id="{8D2B0CD0-2460-884E-8236-11B2E9650C61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800;p18">
              <a:extLst>
                <a:ext uri="{FF2B5EF4-FFF2-40B4-BE49-F238E27FC236}">
                  <a16:creationId xmlns:a16="http://schemas.microsoft.com/office/drawing/2014/main" id="{94AE288D-B15A-BD48-8719-87F11332BFD0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801;p18">
              <a:extLst>
                <a:ext uri="{FF2B5EF4-FFF2-40B4-BE49-F238E27FC236}">
                  <a16:creationId xmlns:a16="http://schemas.microsoft.com/office/drawing/2014/main" id="{A0FB2782-3E94-7D4D-8E7C-E6567A64D269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802;p18">
              <a:extLst>
                <a:ext uri="{FF2B5EF4-FFF2-40B4-BE49-F238E27FC236}">
                  <a16:creationId xmlns:a16="http://schemas.microsoft.com/office/drawing/2014/main" id="{0A3752E6-E659-7A41-9ADB-6C84E47C7A3E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803;p18">
              <a:extLst>
                <a:ext uri="{FF2B5EF4-FFF2-40B4-BE49-F238E27FC236}">
                  <a16:creationId xmlns:a16="http://schemas.microsoft.com/office/drawing/2014/main" id="{7BB02A31-FE19-E94C-B857-92B55284E0C6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804;p18">
              <a:extLst>
                <a:ext uri="{FF2B5EF4-FFF2-40B4-BE49-F238E27FC236}">
                  <a16:creationId xmlns:a16="http://schemas.microsoft.com/office/drawing/2014/main" id="{836EFE42-F0B6-6543-B4BC-ABE133E38000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805;p18">
              <a:extLst>
                <a:ext uri="{FF2B5EF4-FFF2-40B4-BE49-F238E27FC236}">
                  <a16:creationId xmlns:a16="http://schemas.microsoft.com/office/drawing/2014/main" id="{E171FD8E-760D-BA45-8BBD-E110ABB6E208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806;p18">
              <a:extLst>
                <a:ext uri="{FF2B5EF4-FFF2-40B4-BE49-F238E27FC236}">
                  <a16:creationId xmlns:a16="http://schemas.microsoft.com/office/drawing/2014/main" id="{F72014F2-4DE8-F94C-98BB-0B1E61121B8B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807;p18">
              <a:extLst>
                <a:ext uri="{FF2B5EF4-FFF2-40B4-BE49-F238E27FC236}">
                  <a16:creationId xmlns:a16="http://schemas.microsoft.com/office/drawing/2014/main" id="{3D870407-CC1B-7343-B48E-02A9D46B3CCD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808;p18">
              <a:extLst>
                <a:ext uri="{FF2B5EF4-FFF2-40B4-BE49-F238E27FC236}">
                  <a16:creationId xmlns:a16="http://schemas.microsoft.com/office/drawing/2014/main" id="{D3914DFC-D41C-BE46-8AE9-19CA72F878DB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809;p18">
              <a:extLst>
                <a:ext uri="{FF2B5EF4-FFF2-40B4-BE49-F238E27FC236}">
                  <a16:creationId xmlns:a16="http://schemas.microsoft.com/office/drawing/2014/main" id="{BE0C528E-A4DB-0F47-9258-118447DE03F6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810;p18">
              <a:extLst>
                <a:ext uri="{FF2B5EF4-FFF2-40B4-BE49-F238E27FC236}">
                  <a16:creationId xmlns:a16="http://schemas.microsoft.com/office/drawing/2014/main" id="{97F9DA1B-E634-7B47-AE48-1D48EA36D23B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811;p18">
              <a:extLst>
                <a:ext uri="{FF2B5EF4-FFF2-40B4-BE49-F238E27FC236}">
                  <a16:creationId xmlns:a16="http://schemas.microsoft.com/office/drawing/2014/main" id="{CDED6870-A266-ED42-9384-00966A92006E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812;p18">
              <a:extLst>
                <a:ext uri="{FF2B5EF4-FFF2-40B4-BE49-F238E27FC236}">
                  <a16:creationId xmlns:a16="http://schemas.microsoft.com/office/drawing/2014/main" id="{A24FB042-2592-FF45-8471-A5B090EBD092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813;p18">
              <a:extLst>
                <a:ext uri="{FF2B5EF4-FFF2-40B4-BE49-F238E27FC236}">
                  <a16:creationId xmlns:a16="http://schemas.microsoft.com/office/drawing/2014/main" id="{9E5EC432-F826-654D-80CE-3ECE11CFBC1E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814;p18">
              <a:extLst>
                <a:ext uri="{FF2B5EF4-FFF2-40B4-BE49-F238E27FC236}">
                  <a16:creationId xmlns:a16="http://schemas.microsoft.com/office/drawing/2014/main" id="{933443C0-BB32-7F46-A175-CE29C749F123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815;p18">
              <a:extLst>
                <a:ext uri="{FF2B5EF4-FFF2-40B4-BE49-F238E27FC236}">
                  <a16:creationId xmlns:a16="http://schemas.microsoft.com/office/drawing/2014/main" id="{66CCF6FF-2F38-4446-88D6-AC0B17461E5A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816;p18">
              <a:extLst>
                <a:ext uri="{FF2B5EF4-FFF2-40B4-BE49-F238E27FC236}">
                  <a16:creationId xmlns:a16="http://schemas.microsoft.com/office/drawing/2014/main" id="{1B50D013-FED8-204C-BC00-44DE705DEF63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817;p18">
              <a:extLst>
                <a:ext uri="{FF2B5EF4-FFF2-40B4-BE49-F238E27FC236}">
                  <a16:creationId xmlns:a16="http://schemas.microsoft.com/office/drawing/2014/main" id="{E5905154-84B9-D54E-909F-752F476DBC50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818;p18">
              <a:extLst>
                <a:ext uri="{FF2B5EF4-FFF2-40B4-BE49-F238E27FC236}">
                  <a16:creationId xmlns:a16="http://schemas.microsoft.com/office/drawing/2014/main" id="{B82DC1DF-BDAE-2A49-BFF7-9354F8DD4FAD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0" name="Google Shape;819;p18">
              <a:extLst>
                <a:ext uri="{FF2B5EF4-FFF2-40B4-BE49-F238E27FC236}">
                  <a16:creationId xmlns:a16="http://schemas.microsoft.com/office/drawing/2014/main" id="{9001933B-AF76-B243-B512-CCEF5D0C6082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45" name="Google Shape;820;p18">
                <a:extLst>
                  <a:ext uri="{FF2B5EF4-FFF2-40B4-BE49-F238E27FC236}">
                    <a16:creationId xmlns:a16="http://schemas.microsoft.com/office/drawing/2014/main" id="{32DD072C-3404-994D-B0C6-1A0906A04E39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821;p18">
                <a:extLst>
                  <a:ext uri="{FF2B5EF4-FFF2-40B4-BE49-F238E27FC236}">
                    <a16:creationId xmlns:a16="http://schemas.microsoft.com/office/drawing/2014/main" id="{86FD0A68-C46B-D049-8241-273B7045F2B2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822;p18">
                <a:extLst>
                  <a:ext uri="{FF2B5EF4-FFF2-40B4-BE49-F238E27FC236}">
                    <a16:creationId xmlns:a16="http://schemas.microsoft.com/office/drawing/2014/main" id="{FF1E4D78-388B-484B-A5F9-EB44F2AF66C0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823;p18">
                <a:extLst>
                  <a:ext uri="{FF2B5EF4-FFF2-40B4-BE49-F238E27FC236}">
                    <a16:creationId xmlns:a16="http://schemas.microsoft.com/office/drawing/2014/main" id="{334D938E-BC18-5844-8882-73C2DDF21C7C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824;p18">
                <a:extLst>
                  <a:ext uri="{FF2B5EF4-FFF2-40B4-BE49-F238E27FC236}">
                    <a16:creationId xmlns:a16="http://schemas.microsoft.com/office/drawing/2014/main" id="{B82B5DB5-7049-9349-A659-2B46E0D21EB6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825;p18">
                <a:extLst>
                  <a:ext uri="{FF2B5EF4-FFF2-40B4-BE49-F238E27FC236}">
                    <a16:creationId xmlns:a16="http://schemas.microsoft.com/office/drawing/2014/main" id="{60A1FC4D-98BA-844A-BF24-5A7C4DB71563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826;p18">
                <a:extLst>
                  <a:ext uri="{FF2B5EF4-FFF2-40B4-BE49-F238E27FC236}">
                    <a16:creationId xmlns:a16="http://schemas.microsoft.com/office/drawing/2014/main" id="{721C3981-9EB0-884A-8F14-F728D5867A00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827;p18">
                <a:extLst>
                  <a:ext uri="{FF2B5EF4-FFF2-40B4-BE49-F238E27FC236}">
                    <a16:creationId xmlns:a16="http://schemas.microsoft.com/office/drawing/2014/main" id="{A8D4DD40-F2E6-2045-9E1C-64158A8E11F3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828;p18">
                <a:extLst>
                  <a:ext uri="{FF2B5EF4-FFF2-40B4-BE49-F238E27FC236}">
                    <a16:creationId xmlns:a16="http://schemas.microsoft.com/office/drawing/2014/main" id="{C6433C14-44C2-0A4C-8F8B-4ED048F38657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829;p18">
              <a:extLst>
                <a:ext uri="{FF2B5EF4-FFF2-40B4-BE49-F238E27FC236}">
                  <a16:creationId xmlns:a16="http://schemas.microsoft.com/office/drawing/2014/main" id="{48FA5C5C-3BE3-F246-BCC3-172E7AE91E03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40" name="Google Shape;830;p18">
                <a:extLst>
                  <a:ext uri="{FF2B5EF4-FFF2-40B4-BE49-F238E27FC236}">
                    <a16:creationId xmlns:a16="http://schemas.microsoft.com/office/drawing/2014/main" id="{5FA6FFB5-E4E8-3740-8A64-58C98DE02A79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831;p18">
                <a:extLst>
                  <a:ext uri="{FF2B5EF4-FFF2-40B4-BE49-F238E27FC236}">
                    <a16:creationId xmlns:a16="http://schemas.microsoft.com/office/drawing/2014/main" id="{0C3B56DC-7731-084E-810B-952517DD1D46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832;p18">
                <a:extLst>
                  <a:ext uri="{FF2B5EF4-FFF2-40B4-BE49-F238E27FC236}">
                    <a16:creationId xmlns:a16="http://schemas.microsoft.com/office/drawing/2014/main" id="{7936C577-9163-DE48-B0A2-47678529AD90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833;p18">
                <a:extLst>
                  <a:ext uri="{FF2B5EF4-FFF2-40B4-BE49-F238E27FC236}">
                    <a16:creationId xmlns:a16="http://schemas.microsoft.com/office/drawing/2014/main" id="{28D912F0-3F54-4F46-8484-52B4323591B8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834;p18">
                <a:extLst>
                  <a:ext uri="{FF2B5EF4-FFF2-40B4-BE49-F238E27FC236}">
                    <a16:creationId xmlns:a16="http://schemas.microsoft.com/office/drawing/2014/main" id="{C6BE2966-6A43-6E4E-9E8E-F1747AD77136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2" name="Google Shape;835;p18">
              <a:extLst>
                <a:ext uri="{FF2B5EF4-FFF2-40B4-BE49-F238E27FC236}">
                  <a16:creationId xmlns:a16="http://schemas.microsoft.com/office/drawing/2014/main" id="{BC648688-BBAD-A24F-85BD-8B2A34FB29E4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836;p18">
              <a:extLst>
                <a:ext uri="{FF2B5EF4-FFF2-40B4-BE49-F238E27FC236}">
                  <a16:creationId xmlns:a16="http://schemas.microsoft.com/office/drawing/2014/main" id="{818FDA3A-2024-4B45-B697-792034329604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837;p18">
              <a:extLst>
                <a:ext uri="{FF2B5EF4-FFF2-40B4-BE49-F238E27FC236}">
                  <a16:creationId xmlns:a16="http://schemas.microsoft.com/office/drawing/2014/main" id="{BB4216E4-882C-3947-A903-57A8CDDA1F0C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838;p18">
              <a:extLst>
                <a:ext uri="{FF2B5EF4-FFF2-40B4-BE49-F238E27FC236}">
                  <a16:creationId xmlns:a16="http://schemas.microsoft.com/office/drawing/2014/main" id="{ACEA180E-3650-6C45-938B-CFB0ACB95759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839;p18">
              <a:extLst>
                <a:ext uri="{FF2B5EF4-FFF2-40B4-BE49-F238E27FC236}">
                  <a16:creationId xmlns:a16="http://schemas.microsoft.com/office/drawing/2014/main" id="{DA2BC8CF-2C17-9D44-8D75-A77114BC5CB8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840;p18">
              <a:extLst>
                <a:ext uri="{FF2B5EF4-FFF2-40B4-BE49-F238E27FC236}">
                  <a16:creationId xmlns:a16="http://schemas.microsoft.com/office/drawing/2014/main" id="{B46B4A35-1E59-514D-AB74-E38CFBCD6080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841;p18">
              <a:extLst>
                <a:ext uri="{FF2B5EF4-FFF2-40B4-BE49-F238E27FC236}">
                  <a16:creationId xmlns:a16="http://schemas.microsoft.com/office/drawing/2014/main" id="{9D927178-5615-C04D-B9B2-8692853EDEB9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842;p18">
              <a:extLst>
                <a:ext uri="{FF2B5EF4-FFF2-40B4-BE49-F238E27FC236}">
                  <a16:creationId xmlns:a16="http://schemas.microsoft.com/office/drawing/2014/main" id="{D79683BB-0A7B-C245-BDF8-CDEC4CE5A68C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843;p18">
              <a:extLst>
                <a:ext uri="{FF2B5EF4-FFF2-40B4-BE49-F238E27FC236}">
                  <a16:creationId xmlns:a16="http://schemas.microsoft.com/office/drawing/2014/main" id="{36B01B56-E739-6148-9ADF-BFD29E599DCB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844;p18">
              <a:extLst>
                <a:ext uri="{FF2B5EF4-FFF2-40B4-BE49-F238E27FC236}">
                  <a16:creationId xmlns:a16="http://schemas.microsoft.com/office/drawing/2014/main" id="{EE007877-3340-864B-806B-32680BE56604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845;p18">
              <a:extLst>
                <a:ext uri="{FF2B5EF4-FFF2-40B4-BE49-F238E27FC236}">
                  <a16:creationId xmlns:a16="http://schemas.microsoft.com/office/drawing/2014/main" id="{A97F663D-35D8-5A46-A7BC-132FF102B438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846;p18">
              <a:extLst>
                <a:ext uri="{FF2B5EF4-FFF2-40B4-BE49-F238E27FC236}">
                  <a16:creationId xmlns:a16="http://schemas.microsoft.com/office/drawing/2014/main" id="{5E06CB58-7AD5-9B48-8A95-851B501DE7F3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847;p18">
              <a:extLst>
                <a:ext uri="{FF2B5EF4-FFF2-40B4-BE49-F238E27FC236}">
                  <a16:creationId xmlns:a16="http://schemas.microsoft.com/office/drawing/2014/main" id="{A2242CC4-137D-5A43-9F12-96C6FE59F3CC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848;p18">
              <a:extLst>
                <a:ext uri="{FF2B5EF4-FFF2-40B4-BE49-F238E27FC236}">
                  <a16:creationId xmlns:a16="http://schemas.microsoft.com/office/drawing/2014/main" id="{0835FDA0-5D43-5340-A78A-DB20AC077756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849;p18">
              <a:extLst>
                <a:ext uri="{FF2B5EF4-FFF2-40B4-BE49-F238E27FC236}">
                  <a16:creationId xmlns:a16="http://schemas.microsoft.com/office/drawing/2014/main" id="{1C855002-9AC1-8847-9671-4D59B89D4418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850;p18">
              <a:extLst>
                <a:ext uri="{FF2B5EF4-FFF2-40B4-BE49-F238E27FC236}">
                  <a16:creationId xmlns:a16="http://schemas.microsoft.com/office/drawing/2014/main" id="{3DAA9102-FB41-5A40-A99E-BC1E08EC18DB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851;p18">
              <a:extLst>
                <a:ext uri="{FF2B5EF4-FFF2-40B4-BE49-F238E27FC236}">
                  <a16:creationId xmlns:a16="http://schemas.microsoft.com/office/drawing/2014/main" id="{21BEF3D0-C5C0-624F-8E57-1E8159EE5AAB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852;p18">
              <a:extLst>
                <a:ext uri="{FF2B5EF4-FFF2-40B4-BE49-F238E27FC236}">
                  <a16:creationId xmlns:a16="http://schemas.microsoft.com/office/drawing/2014/main" id="{2F493320-7EED-D946-B2A3-48B495F9A62D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71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Vue-x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18767" y="1389999"/>
            <a:ext cx="4797469" cy="31479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fontAlgn="base">
              <a:lnSpc>
                <a:spcPct val="150000"/>
              </a:lnSpc>
              <a:buFont typeface="Wingdings" pitchFamily="2" charset="2"/>
              <a:buChar char="q"/>
            </a:pPr>
            <a:r>
              <a:rPr lang="fi-FI" dirty="0" err="1"/>
              <a:t>Vuex</a:t>
            </a:r>
            <a:r>
              <a:rPr lang="fi-FI" dirty="0"/>
              <a:t> is a </a:t>
            </a:r>
            <a:r>
              <a:rPr lang="fi-FI" dirty="0" err="1"/>
              <a:t>state</a:t>
            </a:r>
            <a:r>
              <a:rPr lang="fi-FI" dirty="0"/>
              <a:t> </a:t>
            </a:r>
            <a:r>
              <a:rPr lang="fi-FI" dirty="0" err="1"/>
              <a:t>managment</a:t>
            </a:r>
            <a:r>
              <a:rPr lang="fi-FI" dirty="0"/>
              <a:t> </a:t>
            </a:r>
            <a:r>
              <a:rPr lang="fi-FI" dirty="0" err="1"/>
              <a:t>pattern</a:t>
            </a:r>
            <a:r>
              <a:rPr lang="fi-FI" dirty="0"/>
              <a:t> and </a:t>
            </a:r>
            <a:r>
              <a:rPr lang="fi-FI" dirty="0" err="1"/>
              <a:t>library</a:t>
            </a:r>
            <a:r>
              <a:rPr lang="fi-FI" dirty="0"/>
              <a:t> for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Vue.js</a:t>
            </a:r>
            <a:r>
              <a:rPr lang="fi-FI" dirty="0"/>
              <a:t>.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q"/>
            </a:pPr>
            <a:r>
              <a:rPr lang="fi-FI" dirty="0" err="1"/>
              <a:t>Vuex</a:t>
            </a:r>
            <a:r>
              <a:rPr lang="fi-FI" dirty="0"/>
              <a:t> </a:t>
            </a:r>
            <a:r>
              <a:rPr lang="fi-FI" dirty="0" err="1"/>
              <a:t>allows</a:t>
            </a:r>
            <a:r>
              <a:rPr lang="fi-FI" dirty="0"/>
              <a:t> to </a:t>
            </a:r>
            <a:r>
              <a:rPr lang="fi-FI" dirty="0" err="1"/>
              <a:t>create</a:t>
            </a:r>
            <a:r>
              <a:rPr lang="fi-FI" dirty="0"/>
              <a:t> a </a:t>
            </a:r>
            <a:r>
              <a:rPr lang="fi-FI" dirty="0" err="1"/>
              <a:t>centralized</a:t>
            </a:r>
            <a:r>
              <a:rPr lang="fi-FI" dirty="0"/>
              <a:t> data </a:t>
            </a:r>
            <a:r>
              <a:rPr lang="fi-FI" dirty="0" err="1"/>
              <a:t>store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accessed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components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.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q"/>
            </a:pPr>
            <a:endParaRPr lang="fi-FI" dirty="0"/>
          </a:p>
          <a:p>
            <a:pPr fontAlgn="base">
              <a:lnSpc>
                <a:spcPct val="150000"/>
              </a:lnSpc>
              <a:buFont typeface="Wingdings" pitchFamily="2" charset="2"/>
              <a:buChar char="q"/>
            </a:pPr>
            <a:endParaRPr lang="fi-FI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q"/>
            </a:pPr>
            <a:endParaRPr lang="fi-FI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pic>
        <p:nvPicPr>
          <p:cNvPr id="114" name="Picture 113" descr="A close up of a card&#10;&#10;Description automatically generated">
            <a:extLst>
              <a:ext uri="{FF2B5EF4-FFF2-40B4-BE49-F238E27FC236}">
                <a16:creationId xmlns:a16="http://schemas.microsoft.com/office/drawing/2014/main" id="{632997C0-F939-3540-BD20-A2F223687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007" y="1596846"/>
            <a:ext cx="2871680" cy="273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2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Vue-x</a:t>
            </a:r>
            <a:endParaRPr sz="3600" dirty="0"/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387571" y="1316140"/>
            <a:ext cx="4655057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fontAlgn="base">
              <a:lnSpc>
                <a:spcPct val="150000"/>
              </a:lnSpc>
              <a:buFont typeface="Wingdings" pitchFamily="2" charset="2"/>
              <a:buChar char="q"/>
            </a:pPr>
            <a:r>
              <a:rPr lang="fi-FI" dirty="0"/>
              <a:t>State: </a:t>
            </a:r>
          </a:p>
          <a:p>
            <a:pPr lvl="1"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fi-FI" sz="1200" dirty="0" err="1"/>
              <a:t>Shared</a:t>
            </a:r>
            <a:r>
              <a:rPr lang="fi-FI" sz="1200" dirty="0"/>
              <a:t> Data </a:t>
            </a:r>
            <a:r>
              <a:rPr lang="fi-FI" sz="1200" dirty="0" err="1"/>
              <a:t>which</a:t>
            </a:r>
            <a:r>
              <a:rPr lang="fi-FI" sz="1200" dirty="0"/>
              <a:t> </a:t>
            </a:r>
            <a:r>
              <a:rPr lang="fi-FI" sz="1200" dirty="0" err="1"/>
              <a:t>can</a:t>
            </a:r>
            <a:r>
              <a:rPr lang="fi-FI" sz="1200" dirty="0"/>
              <a:t> </a:t>
            </a:r>
            <a:r>
              <a:rPr lang="fi-FI" sz="1200" dirty="0" err="1"/>
              <a:t>be</a:t>
            </a:r>
            <a:r>
              <a:rPr lang="fi-FI" sz="1200" dirty="0"/>
              <a:t> </a:t>
            </a:r>
            <a:r>
              <a:rPr lang="fi-FI" sz="1200" dirty="0" err="1"/>
              <a:t>accessed</a:t>
            </a:r>
            <a:r>
              <a:rPr lang="fi-FI" sz="1200" dirty="0"/>
              <a:t> </a:t>
            </a:r>
            <a:r>
              <a:rPr lang="fi-FI" sz="1200" dirty="0" err="1"/>
              <a:t>by</a:t>
            </a:r>
            <a:r>
              <a:rPr lang="fi-FI" sz="1200" dirty="0"/>
              <a:t> </a:t>
            </a:r>
            <a:r>
              <a:rPr lang="fi-FI" sz="1200" dirty="0" err="1"/>
              <a:t>all</a:t>
            </a:r>
            <a:r>
              <a:rPr lang="fi-FI" sz="1200" dirty="0"/>
              <a:t> </a:t>
            </a:r>
            <a:r>
              <a:rPr lang="fi-FI" sz="1200" dirty="0" err="1"/>
              <a:t>components</a:t>
            </a:r>
            <a:r>
              <a:rPr lang="fi-FI" sz="1200" dirty="0"/>
              <a:t>.	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q"/>
            </a:pPr>
            <a:r>
              <a:rPr lang="fi-FI" dirty="0" err="1"/>
              <a:t>Mutations</a:t>
            </a:r>
            <a:r>
              <a:rPr lang="fi-FI" dirty="0"/>
              <a:t>:</a:t>
            </a:r>
          </a:p>
          <a:p>
            <a:pPr lvl="1"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fi-FI" sz="1200" dirty="0"/>
              <a:t>Update </a:t>
            </a:r>
            <a:r>
              <a:rPr lang="fi-FI" sz="1200" dirty="0" err="1"/>
              <a:t>the</a:t>
            </a:r>
            <a:r>
              <a:rPr lang="fi-FI" sz="1200" dirty="0"/>
              <a:t> </a:t>
            </a:r>
            <a:r>
              <a:rPr lang="fi-FI" sz="1200" dirty="0" err="1"/>
              <a:t>state</a:t>
            </a:r>
            <a:r>
              <a:rPr lang="fi-FI" sz="1200" dirty="0"/>
              <a:t> </a:t>
            </a:r>
            <a:r>
              <a:rPr lang="fi-FI" sz="1200" dirty="0" err="1"/>
              <a:t>directly</a:t>
            </a:r>
            <a:r>
              <a:rPr lang="fi-FI" sz="1200" dirty="0"/>
              <a:t>.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q"/>
            </a:pPr>
            <a:r>
              <a:rPr lang="fi-FI" dirty="0" err="1"/>
              <a:t>Actions</a:t>
            </a:r>
            <a:r>
              <a:rPr lang="fi-FI" dirty="0"/>
              <a:t>:</a:t>
            </a:r>
          </a:p>
          <a:p>
            <a:pPr lvl="1"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fi-FI" sz="1200" dirty="0" err="1"/>
              <a:t>Commit</a:t>
            </a:r>
            <a:r>
              <a:rPr lang="fi-FI" sz="1200" dirty="0"/>
              <a:t> and </a:t>
            </a:r>
            <a:r>
              <a:rPr lang="fi-FI" sz="1200" dirty="0" err="1"/>
              <a:t>call</a:t>
            </a:r>
            <a:r>
              <a:rPr lang="fi-FI" sz="1200" dirty="0"/>
              <a:t> </a:t>
            </a:r>
            <a:r>
              <a:rPr lang="fi-FI" sz="1200" dirty="0" err="1"/>
              <a:t>mutations</a:t>
            </a:r>
            <a:r>
              <a:rPr lang="fi-FI" sz="1200" dirty="0"/>
              <a:t> to </a:t>
            </a:r>
            <a:r>
              <a:rPr lang="fi-FI" sz="1200" dirty="0" err="1"/>
              <a:t>change</a:t>
            </a:r>
            <a:r>
              <a:rPr lang="fi-FI" sz="1200" dirty="0"/>
              <a:t> </a:t>
            </a:r>
            <a:r>
              <a:rPr lang="fi-FI" sz="1200" dirty="0" err="1"/>
              <a:t>the</a:t>
            </a:r>
            <a:r>
              <a:rPr lang="fi-FI" sz="1200" dirty="0"/>
              <a:t> </a:t>
            </a:r>
            <a:r>
              <a:rPr lang="fi-FI" sz="1200" dirty="0" err="1"/>
              <a:t>state</a:t>
            </a:r>
            <a:r>
              <a:rPr lang="fi-FI" sz="1200" dirty="0"/>
              <a:t>.</a:t>
            </a:r>
          </a:p>
          <a:p>
            <a:pPr lvl="1"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fi-FI" sz="1200" dirty="0" err="1"/>
              <a:t>Actions</a:t>
            </a:r>
            <a:r>
              <a:rPr lang="fi-FI" sz="1200" dirty="0"/>
              <a:t> </a:t>
            </a:r>
            <a:r>
              <a:rPr lang="fi-FI" sz="1200" dirty="0" err="1"/>
              <a:t>are</a:t>
            </a:r>
            <a:r>
              <a:rPr lang="fi-FI" sz="1200" dirty="0"/>
              <a:t> </a:t>
            </a:r>
            <a:r>
              <a:rPr lang="fi-FI" sz="1200" dirty="0" err="1"/>
              <a:t>triggered</a:t>
            </a:r>
            <a:r>
              <a:rPr lang="fi-FI" sz="1200" dirty="0"/>
              <a:t> </a:t>
            </a:r>
            <a:r>
              <a:rPr lang="fi-FI" sz="1200" dirty="0" err="1"/>
              <a:t>using</a:t>
            </a:r>
            <a:r>
              <a:rPr lang="fi-FI" sz="1200" dirty="0"/>
              <a:t> </a:t>
            </a:r>
            <a:r>
              <a:rPr lang="fi-FI" sz="1200" dirty="0" err="1"/>
              <a:t>store.dispatch</a:t>
            </a:r>
            <a:r>
              <a:rPr lang="fi-FI" sz="1200" dirty="0"/>
              <a:t> </a:t>
            </a:r>
            <a:r>
              <a:rPr lang="fi-FI" sz="1200" dirty="0" err="1"/>
              <a:t>method</a:t>
            </a:r>
            <a:r>
              <a:rPr lang="fi-FI" sz="1200" dirty="0"/>
              <a:t>:  </a:t>
            </a:r>
            <a:r>
              <a:rPr lang="fi-FI" sz="1200" dirty="0" err="1">
                <a:solidFill>
                  <a:schemeClr val="bg2"/>
                </a:solidFill>
              </a:rPr>
              <a:t>store.dispatch</a:t>
            </a:r>
            <a:r>
              <a:rPr lang="fi-FI" sz="1200" dirty="0">
                <a:solidFill>
                  <a:schemeClr val="bg2"/>
                </a:solidFill>
              </a:rPr>
              <a:t>('</a:t>
            </a:r>
            <a:r>
              <a:rPr lang="fi-FI" sz="1200" dirty="0" err="1">
                <a:solidFill>
                  <a:schemeClr val="bg2"/>
                </a:solidFill>
              </a:rPr>
              <a:t>increment</a:t>
            </a:r>
            <a:r>
              <a:rPr lang="fi-FI" sz="1200" dirty="0">
                <a:solidFill>
                  <a:schemeClr val="bg2"/>
                </a:solidFill>
              </a:rPr>
              <a:t>’);</a:t>
            </a:r>
          </a:p>
        </p:txBody>
      </p:sp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5ECA4B-83E8-E74F-BDAA-E654E7CFC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271" y="1316140"/>
            <a:ext cx="3623333" cy="30910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Json Web Token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18767" y="1389999"/>
            <a:ext cx="7307250" cy="31479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fontAlgn="base">
              <a:lnSpc>
                <a:spcPct val="150000"/>
              </a:lnSpc>
              <a:buFont typeface="Wingdings" pitchFamily="2" charset="2"/>
              <a:buChar char="q"/>
            </a:pPr>
            <a:r>
              <a:rPr lang="fi-FI" dirty="0"/>
              <a:t>JSON Web </a:t>
            </a:r>
            <a:r>
              <a:rPr lang="fi-FI" dirty="0" err="1"/>
              <a:t>Token</a:t>
            </a:r>
            <a:r>
              <a:rPr lang="fi-FI" dirty="0"/>
              <a:t> (JWT) is a  JSON Object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q"/>
            </a:pPr>
            <a:r>
              <a:rPr lang="fi-FI" dirty="0" err="1"/>
              <a:t>Securely</a:t>
            </a:r>
            <a:r>
              <a:rPr lang="fi-FI" dirty="0"/>
              <a:t> </a:t>
            </a:r>
            <a:r>
              <a:rPr lang="fi-FI" dirty="0" err="1"/>
              <a:t>transfer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two</a:t>
            </a:r>
            <a:r>
              <a:rPr lang="fi-FI" dirty="0"/>
              <a:t> </a:t>
            </a:r>
            <a:r>
              <a:rPr lang="fi-FI" dirty="0" err="1"/>
              <a:t>parties</a:t>
            </a:r>
            <a:r>
              <a:rPr lang="fi-FI" dirty="0"/>
              <a:t> </a:t>
            </a:r>
            <a:r>
              <a:rPr lang="fi-FI" dirty="0" err="1"/>
              <a:t>such</a:t>
            </a:r>
            <a:r>
              <a:rPr lang="fi-FI" dirty="0"/>
              <a:t> as </a:t>
            </a:r>
            <a:r>
              <a:rPr lang="fi-FI" dirty="0" err="1"/>
              <a:t>client</a:t>
            </a:r>
            <a:r>
              <a:rPr lang="fi-FI" dirty="0"/>
              <a:t> and </a:t>
            </a:r>
            <a:r>
              <a:rPr lang="fi-FI" dirty="0" err="1"/>
              <a:t>server</a:t>
            </a:r>
            <a:r>
              <a:rPr lang="fi-FI" dirty="0"/>
              <a:t>.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q"/>
            </a:pPr>
            <a:r>
              <a:rPr lang="fi-FI" dirty="0" err="1"/>
              <a:t>Digitally</a:t>
            </a:r>
            <a:r>
              <a:rPr lang="fi-FI" dirty="0"/>
              <a:t> </a:t>
            </a:r>
            <a:r>
              <a:rPr lang="fi-FI" dirty="0" err="1"/>
              <a:t>Signed</a:t>
            </a:r>
            <a:r>
              <a:rPr lang="fi-FI" dirty="0"/>
              <a:t>  (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 is </a:t>
            </a:r>
            <a:r>
              <a:rPr lang="fi-FI" dirty="0" err="1"/>
              <a:t>verified</a:t>
            </a:r>
            <a:r>
              <a:rPr lang="fi-FI" dirty="0"/>
              <a:t> and </a:t>
            </a:r>
            <a:r>
              <a:rPr lang="fi-FI" dirty="0" err="1"/>
              <a:t>trusted</a:t>
            </a:r>
            <a:r>
              <a:rPr lang="fi-FI" dirty="0"/>
              <a:t>) 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q"/>
            </a:pPr>
            <a:r>
              <a:rPr lang="fi-FI" dirty="0" err="1"/>
              <a:t>Compact</a:t>
            </a:r>
            <a:endParaRPr lang="fi-FI" dirty="0"/>
          </a:p>
          <a:p>
            <a:pPr lvl="1"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fi-FI" dirty="0"/>
              <a:t>Can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send</a:t>
            </a:r>
            <a:r>
              <a:rPr lang="fi-FI" dirty="0"/>
              <a:t> via </a:t>
            </a:r>
            <a:r>
              <a:rPr lang="fi-FI" dirty="0" err="1"/>
              <a:t>url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http </a:t>
            </a:r>
            <a:r>
              <a:rPr lang="fi-FI" dirty="0" err="1"/>
              <a:t>header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fast</a:t>
            </a:r>
            <a:r>
              <a:rPr lang="fi-FI" dirty="0"/>
              <a:t> transmission.</a:t>
            </a:r>
          </a:p>
          <a:p>
            <a:pPr marL="571500" lvl="1" indent="0" fontAlgn="base">
              <a:lnSpc>
                <a:spcPct val="150000"/>
              </a:lnSpc>
              <a:buNone/>
            </a:pPr>
            <a:endParaRPr lang="fi-FI" dirty="0"/>
          </a:p>
          <a:p>
            <a:pPr marL="571500" lvl="1" indent="0" fontAlgn="base">
              <a:lnSpc>
                <a:spcPct val="150000"/>
              </a:lnSpc>
              <a:buNone/>
            </a:pPr>
            <a:endParaRPr lang="fi-FI" dirty="0"/>
          </a:p>
          <a:p>
            <a:pPr fontAlgn="base">
              <a:lnSpc>
                <a:spcPct val="150000"/>
              </a:lnSpc>
              <a:buFont typeface="Wingdings" pitchFamily="2" charset="2"/>
              <a:buChar char="q"/>
            </a:pPr>
            <a:endParaRPr lang="fi-FI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q"/>
            </a:pPr>
            <a:endParaRPr lang="fi-FI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310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6172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To Use JWT?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18767" y="1389999"/>
            <a:ext cx="7307250" cy="31479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fontAlgn="base">
              <a:lnSpc>
                <a:spcPct val="150000"/>
              </a:lnSpc>
              <a:buFont typeface="Wingdings" pitchFamily="2" charset="2"/>
              <a:buChar char="q"/>
            </a:pPr>
            <a:endParaRPr lang="fi-FI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fi-FI" dirty="0" err="1"/>
              <a:t>Authorization</a:t>
            </a:r>
            <a:r>
              <a:rPr lang="fi-FI" dirty="0"/>
              <a:t> 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fi-FI" dirty="0" err="1"/>
              <a:t>Validation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session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fi-FI" dirty="0" err="1"/>
              <a:t>Information</a:t>
            </a:r>
            <a:r>
              <a:rPr lang="fi-FI" dirty="0"/>
              <a:t> Exchange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q"/>
            </a:pPr>
            <a:endParaRPr lang="fi-FI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q"/>
            </a:pPr>
            <a:endParaRPr lang="fi-FI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35EBE82-41AB-8F47-AFD1-4BF4C9C64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918" y="1558397"/>
            <a:ext cx="4184107" cy="281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64712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313</Words>
  <Application>Microsoft Macintosh PowerPoint</Application>
  <PresentationFormat>On-screen Show (16:9)</PresentationFormat>
  <Paragraphs>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Arial</vt:lpstr>
      <vt:lpstr>Barlow</vt:lpstr>
      <vt:lpstr>Wingdings</vt:lpstr>
      <vt:lpstr>Barlow Light</vt:lpstr>
      <vt:lpstr>Raleway SemiBold</vt:lpstr>
      <vt:lpstr>Gaoler template</vt:lpstr>
      <vt:lpstr>Abdullah Hinnawi</vt:lpstr>
      <vt:lpstr>Sisällys</vt:lpstr>
      <vt:lpstr>Sovelluksen Määrittely</vt:lpstr>
      <vt:lpstr>Käytettyjä tekniikoita</vt:lpstr>
      <vt:lpstr>Sovelluksen käyttö</vt:lpstr>
      <vt:lpstr>Vue-x</vt:lpstr>
      <vt:lpstr>Vue-x</vt:lpstr>
      <vt:lpstr>Json Web Token</vt:lpstr>
      <vt:lpstr>Where To Use JWT?</vt:lpstr>
      <vt:lpstr>Lähteet</vt:lpstr>
      <vt:lpstr>Kiitos!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BlogShare                               Abdullah Hinnaawi</dc:title>
  <cp:lastModifiedBy>Abdullah Hinnawi</cp:lastModifiedBy>
  <cp:revision>27</cp:revision>
  <dcterms:modified xsi:type="dcterms:W3CDTF">2019-12-12T16:47:24Z</dcterms:modified>
</cp:coreProperties>
</file>