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Inte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84FB9DD-BA40-3F57-7436-912326F60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fa1ab55d6_0_6:notes">
            <a:extLst>
              <a:ext uri="{FF2B5EF4-FFF2-40B4-BE49-F238E27FC236}">
                <a16:creationId xmlns:a16="http://schemas.microsoft.com/office/drawing/2014/main" id="{3E2E955C-076F-6F64-5362-EF8EAFCF15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fa1ab55d6_0_6:notes">
            <a:extLst>
              <a:ext uri="{FF2B5EF4-FFF2-40B4-BE49-F238E27FC236}">
                <a16:creationId xmlns:a16="http://schemas.microsoft.com/office/drawing/2014/main" id="{E44795B6-D0EF-C999-C3F5-15FD1C665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278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a1ab55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a1ab55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a1ab55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a1ab55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a1ab55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fa1ab55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fa1ab55d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fa1ab55d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6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a89d962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a89d962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fa1ab55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fa1ab55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a1ab55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a1ab55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a1ab55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fa1ab55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fa1ab55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fa1ab55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fa1ab55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fa1ab55d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fa1ab55d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fa1ab55d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8EFC51E-626C-45AE-143D-BF1351396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text on a black background&#10;&#10;AI-generated content may be incorrect.">
            <a:extLst>
              <a:ext uri="{FF2B5EF4-FFF2-40B4-BE49-F238E27FC236}">
                <a16:creationId xmlns:a16="http://schemas.microsoft.com/office/drawing/2014/main" id="{2EACBA1E-92F7-8C17-6B19-E99EBE76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46"/>
            <a:ext cx="9144000" cy="49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text on a black background&#10;&#10;AI-generated content may be incorrect.">
            <a:extLst>
              <a:ext uri="{FF2B5EF4-FFF2-40B4-BE49-F238E27FC236}">
                <a16:creationId xmlns:a16="http://schemas.microsoft.com/office/drawing/2014/main" id="{231B398F-D905-0E62-5AE8-B5D763D9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4"/>
            <a:ext cx="9144000" cy="51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 dirty="0">
                <a:latin typeface="Inter"/>
                <a:ea typeface="Inter"/>
                <a:cs typeface="Inter"/>
                <a:sym typeface="Inter"/>
              </a:rPr>
              <a:t>Who are you? </a:t>
            </a:r>
            <a:endParaRPr sz="222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dirty="0">
                <a:latin typeface="Inter"/>
                <a:ea typeface="Inter"/>
                <a:cs typeface="Inter"/>
                <a:sym typeface="Inter"/>
              </a:rPr>
              <a:t>(Put yourself on a slide. Be creative!)</a:t>
            </a:r>
            <a:endParaRPr sz="222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83000" y="430650"/>
            <a:ext cx="56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latin typeface="Inter"/>
                <a:ea typeface="Inter"/>
                <a:cs typeface="Inter"/>
                <a:sym typeface="Inter"/>
              </a:rPr>
              <a:t>Your Submission</a:t>
            </a:r>
            <a:endParaRPr sz="222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50" y="430650"/>
            <a:ext cx="528175" cy="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On-screen Show (16:9)</PresentationFormat>
  <Paragraphs>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Inter</vt:lpstr>
      <vt:lpstr>Simple Light</vt:lpstr>
      <vt:lpstr>PowerPoint Presentation</vt:lpstr>
      <vt:lpstr>PowerPoint Presentation</vt:lpstr>
      <vt:lpstr>Who are you?  (Put yourself on a slide. Be creative!)</vt:lpstr>
      <vt:lpstr>Your Submission </vt:lpstr>
      <vt:lpstr>Your Submission </vt:lpstr>
      <vt:lpstr>Your Submission </vt:lpstr>
      <vt:lpstr>Your Submission </vt:lpstr>
      <vt:lpstr>Your Submission </vt:lpstr>
      <vt:lpstr>Your Submission </vt:lpstr>
      <vt:lpstr>Your Submission </vt:lpstr>
      <vt:lpstr>Your Submission </vt:lpstr>
      <vt:lpstr>Your Submission </vt:lpstr>
      <vt:lpstr>Your Submission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Office License 20</cp:lastModifiedBy>
  <cp:revision>2</cp:revision>
  <dcterms:modified xsi:type="dcterms:W3CDTF">2025-03-26T11:05:45Z</dcterms:modified>
</cp:coreProperties>
</file>