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embeddedFontLst>
    <p:embeddedFont>
      <p:font typeface="Open Sans" panose="020B0604020202020204" charset="0"/>
      <p:regular r:id="rId24"/>
      <p:bold r:id="rId25"/>
      <p:italic r:id="rId26"/>
      <p:boldItalic r:id="rId27"/>
    </p:embeddedFont>
    <p:embeddedFont>
      <p:font typeface="PT Sans Narrow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2zpu/DiLUq+AKmunw+FSgEG4I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a086da6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a086da6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a086da66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a086da66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a086da66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a086da66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a086da66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a086da66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8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18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18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1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8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18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18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7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2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25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vid19india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OvTtapxa9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Natural Language Processing</a:t>
            </a:r>
            <a:endParaRPr/>
          </a:p>
        </p:txBody>
      </p:sp>
      <p:sp>
        <p:nvSpPr>
          <p:cNvPr id="67" name="Google Shape;67;p1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University of Karachi</a:t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4407985" y="4350900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By: Kumail Abbas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4A4C-796F-41E5-A7AF-09B16E8D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Setup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C9B97-8C03-4D5C-9465-A70D855A2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Anaconda from: </a:t>
            </a:r>
            <a:r>
              <a:rPr lang="en-US" dirty="0">
                <a:hlinkClick r:id="rId2"/>
              </a:rPr>
              <a:t>https://www.anaconda.com/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Working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73044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Text analytics</a:t>
            </a:r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Data mining?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 of discovering pattern, relationship and valuable information from large and complex datasets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Primary goal of data mining is to identify hidden patterns and trends that help businesses in making informed decision.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Common methods: Clustering, Classification, Regression analysis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Analytics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mining on text data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Why Text Analytics</a:t>
            </a:r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marketing information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Political opinion tracking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Network analysis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Social Network Analysis</a:t>
            </a:r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Social Network means Graph Data structure.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social network, nodes represents entities and edges represents relationship between those entities.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Social Network Analysis is about finding out the hidden patterns and relationships in social networks.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 Social Network Analysis Application</a:t>
            </a:r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credits: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https://www.covid19india.org/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 paper: “Tracking the spread of COVID-19 in India via social networks in the early phase of the pandemic”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author used NLP techniques to extracted data of interest, in this case countries, cities and states.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social network analysis, author figured out most vulnerable from Covid-19 Indian states and cities.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a086da66b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in speech and language</a:t>
            </a:r>
            <a:endParaRPr/>
          </a:p>
        </p:txBody>
      </p:sp>
      <p:sp>
        <p:nvSpPr>
          <p:cNvPr id="147" name="Google Shape;147;g25a086da66b_0_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Processing any language requires knowledge of the language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For example: you need knowledge of language to count number of words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To process complex tasks: you require deep understanding of the task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To process a human language, you need knowledge of how different words sound like, called </a:t>
            </a:r>
            <a:r>
              <a:rPr lang="en" b="1" dirty="0"/>
              <a:t>phonetics and phonology</a:t>
            </a:r>
            <a:endParaRPr b="1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People also contract and skip different sound of letter: for example can’t, gotcha. Producing and understanding it requires knowledge of </a:t>
            </a:r>
            <a:r>
              <a:rPr lang="en" b="1" dirty="0"/>
              <a:t>morphology</a:t>
            </a:r>
            <a:endParaRPr b="1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You won’t be able to understand the language, if words are not spoken in correct sequence. </a:t>
            </a:r>
            <a:r>
              <a:rPr lang="en" b="1" dirty="0"/>
              <a:t>Syntax </a:t>
            </a:r>
            <a:r>
              <a:rPr lang="en" dirty="0"/>
              <a:t>should be correct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To understand meaning of the spoken sentence, we need to understand meaning of each word, and composition of words - </a:t>
            </a:r>
            <a:r>
              <a:rPr lang="en" b="1" dirty="0"/>
              <a:t>Lexical Sementics</a:t>
            </a:r>
            <a:endParaRPr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a086da66b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Continue…</a:t>
            </a:r>
            <a:endParaRPr/>
          </a:p>
        </p:txBody>
      </p:sp>
      <p:sp>
        <p:nvSpPr>
          <p:cNvPr id="153" name="Google Shape;153;g25a086da66b_0_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 1: Hal, open the door.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Robot</a:t>
            </a:r>
            <a:r>
              <a:rPr lang="en" dirty="0"/>
              <a:t>: No.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It sounds too rude!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 1: Hal, open the door.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Robot</a:t>
            </a:r>
            <a:r>
              <a:rPr lang="en" dirty="0"/>
              <a:t>: I am afraid I can’t open it.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Knowledge of </a:t>
            </a:r>
            <a:r>
              <a:rPr lang="en" b="1" dirty="0"/>
              <a:t>Dialogue </a:t>
            </a:r>
            <a:r>
              <a:rPr lang="en" dirty="0"/>
              <a:t>is also important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a086da66b_0_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Continue…</a:t>
            </a:r>
            <a:endParaRPr/>
          </a:p>
        </p:txBody>
      </p:sp>
      <p:sp>
        <p:nvSpPr>
          <p:cNvPr id="159" name="Google Shape;159;g25a086da66b_0_1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many states were in the United States in that year?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answer a question like this, you need to examine the previous questions.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previous, there could be some knowledge about “that year”.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task is called </a:t>
            </a:r>
            <a:r>
              <a:rPr lang="en" b="1" dirty="0"/>
              <a:t>coreference resolution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Knowledge of </a:t>
            </a:r>
            <a:r>
              <a:rPr lang="en" b="1" dirty="0"/>
              <a:t>discourse </a:t>
            </a:r>
            <a:r>
              <a:rPr lang="en" dirty="0"/>
              <a:t>is important to process the language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a086da66b_0_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Ambiguity</a:t>
            </a:r>
            <a:endParaRPr/>
          </a:p>
        </p:txBody>
      </p:sp>
      <p:sp>
        <p:nvSpPr>
          <p:cNvPr id="165" name="Google Shape;165;g25a086da66b_0_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Languages are ambiguous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 made her </a:t>
            </a:r>
            <a:r>
              <a:rPr lang="en" b="1" dirty="0"/>
              <a:t>duck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Duck can have different meaning here. So meaning is ambiguous.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Each level of language understanding constituent has ambiguity.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Phonetics, lexical semantics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>
              <a:buNone/>
            </a:pPr>
            <a:r>
              <a:rPr lang="en-US" dirty="0"/>
              <a:t>It can mean:</a:t>
            </a:r>
            <a:br>
              <a:rPr lang="en-US" dirty="0"/>
            </a:br>
            <a:r>
              <a:rPr lang="en-US" dirty="0"/>
              <a:t>	"I caused her to lower her head or body quickly" (as a verb "duck")</a:t>
            </a:r>
          </a:p>
          <a:p>
            <a:pPr marL="0" lvl="0" indent="0">
              <a:buNone/>
            </a:pPr>
            <a:r>
              <a:rPr lang="en-US" dirty="0"/>
              <a:t>	Or</a:t>
            </a:r>
          </a:p>
          <a:p>
            <a:pPr marL="0" lvl="0" indent="0">
              <a:buNone/>
            </a:pPr>
            <a:r>
              <a:rPr lang="en-US" dirty="0"/>
              <a:t>	"I created a duck for her" (as a noun "duck").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Tour of Python</a:t>
            </a:r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/>
              <a:t>Explore basic construct of a programming language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My Intro</a:t>
            </a:r>
            <a:endParaRPr/>
          </a:p>
        </p:txBody>
      </p:sp>
      <p:sp>
        <p:nvSpPr>
          <p:cNvPr id="74" name="Google Shape;74;p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555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Profession:</a:t>
            </a:r>
          </a:p>
          <a:p>
            <a:pPr lvl="1"/>
            <a:r>
              <a:rPr lang="en-US" dirty="0"/>
              <a:t>Software Company: Virtual Solutionz (for 17 years, since age of sixteen)</a:t>
            </a:r>
          </a:p>
          <a:p>
            <a:pPr lvl="1"/>
            <a:endParaRPr lang="en-US" dirty="0"/>
          </a:p>
          <a:p>
            <a:r>
              <a:rPr lang="en-US" dirty="0"/>
              <a:t>Academics:</a:t>
            </a:r>
          </a:p>
          <a:p>
            <a:pPr lvl="1"/>
            <a:r>
              <a:rPr lang="en-US" dirty="0"/>
              <a:t>B.E (Electronics) – NED University of Engineering &amp; Technology</a:t>
            </a:r>
          </a:p>
          <a:p>
            <a:pPr lvl="1"/>
            <a:r>
              <a:rPr lang="en-US" dirty="0"/>
              <a:t>MS (Computer Science) – IBA (Gold Medalist)</a:t>
            </a:r>
          </a:p>
          <a:p>
            <a:pPr lvl="1"/>
            <a:r>
              <a:rPr lang="en-US" dirty="0"/>
              <a:t>PhD (Ongoing) – University of Karachi</a:t>
            </a:r>
          </a:p>
          <a:p>
            <a:pPr lvl="1"/>
            <a:endParaRPr lang="en-US" dirty="0"/>
          </a:p>
          <a:p>
            <a:r>
              <a:rPr lang="en-US" dirty="0"/>
              <a:t>Others:</a:t>
            </a:r>
          </a:p>
          <a:p>
            <a:pPr lvl="1"/>
            <a:r>
              <a:rPr lang="en-US" dirty="0"/>
              <a:t>Interest in Metaphysical and Mind Sciences</a:t>
            </a:r>
          </a:p>
          <a:p>
            <a:pPr lvl="1"/>
            <a:r>
              <a:rPr lang="en-US" dirty="0"/>
              <a:t>Reiki Master (Spiritual Healing Technique)</a:t>
            </a:r>
          </a:p>
          <a:p>
            <a:pPr lvl="1"/>
            <a:r>
              <a:rPr lang="en-US" dirty="0"/>
              <a:t>Hypnosis Practitioner on personal level</a:t>
            </a:r>
          </a:p>
          <a:p>
            <a:endParaRPr lang="en-US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data structures i.e List, Dictionary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If-else statement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loop and its variation in python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definition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common NLP libraries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NLTK, Spacy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Libraries must to have for any ML tasks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Numpy, Matplotlib, Pandas, Scikit-Learn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Python code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Benefits of this course</a:t>
            </a:r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Advancements in Natural Language Processing Technology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Extraction and Analysis in multiple domains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Career Opportunities in AI and Data Science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many of you already doing (a) job? (b) freelancing? (c) business?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Freelancing FAQs</a:t>
            </a: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get first project?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it worth taking risk now?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I do it along with full-time job?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investment is needed?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593" y="124479"/>
            <a:ext cx="8770196" cy="411890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 books</a:t>
            </a:r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Speech and language processing - Danial Jufrasky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Practical Natural language processing - Sowmya Vajjala at el.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MY" dirty="0"/>
              <a:t>Reference v</a:t>
            </a:r>
            <a:r>
              <a:rPr lang="en" dirty="0"/>
              <a:t>ideo for this lecture: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lvl="0"/>
            <a:r>
              <a:rPr lang="en-MY" dirty="0">
                <a:hlinkClick r:id="rId3"/>
              </a:rPr>
              <a:t>https://www.youtube.com/watch?v=fOvTtapxa9c</a:t>
            </a:r>
            <a:endParaRPr lang="en-MY" dirty="0"/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NLP</a:t>
            </a:r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Allow computers to perform tasks that involves human languages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Enabling human to human communication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Improving human to human communication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Simply doing useful processing of text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In NLP, We study algorithms &amp; techniques that is used to process human language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In essence, these algorithms exploit rules and patterns that exist in human languages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Why NLP is important</a:t>
            </a:r>
            <a:endParaRPr/>
          </a:p>
        </p:txBody>
      </p:sp>
      <p:sp>
        <p:nvSpPr>
          <p:cNvPr id="111" name="Google Shape;111;p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Huge amount of machine readable data available as natural language in newspaper, web pages, social media etc.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Conversational agents are utilised in massive scale (human-computer interaction)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Human-human interaction is now mediated by computers via social media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Major applications of NLP</a:t>
            </a:r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Analytics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 answering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Translation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876</Words>
  <Application>Microsoft Office PowerPoint</Application>
  <PresentationFormat>On-screen Show (16:9)</PresentationFormat>
  <Paragraphs>121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PT Sans Narrow</vt:lpstr>
      <vt:lpstr>Open Sans</vt:lpstr>
      <vt:lpstr>Arial</vt:lpstr>
      <vt:lpstr>Tropic</vt:lpstr>
      <vt:lpstr>Natural Language Processing</vt:lpstr>
      <vt:lpstr>My Intro</vt:lpstr>
      <vt:lpstr>Benefits of this course</vt:lpstr>
      <vt:lpstr>Freelancing FAQs</vt:lpstr>
      <vt:lpstr>PowerPoint Presentation</vt:lpstr>
      <vt:lpstr>Reference books</vt:lpstr>
      <vt:lpstr>What is NLP</vt:lpstr>
      <vt:lpstr>Why NLP is important</vt:lpstr>
      <vt:lpstr>Major applications of NLP</vt:lpstr>
      <vt:lpstr>Environment Setup</vt:lpstr>
      <vt:lpstr>Text analytics</vt:lpstr>
      <vt:lpstr>Why Text Analytics</vt:lpstr>
      <vt:lpstr>Social Network Analysis</vt:lpstr>
      <vt:lpstr>A Social Network Analysis Application</vt:lpstr>
      <vt:lpstr>Knowledge in speech and language</vt:lpstr>
      <vt:lpstr>Continue…</vt:lpstr>
      <vt:lpstr>Continue…</vt:lpstr>
      <vt:lpstr>Ambiguity</vt:lpstr>
      <vt:lpstr>Tour of Python</vt:lpstr>
      <vt:lpstr>Python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cp:lastModifiedBy>Asus</cp:lastModifiedBy>
  <cp:revision>5</cp:revision>
  <dcterms:modified xsi:type="dcterms:W3CDTF">2023-07-18T05:52:44Z</dcterms:modified>
</cp:coreProperties>
</file>