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Lst>
  <p:sldSz cy="5143500" cx="9144000"/>
  <p:notesSz cx="6858000" cy="9144000"/>
  <p:embeddedFontLst>
    <p:embeddedFont>
      <p:font typeface="Raleway"/>
      <p:regular r:id="rId21"/>
      <p:bold r:id="rId22"/>
      <p:italic r:id="rId23"/>
      <p:boldItalic r:id="rId24"/>
    </p:embeddedFont>
    <p:embeddedFont>
      <p:font typeface="Roboto"/>
      <p:regular r:id="rId25"/>
      <p:bold r:id="rId26"/>
      <p:italic r:id="rId27"/>
      <p:boldItalic r:id="rId28"/>
    </p:embeddedFont>
    <p:embeddedFont>
      <p:font typeface="Bebas Neue"/>
      <p:regular r:id="rId29"/>
    </p:embeddedFont>
    <p:embeddedFont>
      <p:font typeface="Work Sans"/>
      <p:regular r:id="rId30"/>
      <p:bold r:id="rId31"/>
      <p:italic r:id="rId32"/>
      <p:boldItalic r:id="rId33"/>
    </p:embeddedFont>
    <p:embeddedFont>
      <p:font typeface="Open Sans Medium"/>
      <p:regular r:id="rId34"/>
      <p:bold r:id="rId35"/>
      <p:italic r:id="rId36"/>
      <p:boldItalic r:id="rId37"/>
    </p:embeddedFont>
    <p:embeddedFont>
      <p:font typeface="Open Sans"/>
      <p:regular r:id="rId38"/>
      <p:bold r:id="rId39"/>
      <p:italic r:id="rId40"/>
      <p:boldItalic r:id="rId4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OpenSans-italic.fntdata"/><Relationship Id="rId20" Type="http://schemas.openxmlformats.org/officeDocument/2006/relationships/slide" Target="slides/slide16.xml"/><Relationship Id="rId41" Type="http://schemas.openxmlformats.org/officeDocument/2006/relationships/font" Target="fonts/OpenSans-boldItalic.fntdata"/><Relationship Id="rId22" Type="http://schemas.openxmlformats.org/officeDocument/2006/relationships/font" Target="fonts/Raleway-bold.fntdata"/><Relationship Id="rId21" Type="http://schemas.openxmlformats.org/officeDocument/2006/relationships/font" Target="fonts/Raleway-regular.fntdata"/><Relationship Id="rId24" Type="http://schemas.openxmlformats.org/officeDocument/2006/relationships/font" Target="fonts/Raleway-boldItalic.fntdata"/><Relationship Id="rId23" Type="http://schemas.openxmlformats.org/officeDocument/2006/relationships/font" Target="fonts/Raleway-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Roboto-bold.fntdata"/><Relationship Id="rId25" Type="http://schemas.openxmlformats.org/officeDocument/2006/relationships/font" Target="fonts/Roboto-regular.fntdata"/><Relationship Id="rId28" Type="http://schemas.openxmlformats.org/officeDocument/2006/relationships/font" Target="fonts/Roboto-boldItalic.fntdata"/><Relationship Id="rId27" Type="http://schemas.openxmlformats.org/officeDocument/2006/relationships/font" Target="fonts/Roboto-italic.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BebasNeue-regular.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WorkSans-bold.fntdata"/><Relationship Id="rId30" Type="http://schemas.openxmlformats.org/officeDocument/2006/relationships/font" Target="fonts/WorkSans-regular.fntdata"/><Relationship Id="rId11" Type="http://schemas.openxmlformats.org/officeDocument/2006/relationships/slide" Target="slides/slide7.xml"/><Relationship Id="rId33" Type="http://schemas.openxmlformats.org/officeDocument/2006/relationships/font" Target="fonts/WorkSans-boldItalic.fntdata"/><Relationship Id="rId10" Type="http://schemas.openxmlformats.org/officeDocument/2006/relationships/slide" Target="slides/slide6.xml"/><Relationship Id="rId32" Type="http://schemas.openxmlformats.org/officeDocument/2006/relationships/font" Target="fonts/WorkSans-italic.fntdata"/><Relationship Id="rId13" Type="http://schemas.openxmlformats.org/officeDocument/2006/relationships/slide" Target="slides/slide9.xml"/><Relationship Id="rId35" Type="http://schemas.openxmlformats.org/officeDocument/2006/relationships/font" Target="fonts/OpenSansMedium-bold.fntdata"/><Relationship Id="rId12" Type="http://schemas.openxmlformats.org/officeDocument/2006/relationships/slide" Target="slides/slide8.xml"/><Relationship Id="rId34" Type="http://schemas.openxmlformats.org/officeDocument/2006/relationships/font" Target="fonts/OpenSansMedium-regular.fntdata"/><Relationship Id="rId15" Type="http://schemas.openxmlformats.org/officeDocument/2006/relationships/slide" Target="slides/slide11.xml"/><Relationship Id="rId37" Type="http://schemas.openxmlformats.org/officeDocument/2006/relationships/font" Target="fonts/OpenSansMedium-boldItalic.fntdata"/><Relationship Id="rId14" Type="http://schemas.openxmlformats.org/officeDocument/2006/relationships/slide" Target="slides/slide10.xml"/><Relationship Id="rId36" Type="http://schemas.openxmlformats.org/officeDocument/2006/relationships/font" Target="fonts/OpenSansMedium-italic.fntdata"/><Relationship Id="rId17" Type="http://schemas.openxmlformats.org/officeDocument/2006/relationships/slide" Target="slides/slide13.xml"/><Relationship Id="rId39" Type="http://schemas.openxmlformats.org/officeDocument/2006/relationships/font" Target="fonts/OpenSans-bold.fntdata"/><Relationship Id="rId16" Type="http://schemas.openxmlformats.org/officeDocument/2006/relationships/slide" Target="slides/slide12.xml"/><Relationship Id="rId38" Type="http://schemas.openxmlformats.org/officeDocument/2006/relationships/font" Target="fonts/OpenSans-regular.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0" name="Google Shape;160;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1" name="Google Shape;311;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2df26a78967_0_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7" name="Google Shape;347;g2df26a78967_0_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5" name="Google Shape;355;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1" name="Google Shape;371;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7" name="Google Shape;397;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0" name="Google Shape;410;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4" name="Shape 444"/>
        <p:cNvGrpSpPr/>
        <p:nvPr/>
      </p:nvGrpSpPr>
      <p:grpSpPr>
        <a:xfrm>
          <a:off x="0" y="0"/>
          <a:ext cx="0" cy="0"/>
          <a:chOff x="0" y="0"/>
          <a:chExt cx="0" cy="0"/>
        </a:xfrm>
      </p:grpSpPr>
      <p:sp>
        <p:nvSpPr>
          <p:cNvPr id="445" name="Google Shape;445;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6" name="Google Shape;446;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2" name="Google Shape;172;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1" name="Google Shape;221;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9" name="Google Shape;229;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2dc0abf7840_1_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9" name="Google Shape;249;g2dc0abf7840_1_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2dc0abf7840_1_3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0" name="Google Shape;260;g2dc0abf7840_1_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2dc0abf7840_1_4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2" name="Google Shape;272;g2dc0abf7840_1_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3" name="Google Shape;283;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6" name="Google Shape;296;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pic>
        <p:nvPicPr>
          <p:cNvPr id="10" name="Google Shape;10;p2"/>
          <p:cNvPicPr preferRelativeResize="0"/>
          <p:nvPr/>
        </p:nvPicPr>
        <p:blipFill rotWithShape="1">
          <a:blip r:embed="rId2">
            <a:alphaModFix amt="10000"/>
          </a:blip>
          <a:srcRect b="0" l="0" r="0" t="0"/>
          <a:stretch/>
        </p:blipFill>
        <p:spPr>
          <a:xfrm>
            <a:off x="1" y="0"/>
            <a:ext cx="9144003" cy="5143501"/>
          </a:xfrm>
          <a:prstGeom prst="rect">
            <a:avLst/>
          </a:prstGeom>
          <a:noFill/>
          <a:ln>
            <a:noFill/>
          </a:ln>
        </p:spPr>
      </p:pic>
      <p:sp>
        <p:nvSpPr>
          <p:cNvPr id="11" name="Google Shape;11;p2"/>
          <p:cNvSpPr txBox="1"/>
          <p:nvPr>
            <p:ph type="ctrTitle"/>
          </p:nvPr>
        </p:nvSpPr>
        <p:spPr>
          <a:xfrm>
            <a:off x="1396950" y="1602088"/>
            <a:ext cx="6350100" cy="1610100"/>
          </a:xfrm>
          <a:prstGeom prst="rect">
            <a:avLst/>
          </a:prstGeom>
          <a:noFill/>
          <a:ln>
            <a:noFill/>
          </a:ln>
        </p:spPr>
        <p:txBody>
          <a:bodyPr anchorCtr="0" anchor="b" bIns="91425" lIns="91425" spcFirstLastPara="1" rIns="91425" wrap="square" tIns="91425">
            <a:noAutofit/>
          </a:bodyPr>
          <a:lstStyle>
            <a:lvl1pPr lvl="0" algn="ctr">
              <a:lnSpc>
                <a:spcPct val="80000"/>
              </a:lnSpc>
              <a:spcBef>
                <a:spcPts val="0"/>
              </a:spcBef>
              <a:spcAft>
                <a:spcPts val="0"/>
              </a:spcAft>
              <a:buClr>
                <a:srgbClr val="191919"/>
              </a:buClr>
              <a:buSzPts val="5200"/>
              <a:buFont typeface="Quicksand"/>
              <a:buNone/>
              <a:defRPr sz="6000"/>
            </a:lvl1pPr>
            <a:lvl2pPr lvl="1" algn="ctr">
              <a:lnSpc>
                <a:spcPct val="100000"/>
              </a:lnSpc>
              <a:spcBef>
                <a:spcPts val="0"/>
              </a:spcBef>
              <a:spcAft>
                <a:spcPts val="0"/>
              </a:spcAft>
              <a:buClr>
                <a:srgbClr val="191919"/>
              </a:buClr>
              <a:buSzPts val="5200"/>
              <a:buNone/>
              <a:defRPr sz="5200">
                <a:solidFill>
                  <a:srgbClr val="191919"/>
                </a:solidFill>
              </a:defRPr>
            </a:lvl2pPr>
            <a:lvl3pPr lvl="2" algn="ctr">
              <a:lnSpc>
                <a:spcPct val="100000"/>
              </a:lnSpc>
              <a:spcBef>
                <a:spcPts val="0"/>
              </a:spcBef>
              <a:spcAft>
                <a:spcPts val="0"/>
              </a:spcAft>
              <a:buClr>
                <a:srgbClr val="191919"/>
              </a:buClr>
              <a:buSzPts val="5200"/>
              <a:buNone/>
              <a:defRPr sz="5200">
                <a:solidFill>
                  <a:srgbClr val="191919"/>
                </a:solidFill>
              </a:defRPr>
            </a:lvl3pPr>
            <a:lvl4pPr lvl="3" algn="ctr">
              <a:lnSpc>
                <a:spcPct val="100000"/>
              </a:lnSpc>
              <a:spcBef>
                <a:spcPts val="0"/>
              </a:spcBef>
              <a:spcAft>
                <a:spcPts val="0"/>
              </a:spcAft>
              <a:buClr>
                <a:srgbClr val="191919"/>
              </a:buClr>
              <a:buSzPts val="5200"/>
              <a:buNone/>
              <a:defRPr sz="5200">
                <a:solidFill>
                  <a:srgbClr val="191919"/>
                </a:solidFill>
              </a:defRPr>
            </a:lvl4pPr>
            <a:lvl5pPr lvl="4" algn="ctr">
              <a:lnSpc>
                <a:spcPct val="100000"/>
              </a:lnSpc>
              <a:spcBef>
                <a:spcPts val="0"/>
              </a:spcBef>
              <a:spcAft>
                <a:spcPts val="0"/>
              </a:spcAft>
              <a:buClr>
                <a:srgbClr val="191919"/>
              </a:buClr>
              <a:buSzPts val="5200"/>
              <a:buNone/>
              <a:defRPr sz="5200">
                <a:solidFill>
                  <a:srgbClr val="191919"/>
                </a:solidFill>
              </a:defRPr>
            </a:lvl5pPr>
            <a:lvl6pPr lvl="5" algn="ctr">
              <a:lnSpc>
                <a:spcPct val="100000"/>
              </a:lnSpc>
              <a:spcBef>
                <a:spcPts val="0"/>
              </a:spcBef>
              <a:spcAft>
                <a:spcPts val="0"/>
              </a:spcAft>
              <a:buClr>
                <a:srgbClr val="191919"/>
              </a:buClr>
              <a:buSzPts val="5200"/>
              <a:buNone/>
              <a:defRPr sz="5200">
                <a:solidFill>
                  <a:srgbClr val="191919"/>
                </a:solidFill>
              </a:defRPr>
            </a:lvl6pPr>
            <a:lvl7pPr lvl="6" algn="ctr">
              <a:lnSpc>
                <a:spcPct val="100000"/>
              </a:lnSpc>
              <a:spcBef>
                <a:spcPts val="0"/>
              </a:spcBef>
              <a:spcAft>
                <a:spcPts val="0"/>
              </a:spcAft>
              <a:buClr>
                <a:srgbClr val="191919"/>
              </a:buClr>
              <a:buSzPts val="5200"/>
              <a:buNone/>
              <a:defRPr sz="5200">
                <a:solidFill>
                  <a:srgbClr val="191919"/>
                </a:solidFill>
              </a:defRPr>
            </a:lvl7pPr>
            <a:lvl8pPr lvl="7" algn="ctr">
              <a:lnSpc>
                <a:spcPct val="100000"/>
              </a:lnSpc>
              <a:spcBef>
                <a:spcPts val="0"/>
              </a:spcBef>
              <a:spcAft>
                <a:spcPts val="0"/>
              </a:spcAft>
              <a:buClr>
                <a:srgbClr val="191919"/>
              </a:buClr>
              <a:buSzPts val="5200"/>
              <a:buNone/>
              <a:defRPr sz="5200">
                <a:solidFill>
                  <a:srgbClr val="191919"/>
                </a:solidFill>
              </a:defRPr>
            </a:lvl8pPr>
            <a:lvl9pPr lvl="8" algn="ctr">
              <a:lnSpc>
                <a:spcPct val="100000"/>
              </a:lnSpc>
              <a:spcBef>
                <a:spcPts val="0"/>
              </a:spcBef>
              <a:spcAft>
                <a:spcPts val="0"/>
              </a:spcAft>
              <a:buClr>
                <a:srgbClr val="191919"/>
              </a:buClr>
              <a:buSzPts val="5200"/>
              <a:buNone/>
              <a:defRPr sz="5200">
                <a:solidFill>
                  <a:srgbClr val="191919"/>
                </a:solidFill>
              </a:defRPr>
            </a:lvl9pPr>
          </a:lstStyle>
          <a:p/>
        </p:txBody>
      </p:sp>
      <p:sp>
        <p:nvSpPr>
          <p:cNvPr id="12" name="Google Shape;12;p2"/>
          <p:cNvSpPr txBox="1"/>
          <p:nvPr>
            <p:ph idx="1" type="subTitle"/>
          </p:nvPr>
        </p:nvSpPr>
        <p:spPr>
          <a:xfrm>
            <a:off x="1396950" y="3304450"/>
            <a:ext cx="6350100" cy="475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200"/>
              <a:buNone/>
              <a:defRPr sz="1600">
                <a:solidFill>
                  <a:schemeClr val="dk1"/>
                </a:solidFill>
                <a:latin typeface="Open Sans Medium"/>
                <a:ea typeface="Open Sans Medium"/>
                <a:cs typeface="Open Sans Medium"/>
                <a:sym typeface="Open Sans Medium"/>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13" name="Google Shape;13;p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1" name="Shape 131"/>
        <p:cNvGrpSpPr/>
        <p:nvPr/>
      </p:nvGrpSpPr>
      <p:grpSpPr>
        <a:xfrm>
          <a:off x="0" y="0"/>
          <a:ext cx="0" cy="0"/>
          <a:chOff x="0" y="0"/>
          <a:chExt cx="0" cy="0"/>
        </a:xfrm>
      </p:grpSpPr>
      <p:sp>
        <p:nvSpPr>
          <p:cNvPr id="132" name="Google Shape;132;p11"/>
          <p:cNvSpPr txBox="1"/>
          <p:nvPr>
            <p:ph type="title"/>
          </p:nvPr>
        </p:nvSpPr>
        <p:spPr>
          <a:xfrm>
            <a:off x="720000" y="4014450"/>
            <a:ext cx="7704000" cy="572700"/>
          </a:xfrm>
          <a:prstGeom prst="rect">
            <a:avLst/>
          </a:prstGeom>
          <a:solidFill>
            <a:schemeClr val="accent2"/>
          </a:solid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a:solidFill>
                  <a:schemeClr val="lt1"/>
                </a:solidFill>
              </a:defRPr>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p:txBody>
      </p:sp>
      <p:sp>
        <p:nvSpPr>
          <p:cNvPr id="133" name="Google Shape;133;p1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34" name="Shape 134"/>
        <p:cNvGrpSpPr/>
        <p:nvPr/>
      </p:nvGrpSpPr>
      <p:grpSpPr>
        <a:xfrm>
          <a:off x="0" y="0"/>
          <a:ext cx="0" cy="0"/>
          <a:chOff x="0" y="0"/>
          <a:chExt cx="0" cy="0"/>
        </a:xfrm>
      </p:grpSpPr>
      <p:sp>
        <p:nvSpPr>
          <p:cNvPr id="135" name="Google Shape;135;p1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9_1">
    <p:spTree>
      <p:nvGrpSpPr>
        <p:cNvPr id="136" name="Shape 136"/>
        <p:cNvGrpSpPr/>
        <p:nvPr/>
      </p:nvGrpSpPr>
      <p:grpSpPr>
        <a:xfrm>
          <a:off x="0" y="0"/>
          <a:ext cx="0" cy="0"/>
          <a:chOff x="0" y="0"/>
          <a:chExt cx="0" cy="0"/>
        </a:xfrm>
      </p:grpSpPr>
      <p:pic>
        <p:nvPicPr>
          <p:cNvPr id="137" name="Google Shape;137;p13"/>
          <p:cNvPicPr preferRelativeResize="0"/>
          <p:nvPr/>
        </p:nvPicPr>
        <p:blipFill rotWithShape="1">
          <a:blip r:embed="rId2">
            <a:alphaModFix amt="10000"/>
          </a:blip>
          <a:srcRect b="0" l="0" r="0" t="0"/>
          <a:stretch/>
        </p:blipFill>
        <p:spPr>
          <a:xfrm>
            <a:off x="1" y="0"/>
            <a:ext cx="9144003" cy="5143501"/>
          </a:xfrm>
          <a:prstGeom prst="rect">
            <a:avLst/>
          </a:prstGeom>
          <a:noFill/>
          <a:ln>
            <a:noFill/>
          </a:ln>
        </p:spPr>
      </p:pic>
      <p:grpSp>
        <p:nvGrpSpPr>
          <p:cNvPr id="138" name="Google Shape;138;p13"/>
          <p:cNvGrpSpPr/>
          <p:nvPr/>
        </p:nvGrpSpPr>
        <p:grpSpPr>
          <a:xfrm>
            <a:off x="8396369" y="4170"/>
            <a:ext cx="649243" cy="1586274"/>
            <a:chOff x="7941607" y="698970"/>
            <a:chExt cx="735436" cy="1796867"/>
          </a:xfrm>
        </p:grpSpPr>
        <p:sp>
          <p:nvSpPr>
            <p:cNvPr id="139" name="Google Shape;139;p13"/>
            <p:cNvSpPr/>
            <p:nvPr/>
          </p:nvSpPr>
          <p:spPr>
            <a:xfrm>
              <a:off x="8124394" y="1898390"/>
              <a:ext cx="432256" cy="597447"/>
            </a:xfrm>
            <a:custGeom>
              <a:rect b="b" l="l" r="r" t="t"/>
              <a:pathLst>
                <a:path extrusionOk="0" h="5841" w="4226">
                  <a:moveTo>
                    <a:pt x="2486" y="1"/>
                  </a:moveTo>
                  <a:cubicBezTo>
                    <a:pt x="2486" y="1"/>
                    <a:pt x="2324" y="282"/>
                    <a:pt x="2168" y="1199"/>
                  </a:cubicBezTo>
                  <a:cubicBezTo>
                    <a:pt x="2001" y="1434"/>
                    <a:pt x="1798" y="1637"/>
                    <a:pt x="1569" y="1809"/>
                  </a:cubicBezTo>
                  <a:cubicBezTo>
                    <a:pt x="1423" y="1678"/>
                    <a:pt x="1246" y="1585"/>
                    <a:pt x="1048" y="1548"/>
                  </a:cubicBezTo>
                  <a:lnTo>
                    <a:pt x="1048" y="1548"/>
                  </a:lnTo>
                  <a:lnTo>
                    <a:pt x="1115" y="1658"/>
                  </a:lnTo>
                  <a:cubicBezTo>
                    <a:pt x="1046" y="1624"/>
                    <a:pt x="938" y="1614"/>
                    <a:pt x="836" y="1614"/>
                  </a:cubicBezTo>
                  <a:cubicBezTo>
                    <a:pt x="701" y="1614"/>
                    <a:pt x="579" y="1632"/>
                    <a:pt x="579" y="1632"/>
                  </a:cubicBezTo>
                  <a:lnTo>
                    <a:pt x="673" y="1720"/>
                  </a:lnTo>
                  <a:cubicBezTo>
                    <a:pt x="443" y="1725"/>
                    <a:pt x="152" y="1960"/>
                    <a:pt x="152" y="1960"/>
                  </a:cubicBezTo>
                  <a:lnTo>
                    <a:pt x="256" y="1996"/>
                  </a:lnTo>
                  <a:cubicBezTo>
                    <a:pt x="152" y="2080"/>
                    <a:pt x="74" y="2189"/>
                    <a:pt x="16" y="2314"/>
                  </a:cubicBezTo>
                  <a:lnTo>
                    <a:pt x="162" y="2314"/>
                  </a:lnTo>
                  <a:cubicBezTo>
                    <a:pt x="37" y="2470"/>
                    <a:pt x="1" y="2897"/>
                    <a:pt x="1" y="2897"/>
                  </a:cubicBezTo>
                  <a:cubicBezTo>
                    <a:pt x="162" y="2944"/>
                    <a:pt x="324" y="2965"/>
                    <a:pt x="490" y="2965"/>
                  </a:cubicBezTo>
                  <a:lnTo>
                    <a:pt x="475" y="3033"/>
                  </a:lnTo>
                  <a:cubicBezTo>
                    <a:pt x="499" y="3038"/>
                    <a:pt x="525" y="3040"/>
                    <a:pt x="550" y="3040"/>
                  </a:cubicBezTo>
                  <a:cubicBezTo>
                    <a:pt x="726" y="3040"/>
                    <a:pt x="912" y="2944"/>
                    <a:pt x="912" y="2944"/>
                  </a:cubicBezTo>
                  <a:lnTo>
                    <a:pt x="938" y="3111"/>
                  </a:lnTo>
                  <a:cubicBezTo>
                    <a:pt x="1084" y="3017"/>
                    <a:pt x="1204" y="2887"/>
                    <a:pt x="1293" y="2736"/>
                  </a:cubicBezTo>
                  <a:lnTo>
                    <a:pt x="1386" y="2856"/>
                  </a:lnTo>
                  <a:cubicBezTo>
                    <a:pt x="1522" y="2689"/>
                    <a:pt x="1579" y="2371"/>
                    <a:pt x="1579" y="2371"/>
                  </a:cubicBezTo>
                  <a:lnTo>
                    <a:pt x="1704" y="2470"/>
                  </a:lnTo>
                  <a:cubicBezTo>
                    <a:pt x="1761" y="2324"/>
                    <a:pt x="1683" y="2059"/>
                    <a:pt x="1642" y="1928"/>
                  </a:cubicBezTo>
                  <a:cubicBezTo>
                    <a:pt x="1819" y="1856"/>
                    <a:pt x="1975" y="1746"/>
                    <a:pt x="2110" y="1611"/>
                  </a:cubicBezTo>
                  <a:lnTo>
                    <a:pt x="2110" y="1611"/>
                  </a:lnTo>
                  <a:cubicBezTo>
                    <a:pt x="2043" y="2069"/>
                    <a:pt x="1991" y="2569"/>
                    <a:pt x="1949" y="2991"/>
                  </a:cubicBezTo>
                  <a:cubicBezTo>
                    <a:pt x="1501" y="3028"/>
                    <a:pt x="1115" y="3361"/>
                    <a:pt x="1115" y="3361"/>
                  </a:cubicBezTo>
                  <a:lnTo>
                    <a:pt x="1303" y="3392"/>
                  </a:lnTo>
                  <a:cubicBezTo>
                    <a:pt x="1063" y="3502"/>
                    <a:pt x="777" y="3991"/>
                    <a:pt x="777" y="3991"/>
                  </a:cubicBezTo>
                  <a:lnTo>
                    <a:pt x="964" y="3965"/>
                  </a:lnTo>
                  <a:lnTo>
                    <a:pt x="964" y="3965"/>
                  </a:lnTo>
                  <a:cubicBezTo>
                    <a:pt x="751" y="4231"/>
                    <a:pt x="756" y="4794"/>
                    <a:pt x="756" y="4794"/>
                  </a:cubicBezTo>
                  <a:lnTo>
                    <a:pt x="897" y="4700"/>
                  </a:lnTo>
                  <a:lnTo>
                    <a:pt x="897" y="4700"/>
                  </a:lnTo>
                  <a:cubicBezTo>
                    <a:pt x="876" y="4960"/>
                    <a:pt x="1042" y="5283"/>
                    <a:pt x="1042" y="5283"/>
                  </a:cubicBezTo>
                  <a:lnTo>
                    <a:pt x="1178" y="5111"/>
                  </a:lnTo>
                  <a:cubicBezTo>
                    <a:pt x="1240" y="5398"/>
                    <a:pt x="1715" y="5841"/>
                    <a:pt x="1715" y="5841"/>
                  </a:cubicBezTo>
                  <a:cubicBezTo>
                    <a:pt x="1912" y="5695"/>
                    <a:pt x="2090" y="5528"/>
                    <a:pt x="2241" y="5335"/>
                  </a:cubicBezTo>
                  <a:lnTo>
                    <a:pt x="2314" y="5414"/>
                  </a:lnTo>
                  <a:cubicBezTo>
                    <a:pt x="2532" y="5226"/>
                    <a:pt x="2616" y="4820"/>
                    <a:pt x="2616" y="4820"/>
                  </a:cubicBezTo>
                  <a:lnTo>
                    <a:pt x="2835" y="4945"/>
                  </a:lnTo>
                  <a:cubicBezTo>
                    <a:pt x="2861" y="4690"/>
                    <a:pt x="2824" y="4429"/>
                    <a:pt x="2730" y="4189"/>
                  </a:cubicBezTo>
                  <a:lnTo>
                    <a:pt x="2954" y="4189"/>
                  </a:lnTo>
                  <a:cubicBezTo>
                    <a:pt x="2887" y="3877"/>
                    <a:pt x="2574" y="3512"/>
                    <a:pt x="2574" y="3512"/>
                  </a:cubicBezTo>
                  <a:lnTo>
                    <a:pt x="2803" y="3460"/>
                  </a:lnTo>
                  <a:cubicBezTo>
                    <a:pt x="2678" y="3246"/>
                    <a:pt x="2267" y="3080"/>
                    <a:pt x="2084" y="3017"/>
                  </a:cubicBezTo>
                  <a:cubicBezTo>
                    <a:pt x="2121" y="2845"/>
                    <a:pt x="2163" y="2637"/>
                    <a:pt x="2204" y="2408"/>
                  </a:cubicBezTo>
                  <a:cubicBezTo>
                    <a:pt x="2267" y="2059"/>
                    <a:pt x="2350" y="1699"/>
                    <a:pt x="2439" y="1376"/>
                  </a:cubicBezTo>
                  <a:cubicBezTo>
                    <a:pt x="2486" y="1454"/>
                    <a:pt x="2543" y="1522"/>
                    <a:pt x="2616" y="1579"/>
                  </a:cubicBezTo>
                  <a:cubicBezTo>
                    <a:pt x="2564" y="1715"/>
                    <a:pt x="2486" y="1960"/>
                    <a:pt x="2538" y="2100"/>
                  </a:cubicBezTo>
                  <a:lnTo>
                    <a:pt x="2663" y="2012"/>
                  </a:lnTo>
                  <a:cubicBezTo>
                    <a:pt x="2663" y="2012"/>
                    <a:pt x="2710" y="2330"/>
                    <a:pt x="2835" y="2501"/>
                  </a:cubicBezTo>
                  <a:lnTo>
                    <a:pt x="2934" y="2387"/>
                  </a:lnTo>
                  <a:cubicBezTo>
                    <a:pt x="3017" y="2543"/>
                    <a:pt x="3132" y="2673"/>
                    <a:pt x="3267" y="2778"/>
                  </a:cubicBezTo>
                  <a:lnTo>
                    <a:pt x="3303" y="2611"/>
                  </a:lnTo>
                  <a:cubicBezTo>
                    <a:pt x="3303" y="2611"/>
                    <a:pt x="3503" y="2724"/>
                    <a:pt x="3684" y="2724"/>
                  </a:cubicBezTo>
                  <a:cubicBezTo>
                    <a:pt x="3702" y="2724"/>
                    <a:pt x="3719" y="2723"/>
                    <a:pt x="3736" y="2720"/>
                  </a:cubicBezTo>
                  <a:lnTo>
                    <a:pt x="3725" y="2647"/>
                  </a:lnTo>
                  <a:lnTo>
                    <a:pt x="3725" y="2647"/>
                  </a:lnTo>
                  <a:cubicBezTo>
                    <a:pt x="3759" y="2650"/>
                    <a:pt x="3793" y="2651"/>
                    <a:pt x="3827" y="2651"/>
                  </a:cubicBezTo>
                  <a:cubicBezTo>
                    <a:pt x="3956" y="2651"/>
                    <a:pt x="4087" y="2636"/>
                    <a:pt x="4215" y="2611"/>
                  </a:cubicBezTo>
                  <a:cubicBezTo>
                    <a:pt x="4215" y="2611"/>
                    <a:pt x="4199" y="2173"/>
                    <a:pt x="4080" y="2017"/>
                  </a:cubicBezTo>
                  <a:lnTo>
                    <a:pt x="4080" y="2017"/>
                  </a:lnTo>
                  <a:lnTo>
                    <a:pt x="4226" y="2027"/>
                  </a:lnTo>
                  <a:cubicBezTo>
                    <a:pt x="4173" y="1897"/>
                    <a:pt x="4095" y="1788"/>
                    <a:pt x="3996" y="1694"/>
                  </a:cubicBezTo>
                  <a:lnTo>
                    <a:pt x="4106" y="1663"/>
                  </a:lnTo>
                  <a:cubicBezTo>
                    <a:pt x="4106" y="1663"/>
                    <a:pt x="3824" y="1413"/>
                    <a:pt x="3595" y="1402"/>
                  </a:cubicBezTo>
                  <a:lnTo>
                    <a:pt x="3694" y="1319"/>
                  </a:lnTo>
                  <a:cubicBezTo>
                    <a:pt x="3694" y="1319"/>
                    <a:pt x="3527" y="1289"/>
                    <a:pt x="3368" y="1289"/>
                  </a:cubicBezTo>
                  <a:cubicBezTo>
                    <a:pt x="3289" y="1289"/>
                    <a:pt x="3211" y="1296"/>
                    <a:pt x="3158" y="1319"/>
                  </a:cubicBezTo>
                  <a:lnTo>
                    <a:pt x="3225" y="1215"/>
                  </a:lnTo>
                  <a:lnTo>
                    <a:pt x="3225" y="1215"/>
                  </a:lnTo>
                  <a:cubicBezTo>
                    <a:pt x="3033" y="1246"/>
                    <a:pt x="2850" y="1324"/>
                    <a:pt x="2694" y="1449"/>
                  </a:cubicBezTo>
                  <a:cubicBezTo>
                    <a:pt x="2621" y="1345"/>
                    <a:pt x="2558" y="1236"/>
                    <a:pt x="2506" y="1121"/>
                  </a:cubicBezTo>
                  <a:cubicBezTo>
                    <a:pt x="2678" y="532"/>
                    <a:pt x="2840" y="100"/>
                    <a:pt x="2840" y="100"/>
                  </a:cubicBezTo>
                  <a:lnTo>
                    <a:pt x="248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 name="Google Shape;140;p13"/>
            <p:cNvSpPr/>
            <p:nvPr/>
          </p:nvSpPr>
          <p:spPr>
            <a:xfrm>
              <a:off x="8124394" y="1904835"/>
              <a:ext cx="432768" cy="590491"/>
            </a:xfrm>
            <a:custGeom>
              <a:rect b="b" l="l" r="r" t="t"/>
              <a:pathLst>
                <a:path extrusionOk="0" h="5773" w="4231">
                  <a:moveTo>
                    <a:pt x="2173" y="1136"/>
                  </a:moveTo>
                  <a:lnTo>
                    <a:pt x="2173" y="1136"/>
                  </a:lnTo>
                  <a:cubicBezTo>
                    <a:pt x="2006" y="1371"/>
                    <a:pt x="1803" y="1574"/>
                    <a:pt x="1574" y="1746"/>
                  </a:cubicBezTo>
                  <a:cubicBezTo>
                    <a:pt x="1428" y="1615"/>
                    <a:pt x="1251" y="1527"/>
                    <a:pt x="1053" y="1485"/>
                  </a:cubicBezTo>
                  <a:lnTo>
                    <a:pt x="1053" y="1485"/>
                  </a:lnTo>
                  <a:lnTo>
                    <a:pt x="1121" y="1595"/>
                  </a:lnTo>
                  <a:cubicBezTo>
                    <a:pt x="1055" y="1563"/>
                    <a:pt x="955" y="1553"/>
                    <a:pt x="858" y="1553"/>
                  </a:cubicBezTo>
                  <a:cubicBezTo>
                    <a:pt x="717" y="1553"/>
                    <a:pt x="584" y="1574"/>
                    <a:pt x="584" y="1574"/>
                  </a:cubicBezTo>
                  <a:lnTo>
                    <a:pt x="678" y="1657"/>
                  </a:lnTo>
                  <a:cubicBezTo>
                    <a:pt x="449" y="1662"/>
                    <a:pt x="157" y="1897"/>
                    <a:pt x="157" y="1897"/>
                  </a:cubicBezTo>
                  <a:lnTo>
                    <a:pt x="261" y="1933"/>
                  </a:lnTo>
                  <a:cubicBezTo>
                    <a:pt x="157" y="2017"/>
                    <a:pt x="74" y="2126"/>
                    <a:pt x="16" y="2251"/>
                  </a:cubicBezTo>
                  <a:lnTo>
                    <a:pt x="162" y="2251"/>
                  </a:lnTo>
                  <a:cubicBezTo>
                    <a:pt x="37" y="2407"/>
                    <a:pt x="1" y="2834"/>
                    <a:pt x="1" y="2834"/>
                  </a:cubicBezTo>
                  <a:cubicBezTo>
                    <a:pt x="1" y="2834"/>
                    <a:pt x="100" y="2454"/>
                    <a:pt x="813" y="2131"/>
                  </a:cubicBezTo>
                  <a:cubicBezTo>
                    <a:pt x="1532" y="1803"/>
                    <a:pt x="1589" y="1886"/>
                    <a:pt x="1814" y="1694"/>
                  </a:cubicBezTo>
                  <a:cubicBezTo>
                    <a:pt x="1933" y="1595"/>
                    <a:pt x="2043" y="1485"/>
                    <a:pt x="2142" y="1365"/>
                  </a:cubicBezTo>
                  <a:lnTo>
                    <a:pt x="2173" y="1136"/>
                  </a:lnTo>
                  <a:close/>
                  <a:moveTo>
                    <a:pt x="2720" y="0"/>
                  </a:moveTo>
                  <a:cubicBezTo>
                    <a:pt x="2345" y="672"/>
                    <a:pt x="2147" y="2340"/>
                    <a:pt x="2043" y="2673"/>
                  </a:cubicBezTo>
                  <a:cubicBezTo>
                    <a:pt x="1933" y="3022"/>
                    <a:pt x="2006" y="3236"/>
                    <a:pt x="2074" y="4246"/>
                  </a:cubicBezTo>
                  <a:cubicBezTo>
                    <a:pt x="2142" y="5262"/>
                    <a:pt x="1715" y="5773"/>
                    <a:pt x="1715" y="5773"/>
                  </a:cubicBezTo>
                  <a:cubicBezTo>
                    <a:pt x="1912" y="5632"/>
                    <a:pt x="2090" y="5460"/>
                    <a:pt x="2241" y="5267"/>
                  </a:cubicBezTo>
                  <a:lnTo>
                    <a:pt x="2314" y="5351"/>
                  </a:lnTo>
                  <a:cubicBezTo>
                    <a:pt x="2532" y="5158"/>
                    <a:pt x="2616" y="4752"/>
                    <a:pt x="2616" y="4752"/>
                  </a:cubicBezTo>
                  <a:lnTo>
                    <a:pt x="2835" y="4877"/>
                  </a:lnTo>
                  <a:cubicBezTo>
                    <a:pt x="2861" y="4621"/>
                    <a:pt x="2824" y="4361"/>
                    <a:pt x="2730" y="4121"/>
                  </a:cubicBezTo>
                  <a:lnTo>
                    <a:pt x="2730" y="4121"/>
                  </a:lnTo>
                  <a:lnTo>
                    <a:pt x="2954" y="4126"/>
                  </a:lnTo>
                  <a:cubicBezTo>
                    <a:pt x="2887" y="3814"/>
                    <a:pt x="2574" y="3444"/>
                    <a:pt x="2574" y="3444"/>
                  </a:cubicBezTo>
                  <a:lnTo>
                    <a:pt x="2803" y="3392"/>
                  </a:lnTo>
                  <a:cubicBezTo>
                    <a:pt x="2678" y="3183"/>
                    <a:pt x="2267" y="3017"/>
                    <a:pt x="2084" y="2949"/>
                  </a:cubicBezTo>
                  <a:cubicBezTo>
                    <a:pt x="2121" y="2772"/>
                    <a:pt x="2163" y="2569"/>
                    <a:pt x="2204" y="2345"/>
                  </a:cubicBezTo>
                  <a:cubicBezTo>
                    <a:pt x="2267" y="1990"/>
                    <a:pt x="2355" y="1631"/>
                    <a:pt x="2439" y="1308"/>
                  </a:cubicBezTo>
                  <a:lnTo>
                    <a:pt x="2465" y="1183"/>
                  </a:lnTo>
                  <a:cubicBezTo>
                    <a:pt x="2465" y="1183"/>
                    <a:pt x="2803" y="1704"/>
                    <a:pt x="3236" y="1834"/>
                  </a:cubicBezTo>
                  <a:cubicBezTo>
                    <a:pt x="3663" y="1959"/>
                    <a:pt x="4220" y="2543"/>
                    <a:pt x="4220" y="2543"/>
                  </a:cubicBezTo>
                  <a:cubicBezTo>
                    <a:pt x="4220" y="2543"/>
                    <a:pt x="4205" y="2110"/>
                    <a:pt x="4085" y="1949"/>
                  </a:cubicBezTo>
                  <a:lnTo>
                    <a:pt x="4085" y="1949"/>
                  </a:lnTo>
                  <a:lnTo>
                    <a:pt x="4231" y="1959"/>
                  </a:lnTo>
                  <a:cubicBezTo>
                    <a:pt x="4179" y="1834"/>
                    <a:pt x="4101" y="1720"/>
                    <a:pt x="4002" y="1626"/>
                  </a:cubicBezTo>
                  <a:lnTo>
                    <a:pt x="4111" y="1600"/>
                  </a:lnTo>
                  <a:cubicBezTo>
                    <a:pt x="4111" y="1600"/>
                    <a:pt x="3830" y="1350"/>
                    <a:pt x="3600" y="1339"/>
                  </a:cubicBezTo>
                  <a:lnTo>
                    <a:pt x="3699" y="1256"/>
                  </a:lnTo>
                  <a:cubicBezTo>
                    <a:pt x="3699" y="1256"/>
                    <a:pt x="3533" y="1224"/>
                    <a:pt x="3374" y="1224"/>
                  </a:cubicBezTo>
                  <a:cubicBezTo>
                    <a:pt x="3294" y="1224"/>
                    <a:pt x="3217" y="1232"/>
                    <a:pt x="3163" y="1256"/>
                  </a:cubicBezTo>
                  <a:lnTo>
                    <a:pt x="3231" y="1147"/>
                  </a:lnTo>
                  <a:lnTo>
                    <a:pt x="3231" y="1147"/>
                  </a:lnTo>
                  <a:cubicBezTo>
                    <a:pt x="3038" y="1178"/>
                    <a:pt x="2855" y="1261"/>
                    <a:pt x="2699" y="1381"/>
                  </a:cubicBezTo>
                  <a:cubicBezTo>
                    <a:pt x="2626" y="1282"/>
                    <a:pt x="2564" y="1173"/>
                    <a:pt x="2512" y="1058"/>
                  </a:cubicBezTo>
                  <a:cubicBezTo>
                    <a:pt x="2684" y="469"/>
                    <a:pt x="2845" y="37"/>
                    <a:pt x="2845" y="37"/>
                  </a:cubicBezTo>
                  <a:lnTo>
                    <a:pt x="2720"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 name="Google Shape;141;p13"/>
            <p:cNvSpPr/>
            <p:nvPr/>
          </p:nvSpPr>
          <p:spPr>
            <a:xfrm>
              <a:off x="7941607" y="1188619"/>
              <a:ext cx="432768" cy="597447"/>
            </a:xfrm>
            <a:custGeom>
              <a:rect b="b" l="l" r="r" t="t"/>
              <a:pathLst>
                <a:path extrusionOk="0" h="5841" w="4231">
                  <a:moveTo>
                    <a:pt x="2491" y="1"/>
                  </a:moveTo>
                  <a:cubicBezTo>
                    <a:pt x="2491" y="1"/>
                    <a:pt x="2329" y="282"/>
                    <a:pt x="2173" y="1199"/>
                  </a:cubicBezTo>
                  <a:cubicBezTo>
                    <a:pt x="2006" y="1433"/>
                    <a:pt x="1803" y="1637"/>
                    <a:pt x="1574" y="1809"/>
                  </a:cubicBezTo>
                  <a:cubicBezTo>
                    <a:pt x="1428" y="1678"/>
                    <a:pt x="1246" y="1590"/>
                    <a:pt x="1053" y="1548"/>
                  </a:cubicBezTo>
                  <a:lnTo>
                    <a:pt x="1053" y="1548"/>
                  </a:lnTo>
                  <a:lnTo>
                    <a:pt x="1116" y="1663"/>
                  </a:lnTo>
                  <a:cubicBezTo>
                    <a:pt x="1049" y="1629"/>
                    <a:pt x="941" y="1620"/>
                    <a:pt x="841" y="1620"/>
                  </a:cubicBezTo>
                  <a:cubicBezTo>
                    <a:pt x="707" y="1620"/>
                    <a:pt x="584" y="1637"/>
                    <a:pt x="584" y="1637"/>
                  </a:cubicBezTo>
                  <a:lnTo>
                    <a:pt x="673" y="1725"/>
                  </a:lnTo>
                  <a:cubicBezTo>
                    <a:pt x="449" y="1725"/>
                    <a:pt x="152" y="1965"/>
                    <a:pt x="152" y="1965"/>
                  </a:cubicBezTo>
                  <a:lnTo>
                    <a:pt x="261" y="1996"/>
                  </a:lnTo>
                  <a:cubicBezTo>
                    <a:pt x="157" y="2085"/>
                    <a:pt x="74" y="2189"/>
                    <a:pt x="16" y="2309"/>
                  </a:cubicBezTo>
                  <a:lnTo>
                    <a:pt x="162" y="2309"/>
                  </a:lnTo>
                  <a:cubicBezTo>
                    <a:pt x="37" y="2465"/>
                    <a:pt x="1" y="2897"/>
                    <a:pt x="1" y="2897"/>
                  </a:cubicBezTo>
                  <a:cubicBezTo>
                    <a:pt x="162" y="2939"/>
                    <a:pt x="324" y="2960"/>
                    <a:pt x="490" y="2960"/>
                  </a:cubicBezTo>
                  <a:lnTo>
                    <a:pt x="475" y="3028"/>
                  </a:lnTo>
                  <a:cubicBezTo>
                    <a:pt x="500" y="3032"/>
                    <a:pt x="527" y="3034"/>
                    <a:pt x="553" y="3034"/>
                  </a:cubicBezTo>
                  <a:cubicBezTo>
                    <a:pt x="729" y="3034"/>
                    <a:pt x="918" y="2944"/>
                    <a:pt x="918" y="2944"/>
                  </a:cubicBezTo>
                  <a:lnTo>
                    <a:pt x="938" y="3111"/>
                  </a:lnTo>
                  <a:cubicBezTo>
                    <a:pt x="1084" y="3012"/>
                    <a:pt x="1204" y="2887"/>
                    <a:pt x="1293" y="2736"/>
                  </a:cubicBezTo>
                  <a:lnTo>
                    <a:pt x="1386" y="2856"/>
                  </a:lnTo>
                  <a:cubicBezTo>
                    <a:pt x="1522" y="2689"/>
                    <a:pt x="1579" y="2371"/>
                    <a:pt x="1579" y="2371"/>
                  </a:cubicBezTo>
                  <a:lnTo>
                    <a:pt x="1704" y="2470"/>
                  </a:lnTo>
                  <a:cubicBezTo>
                    <a:pt x="1762" y="2324"/>
                    <a:pt x="1683" y="2059"/>
                    <a:pt x="1642" y="1928"/>
                  </a:cubicBezTo>
                  <a:cubicBezTo>
                    <a:pt x="1819" y="1855"/>
                    <a:pt x="1975" y="1746"/>
                    <a:pt x="2111" y="1611"/>
                  </a:cubicBezTo>
                  <a:lnTo>
                    <a:pt x="2111" y="1611"/>
                  </a:lnTo>
                  <a:cubicBezTo>
                    <a:pt x="2043" y="2069"/>
                    <a:pt x="1991" y="2569"/>
                    <a:pt x="1949" y="2991"/>
                  </a:cubicBezTo>
                  <a:cubicBezTo>
                    <a:pt x="1501" y="3028"/>
                    <a:pt x="1116" y="3361"/>
                    <a:pt x="1116" y="3361"/>
                  </a:cubicBezTo>
                  <a:lnTo>
                    <a:pt x="1303" y="3392"/>
                  </a:lnTo>
                  <a:cubicBezTo>
                    <a:pt x="1063" y="3502"/>
                    <a:pt x="777" y="3991"/>
                    <a:pt x="777" y="3991"/>
                  </a:cubicBezTo>
                  <a:lnTo>
                    <a:pt x="964" y="3965"/>
                  </a:lnTo>
                  <a:lnTo>
                    <a:pt x="964" y="3965"/>
                  </a:lnTo>
                  <a:cubicBezTo>
                    <a:pt x="756" y="4231"/>
                    <a:pt x="756" y="4788"/>
                    <a:pt x="756" y="4788"/>
                  </a:cubicBezTo>
                  <a:lnTo>
                    <a:pt x="897" y="4700"/>
                  </a:lnTo>
                  <a:lnTo>
                    <a:pt x="897" y="4700"/>
                  </a:lnTo>
                  <a:cubicBezTo>
                    <a:pt x="876" y="4960"/>
                    <a:pt x="1043" y="5283"/>
                    <a:pt x="1043" y="5283"/>
                  </a:cubicBezTo>
                  <a:lnTo>
                    <a:pt x="1178" y="5111"/>
                  </a:lnTo>
                  <a:cubicBezTo>
                    <a:pt x="1241" y="5398"/>
                    <a:pt x="1715" y="5841"/>
                    <a:pt x="1715" y="5841"/>
                  </a:cubicBezTo>
                  <a:cubicBezTo>
                    <a:pt x="1913" y="5695"/>
                    <a:pt x="2090" y="5528"/>
                    <a:pt x="2241" y="5335"/>
                  </a:cubicBezTo>
                  <a:lnTo>
                    <a:pt x="2314" y="5414"/>
                  </a:lnTo>
                  <a:cubicBezTo>
                    <a:pt x="2533" y="5226"/>
                    <a:pt x="2616" y="4814"/>
                    <a:pt x="2616" y="4814"/>
                  </a:cubicBezTo>
                  <a:lnTo>
                    <a:pt x="2840" y="4945"/>
                  </a:lnTo>
                  <a:cubicBezTo>
                    <a:pt x="2861" y="4689"/>
                    <a:pt x="2824" y="4429"/>
                    <a:pt x="2731" y="4184"/>
                  </a:cubicBezTo>
                  <a:lnTo>
                    <a:pt x="2731" y="4184"/>
                  </a:lnTo>
                  <a:lnTo>
                    <a:pt x="2955" y="4189"/>
                  </a:lnTo>
                  <a:cubicBezTo>
                    <a:pt x="2887" y="3877"/>
                    <a:pt x="2574" y="3512"/>
                    <a:pt x="2574" y="3512"/>
                  </a:cubicBezTo>
                  <a:lnTo>
                    <a:pt x="2803" y="3460"/>
                  </a:lnTo>
                  <a:cubicBezTo>
                    <a:pt x="2678" y="3246"/>
                    <a:pt x="2267" y="3080"/>
                    <a:pt x="2085" y="3017"/>
                  </a:cubicBezTo>
                  <a:cubicBezTo>
                    <a:pt x="2121" y="2840"/>
                    <a:pt x="2163" y="2637"/>
                    <a:pt x="2204" y="2408"/>
                  </a:cubicBezTo>
                  <a:cubicBezTo>
                    <a:pt x="2267" y="2059"/>
                    <a:pt x="2350" y="1699"/>
                    <a:pt x="2439" y="1376"/>
                  </a:cubicBezTo>
                  <a:cubicBezTo>
                    <a:pt x="2486" y="1454"/>
                    <a:pt x="2548" y="1522"/>
                    <a:pt x="2616" y="1579"/>
                  </a:cubicBezTo>
                  <a:cubicBezTo>
                    <a:pt x="2569" y="1715"/>
                    <a:pt x="2491" y="1960"/>
                    <a:pt x="2538" y="2100"/>
                  </a:cubicBezTo>
                  <a:lnTo>
                    <a:pt x="2668" y="2012"/>
                  </a:lnTo>
                  <a:cubicBezTo>
                    <a:pt x="2668" y="2012"/>
                    <a:pt x="2710" y="2329"/>
                    <a:pt x="2840" y="2501"/>
                  </a:cubicBezTo>
                  <a:lnTo>
                    <a:pt x="2939" y="2387"/>
                  </a:lnTo>
                  <a:cubicBezTo>
                    <a:pt x="3017" y="2538"/>
                    <a:pt x="3132" y="2673"/>
                    <a:pt x="3272" y="2777"/>
                  </a:cubicBezTo>
                  <a:lnTo>
                    <a:pt x="3304" y="2611"/>
                  </a:lnTo>
                  <a:cubicBezTo>
                    <a:pt x="3304" y="2611"/>
                    <a:pt x="3507" y="2724"/>
                    <a:pt x="3689" y="2724"/>
                  </a:cubicBezTo>
                  <a:cubicBezTo>
                    <a:pt x="3707" y="2724"/>
                    <a:pt x="3724" y="2722"/>
                    <a:pt x="3741" y="2720"/>
                  </a:cubicBezTo>
                  <a:lnTo>
                    <a:pt x="3731" y="2647"/>
                  </a:lnTo>
                  <a:lnTo>
                    <a:pt x="3731" y="2647"/>
                  </a:lnTo>
                  <a:cubicBezTo>
                    <a:pt x="3764" y="2649"/>
                    <a:pt x="3797" y="2650"/>
                    <a:pt x="3830" y="2650"/>
                  </a:cubicBezTo>
                  <a:cubicBezTo>
                    <a:pt x="3960" y="2650"/>
                    <a:pt x="4091" y="2635"/>
                    <a:pt x="4215" y="2606"/>
                  </a:cubicBezTo>
                  <a:cubicBezTo>
                    <a:pt x="4215" y="2606"/>
                    <a:pt x="4205" y="2173"/>
                    <a:pt x="4085" y="2017"/>
                  </a:cubicBezTo>
                  <a:lnTo>
                    <a:pt x="4085" y="2017"/>
                  </a:lnTo>
                  <a:lnTo>
                    <a:pt x="4231" y="2027"/>
                  </a:lnTo>
                  <a:cubicBezTo>
                    <a:pt x="4179" y="1897"/>
                    <a:pt x="4101" y="1782"/>
                    <a:pt x="4002" y="1694"/>
                  </a:cubicBezTo>
                  <a:lnTo>
                    <a:pt x="4106" y="1663"/>
                  </a:lnTo>
                  <a:cubicBezTo>
                    <a:pt x="4106" y="1663"/>
                    <a:pt x="3830" y="1413"/>
                    <a:pt x="3601" y="1402"/>
                  </a:cubicBezTo>
                  <a:lnTo>
                    <a:pt x="3694" y="1319"/>
                  </a:lnTo>
                  <a:cubicBezTo>
                    <a:pt x="3694" y="1319"/>
                    <a:pt x="3530" y="1289"/>
                    <a:pt x="3372" y="1289"/>
                  </a:cubicBezTo>
                  <a:cubicBezTo>
                    <a:pt x="3294" y="1289"/>
                    <a:pt x="3217" y="1296"/>
                    <a:pt x="3163" y="1319"/>
                  </a:cubicBezTo>
                  <a:lnTo>
                    <a:pt x="3231" y="1215"/>
                  </a:lnTo>
                  <a:lnTo>
                    <a:pt x="3231" y="1215"/>
                  </a:lnTo>
                  <a:cubicBezTo>
                    <a:pt x="3033" y="1246"/>
                    <a:pt x="2850" y="1324"/>
                    <a:pt x="2699" y="1449"/>
                  </a:cubicBezTo>
                  <a:cubicBezTo>
                    <a:pt x="2626" y="1345"/>
                    <a:pt x="2564" y="1235"/>
                    <a:pt x="2512" y="1121"/>
                  </a:cubicBezTo>
                  <a:cubicBezTo>
                    <a:pt x="2684" y="532"/>
                    <a:pt x="2845" y="100"/>
                    <a:pt x="2845" y="100"/>
                  </a:cubicBezTo>
                  <a:lnTo>
                    <a:pt x="2491"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 name="Google Shape;142;p13"/>
            <p:cNvSpPr/>
            <p:nvPr/>
          </p:nvSpPr>
          <p:spPr>
            <a:xfrm>
              <a:off x="7941607" y="1194552"/>
              <a:ext cx="432768" cy="591003"/>
            </a:xfrm>
            <a:custGeom>
              <a:rect b="b" l="l" r="r" t="t"/>
              <a:pathLst>
                <a:path extrusionOk="0" h="5778" w="4231">
                  <a:moveTo>
                    <a:pt x="2173" y="1136"/>
                  </a:moveTo>
                  <a:lnTo>
                    <a:pt x="2173" y="1136"/>
                  </a:lnTo>
                  <a:cubicBezTo>
                    <a:pt x="2006" y="1370"/>
                    <a:pt x="1803" y="1579"/>
                    <a:pt x="1574" y="1751"/>
                  </a:cubicBezTo>
                  <a:cubicBezTo>
                    <a:pt x="1428" y="1620"/>
                    <a:pt x="1251" y="1532"/>
                    <a:pt x="1053" y="1490"/>
                  </a:cubicBezTo>
                  <a:lnTo>
                    <a:pt x="1053" y="1490"/>
                  </a:lnTo>
                  <a:lnTo>
                    <a:pt x="1121" y="1599"/>
                  </a:lnTo>
                  <a:cubicBezTo>
                    <a:pt x="1055" y="1568"/>
                    <a:pt x="955" y="1558"/>
                    <a:pt x="858" y="1558"/>
                  </a:cubicBezTo>
                  <a:cubicBezTo>
                    <a:pt x="717" y="1558"/>
                    <a:pt x="584" y="1579"/>
                    <a:pt x="584" y="1579"/>
                  </a:cubicBezTo>
                  <a:lnTo>
                    <a:pt x="678" y="1662"/>
                  </a:lnTo>
                  <a:cubicBezTo>
                    <a:pt x="449" y="1662"/>
                    <a:pt x="157" y="1902"/>
                    <a:pt x="157" y="1902"/>
                  </a:cubicBezTo>
                  <a:lnTo>
                    <a:pt x="261" y="1938"/>
                  </a:lnTo>
                  <a:cubicBezTo>
                    <a:pt x="157" y="2021"/>
                    <a:pt x="74" y="2131"/>
                    <a:pt x="16" y="2251"/>
                  </a:cubicBezTo>
                  <a:lnTo>
                    <a:pt x="162" y="2251"/>
                  </a:lnTo>
                  <a:cubicBezTo>
                    <a:pt x="37" y="2407"/>
                    <a:pt x="1" y="2839"/>
                    <a:pt x="1" y="2839"/>
                  </a:cubicBezTo>
                  <a:cubicBezTo>
                    <a:pt x="1" y="2839"/>
                    <a:pt x="100" y="2454"/>
                    <a:pt x="813" y="2131"/>
                  </a:cubicBezTo>
                  <a:cubicBezTo>
                    <a:pt x="1532" y="1808"/>
                    <a:pt x="1590" y="1886"/>
                    <a:pt x="1814" y="1693"/>
                  </a:cubicBezTo>
                  <a:cubicBezTo>
                    <a:pt x="1933" y="1594"/>
                    <a:pt x="2043" y="1485"/>
                    <a:pt x="2142" y="1370"/>
                  </a:cubicBezTo>
                  <a:lnTo>
                    <a:pt x="2173" y="1136"/>
                  </a:lnTo>
                  <a:close/>
                  <a:moveTo>
                    <a:pt x="2720" y="0"/>
                  </a:moveTo>
                  <a:cubicBezTo>
                    <a:pt x="2350" y="672"/>
                    <a:pt x="2147" y="2339"/>
                    <a:pt x="2043" y="2678"/>
                  </a:cubicBezTo>
                  <a:cubicBezTo>
                    <a:pt x="1933" y="3027"/>
                    <a:pt x="2012" y="3235"/>
                    <a:pt x="2074" y="4251"/>
                  </a:cubicBezTo>
                  <a:cubicBezTo>
                    <a:pt x="2142" y="5262"/>
                    <a:pt x="1715" y="5777"/>
                    <a:pt x="1715" y="5777"/>
                  </a:cubicBezTo>
                  <a:cubicBezTo>
                    <a:pt x="1913" y="5632"/>
                    <a:pt x="2090" y="5460"/>
                    <a:pt x="2241" y="5267"/>
                  </a:cubicBezTo>
                  <a:lnTo>
                    <a:pt x="2314" y="5350"/>
                  </a:lnTo>
                  <a:cubicBezTo>
                    <a:pt x="2533" y="5158"/>
                    <a:pt x="2616" y="4751"/>
                    <a:pt x="2616" y="4751"/>
                  </a:cubicBezTo>
                  <a:lnTo>
                    <a:pt x="2840" y="4881"/>
                  </a:lnTo>
                  <a:cubicBezTo>
                    <a:pt x="2861" y="4621"/>
                    <a:pt x="2824" y="4366"/>
                    <a:pt x="2731" y="4121"/>
                  </a:cubicBezTo>
                  <a:lnTo>
                    <a:pt x="2731" y="4121"/>
                  </a:lnTo>
                  <a:lnTo>
                    <a:pt x="2955" y="4126"/>
                  </a:lnTo>
                  <a:cubicBezTo>
                    <a:pt x="2887" y="3813"/>
                    <a:pt x="2574" y="3449"/>
                    <a:pt x="2574" y="3449"/>
                  </a:cubicBezTo>
                  <a:lnTo>
                    <a:pt x="2803" y="3397"/>
                  </a:lnTo>
                  <a:cubicBezTo>
                    <a:pt x="2678" y="3183"/>
                    <a:pt x="2267" y="3016"/>
                    <a:pt x="2085" y="2954"/>
                  </a:cubicBezTo>
                  <a:cubicBezTo>
                    <a:pt x="2121" y="2772"/>
                    <a:pt x="2163" y="2568"/>
                    <a:pt x="2204" y="2344"/>
                  </a:cubicBezTo>
                  <a:cubicBezTo>
                    <a:pt x="2267" y="1990"/>
                    <a:pt x="2355" y="1636"/>
                    <a:pt x="2439" y="1308"/>
                  </a:cubicBezTo>
                  <a:lnTo>
                    <a:pt x="2465" y="1183"/>
                  </a:lnTo>
                  <a:cubicBezTo>
                    <a:pt x="2465" y="1183"/>
                    <a:pt x="2809" y="1709"/>
                    <a:pt x="3236" y="1834"/>
                  </a:cubicBezTo>
                  <a:cubicBezTo>
                    <a:pt x="3663" y="1959"/>
                    <a:pt x="4220" y="2542"/>
                    <a:pt x="4220" y="2542"/>
                  </a:cubicBezTo>
                  <a:cubicBezTo>
                    <a:pt x="4220" y="2542"/>
                    <a:pt x="4205" y="2110"/>
                    <a:pt x="4085" y="1954"/>
                  </a:cubicBezTo>
                  <a:lnTo>
                    <a:pt x="4085" y="1954"/>
                  </a:lnTo>
                  <a:lnTo>
                    <a:pt x="4231" y="1964"/>
                  </a:lnTo>
                  <a:cubicBezTo>
                    <a:pt x="4179" y="1834"/>
                    <a:pt x="4101" y="1719"/>
                    <a:pt x="4002" y="1631"/>
                  </a:cubicBezTo>
                  <a:lnTo>
                    <a:pt x="4111" y="1599"/>
                  </a:lnTo>
                  <a:cubicBezTo>
                    <a:pt x="4111" y="1599"/>
                    <a:pt x="3830" y="1355"/>
                    <a:pt x="3601" y="1339"/>
                  </a:cubicBezTo>
                  <a:lnTo>
                    <a:pt x="3699" y="1256"/>
                  </a:lnTo>
                  <a:cubicBezTo>
                    <a:pt x="3699" y="1256"/>
                    <a:pt x="3533" y="1225"/>
                    <a:pt x="3374" y="1225"/>
                  </a:cubicBezTo>
                  <a:cubicBezTo>
                    <a:pt x="3294" y="1225"/>
                    <a:pt x="3217" y="1233"/>
                    <a:pt x="3163" y="1256"/>
                  </a:cubicBezTo>
                  <a:lnTo>
                    <a:pt x="3231" y="1151"/>
                  </a:lnTo>
                  <a:lnTo>
                    <a:pt x="3231" y="1151"/>
                  </a:lnTo>
                  <a:cubicBezTo>
                    <a:pt x="3038" y="1183"/>
                    <a:pt x="2856" y="1261"/>
                    <a:pt x="2699" y="1386"/>
                  </a:cubicBezTo>
                  <a:cubicBezTo>
                    <a:pt x="2626" y="1282"/>
                    <a:pt x="2564" y="1172"/>
                    <a:pt x="2512" y="1058"/>
                  </a:cubicBezTo>
                  <a:cubicBezTo>
                    <a:pt x="2684" y="474"/>
                    <a:pt x="2845" y="37"/>
                    <a:pt x="2845" y="37"/>
                  </a:cubicBezTo>
                  <a:lnTo>
                    <a:pt x="2720"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 name="Google Shape;143;p13"/>
            <p:cNvSpPr/>
            <p:nvPr/>
          </p:nvSpPr>
          <p:spPr>
            <a:xfrm>
              <a:off x="8245400" y="1435336"/>
              <a:ext cx="431131" cy="602254"/>
            </a:xfrm>
            <a:custGeom>
              <a:rect b="b" l="l" r="r" t="t"/>
              <a:pathLst>
                <a:path extrusionOk="0" h="5888" w="4215">
                  <a:moveTo>
                    <a:pt x="2261" y="1"/>
                  </a:moveTo>
                  <a:cubicBezTo>
                    <a:pt x="2261" y="1"/>
                    <a:pt x="2126" y="293"/>
                    <a:pt x="2048" y="1225"/>
                  </a:cubicBezTo>
                  <a:cubicBezTo>
                    <a:pt x="1902" y="1470"/>
                    <a:pt x="1719" y="1694"/>
                    <a:pt x="1506" y="1887"/>
                  </a:cubicBezTo>
                  <a:cubicBezTo>
                    <a:pt x="1349" y="1767"/>
                    <a:pt x="1162" y="1689"/>
                    <a:pt x="964" y="1668"/>
                  </a:cubicBezTo>
                  <a:lnTo>
                    <a:pt x="964" y="1668"/>
                  </a:lnTo>
                  <a:lnTo>
                    <a:pt x="1037" y="1772"/>
                  </a:lnTo>
                  <a:cubicBezTo>
                    <a:pt x="991" y="1755"/>
                    <a:pt x="931" y="1749"/>
                    <a:pt x="867" y="1749"/>
                  </a:cubicBezTo>
                  <a:cubicBezTo>
                    <a:pt x="696" y="1749"/>
                    <a:pt x="500" y="1793"/>
                    <a:pt x="500" y="1793"/>
                  </a:cubicBezTo>
                  <a:lnTo>
                    <a:pt x="599" y="1871"/>
                  </a:lnTo>
                  <a:cubicBezTo>
                    <a:pt x="375" y="1897"/>
                    <a:pt x="104" y="2158"/>
                    <a:pt x="104" y="2158"/>
                  </a:cubicBezTo>
                  <a:lnTo>
                    <a:pt x="214" y="2184"/>
                  </a:lnTo>
                  <a:cubicBezTo>
                    <a:pt x="120" y="2277"/>
                    <a:pt x="47" y="2392"/>
                    <a:pt x="0" y="2522"/>
                  </a:cubicBezTo>
                  <a:lnTo>
                    <a:pt x="146" y="2507"/>
                  </a:lnTo>
                  <a:lnTo>
                    <a:pt x="146" y="2507"/>
                  </a:lnTo>
                  <a:cubicBezTo>
                    <a:pt x="37" y="2668"/>
                    <a:pt x="37" y="3106"/>
                    <a:pt x="37" y="3106"/>
                  </a:cubicBezTo>
                  <a:cubicBezTo>
                    <a:pt x="150" y="3123"/>
                    <a:pt x="261" y="3134"/>
                    <a:pt x="372" y="3134"/>
                  </a:cubicBezTo>
                  <a:cubicBezTo>
                    <a:pt x="425" y="3134"/>
                    <a:pt x="478" y="3132"/>
                    <a:pt x="532" y="3127"/>
                  </a:cubicBezTo>
                  <a:lnTo>
                    <a:pt x="532" y="3127"/>
                  </a:lnTo>
                  <a:lnTo>
                    <a:pt x="521" y="3194"/>
                  </a:lnTo>
                  <a:cubicBezTo>
                    <a:pt x="534" y="3196"/>
                    <a:pt x="547" y="3196"/>
                    <a:pt x="560" y="3196"/>
                  </a:cubicBezTo>
                  <a:cubicBezTo>
                    <a:pt x="745" y="3196"/>
                    <a:pt x="954" y="3069"/>
                    <a:pt x="954" y="3069"/>
                  </a:cubicBezTo>
                  <a:lnTo>
                    <a:pt x="995" y="3231"/>
                  </a:lnTo>
                  <a:cubicBezTo>
                    <a:pt x="1131" y="3121"/>
                    <a:pt x="1240" y="2986"/>
                    <a:pt x="1313" y="2830"/>
                  </a:cubicBezTo>
                  <a:lnTo>
                    <a:pt x="1417" y="2944"/>
                  </a:lnTo>
                  <a:cubicBezTo>
                    <a:pt x="1537" y="2762"/>
                    <a:pt x="1568" y="2444"/>
                    <a:pt x="1568" y="2444"/>
                  </a:cubicBezTo>
                  <a:lnTo>
                    <a:pt x="1698" y="2527"/>
                  </a:lnTo>
                  <a:cubicBezTo>
                    <a:pt x="1745" y="2382"/>
                    <a:pt x="1646" y="2121"/>
                    <a:pt x="1594" y="1996"/>
                  </a:cubicBezTo>
                  <a:cubicBezTo>
                    <a:pt x="1761" y="1908"/>
                    <a:pt x="1907" y="1788"/>
                    <a:pt x="2027" y="1637"/>
                  </a:cubicBezTo>
                  <a:lnTo>
                    <a:pt x="2027" y="1637"/>
                  </a:lnTo>
                  <a:cubicBezTo>
                    <a:pt x="2001" y="2100"/>
                    <a:pt x="1995" y="2606"/>
                    <a:pt x="1990" y="3028"/>
                  </a:cubicBezTo>
                  <a:cubicBezTo>
                    <a:pt x="1547" y="3100"/>
                    <a:pt x="1188" y="3465"/>
                    <a:pt x="1188" y="3465"/>
                  </a:cubicBezTo>
                  <a:lnTo>
                    <a:pt x="1381" y="3481"/>
                  </a:lnTo>
                  <a:cubicBezTo>
                    <a:pt x="1151" y="3611"/>
                    <a:pt x="907" y="4127"/>
                    <a:pt x="907" y="4127"/>
                  </a:cubicBezTo>
                  <a:lnTo>
                    <a:pt x="1089" y="4080"/>
                  </a:lnTo>
                  <a:lnTo>
                    <a:pt x="1089" y="4080"/>
                  </a:lnTo>
                  <a:cubicBezTo>
                    <a:pt x="901" y="4366"/>
                    <a:pt x="954" y="4924"/>
                    <a:pt x="954" y="4924"/>
                  </a:cubicBezTo>
                  <a:lnTo>
                    <a:pt x="1089" y="4820"/>
                  </a:lnTo>
                  <a:cubicBezTo>
                    <a:pt x="1089" y="5080"/>
                    <a:pt x="1287" y="5387"/>
                    <a:pt x="1287" y="5387"/>
                  </a:cubicBezTo>
                  <a:lnTo>
                    <a:pt x="1402" y="5205"/>
                  </a:lnTo>
                  <a:cubicBezTo>
                    <a:pt x="1490" y="5486"/>
                    <a:pt x="2001" y="5888"/>
                    <a:pt x="2001" y="5888"/>
                  </a:cubicBezTo>
                  <a:cubicBezTo>
                    <a:pt x="2183" y="5726"/>
                    <a:pt x="2350" y="5539"/>
                    <a:pt x="2485" y="5335"/>
                  </a:cubicBezTo>
                  <a:lnTo>
                    <a:pt x="2558" y="5408"/>
                  </a:lnTo>
                  <a:cubicBezTo>
                    <a:pt x="2761" y="5200"/>
                    <a:pt x="2813" y="4788"/>
                    <a:pt x="2813" y="4788"/>
                  </a:cubicBezTo>
                  <a:lnTo>
                    <a:pt x="3043" y="4898"/>
                  </a:lnTo>
                  <a:cubicBezTo>
                    <a:pt x="3043" y="4637"/>
                    <a:pt x="2980" y="4382"/>
                    <a:pt x="2865" y="4153"/>
                  </a:cubicBezTo>
                  <a:lnTo>
                    <a:pt x="3095" y="4137"/>
                  </a:lnTo>
                  <a:cubicBezTo>
                    <a:pt x="3001" y="3830"/>
                    <a:pt x="2652" y="3491"/>
                    <a:pt x="2652" y="3491"/>
                  </a:cubicBezTo>
                  <a:lnTo>
                    <a:pt x="2876" y="3418"/>
                  </a:lnTo>
                  <a:cubicBezTo>
                    <a:pt x="2735" y="3220"/>
                    <a:pt x="2308" y="3090"/>
                    <a:pt x="2126" y="3043"/>
                  </a:cubicBezTo>
                  <a:cubicBezTo>
                    <a:pt x="2146" y="2861"/>
                    <a:pt x="2167" y="2652"/>
                    <a:pt x="2188" y="2423"/>
                  </a:cubicBezTo>
                  <a:cubicBezTo>
                    <a:pt x="2219" y="2069"/>
                    <a:pt x="2277" y="1704"/>
                    <a:pt x="2334" y="1376"/>
                  </a:cubicBezTo>
                  <a:cubicBezTo>
                    <a:pt x="2391" y="1449"/>
                    <a:pt x="2454" y="1517"/>
                    <a:pt x="2532" y="1564"/>
                  </a:cubicBezTo>
                  <a:cubicBezTo>
                    <a:pt x="2496" y="1699"/>
                    <a:pt x="2438" y="1954"/>
                    <a:pt x="2496" y="2095"/>
                  </a:cubicBezTo>
                  <a:lnTo>
                    <a:pt x="2615" y="1991"/>
                  </a:lnTo>
                  <a:cubicBezTo>
                    <a:pt x="2615" y="1991"/>
                    <a:pt x="2688" y="2303"/>
                    <a:pt x="2834" y="2465"/>
                  </a:cubicBezTo>
                  <a:lnTo>
                    <a:pt x="2918" y="2340"/>
                  </a:lnTo>
                  <a:cubicBezTo>
                    <a:pt x="3011" y="2486"/>
                    <a:pt x="3136" y="2611"/>
                    <a:pt x="3287" y="2699"/>
                  </a:cubicBezTo>
                  <a:lnTo>
                    <a:pt x="3303" y="2533"/>
                  </a:lnTo>
                  <a:cubicBezTo>
                    <a:pt x="3303" y="2533"/>
                    <a:pt x="3486" y="2615"/>
                    <a:pt x="3656" y="2615"/>
                  </a:cubicBezTo>
                  <a:cubicBezTo>
                    <a:pt x="3687" y="2615"/>
                    <a:pt x="3717" y="2612"/>
                    <a:pt x="3746" y="2606"/>
                  </a:cubicBezTo>
                  <a:lnTo>
                    <a:pt x="3730" y="2533"/>
                  </a:lnTo>
                  <a:cubicBezTo>
                    <a:pt x="3897" y="2527"/>
                    <a:pt x="4058" y="2496"/>
                    <a:pt x="4215" y="2449"/>
                  </a:cubicBezTo>
                  <a:cubicBezTo>
                    <a:pt x="4215" y="2449"/>
                    <a:pt x="4163" y="2012"/>
                    <a:pt x="4032" y="1866"/>
                  </a:cubicBezTo>
                  <a:lnTo>
                    <a:pt x="4178" y="1866"/>
                  </a:lnTo>
                  <a:cubicBezTo>
                    <a:pt x="4116" y="1746"/>
                    <a:pt x="4027" y="1642"/>
                    <a:pt x="3918" y="1558"/>
                  </a:cubicBezTo>
                  <a:lnTo>
                    <a:pt x="4022" y="1517"/>
                  </a:lnTo>
                  <a:cubicBezTo>
                    <a:pt x="4022" y="1517"/>
                    <a:pt x="3727" y="1298"/>
                    <a:pt x="3498" y="1298"/>
                  </a:cubicBezTo>
                  <a:cubicBezTo>
                    <a:pt x="3496" y="1298"/>
                    <a:pt x="3493" y="1298"/>
                    <a:pt x="3491" y="1298"/>
                  </a:cubicBezTo>
                  <a:lnTo>
                    <a:pt x="3579" y="1215"/>
                  </a:lnTo>
                  <a:cubicBezTo>
                    <a:pt x="3579" y="1215"/>
                    <a:pt x="3490" y="1205"/>
                    <a:pt x="3380" y="1205"/>
                  </a:cubicBezTo>
                  <a:cubicBezTo>
                    <a:pt x="3263" y="1205"/>
                    <a:pt x="3123" y="1216"/>
                    <a:pt x="3043" y="1262"/>
                  </a:cubicBezTo>
                  <a:lnTo>
                    <a:pt x="3105" y="1147"/>
                  </a:lnTo>
                  <a:lnTo>
                    <a:pt x="3105" y="1147"/>
                  </a:lnTo>
                  <a:cubicBezTo>
                    <a:pt x="2912" y="1194"/>
                    <a:pt x="2735" y="1293"/>
                    <a:pt x="2595" y="1428"/>
                  </a:cubicBezTo>
                  <a:cubicBezTo>
                    <a:pt x="2511" y="1329"/>
                    <a:pt x="2443" y="1230"/>
                    <a:pt x="2381" y="1116"/>
                  </a:cubicBezTo>
                  <a:cubicBezTo>
                    <a:pt x="2501" y="517"/>
                    <a:pt x="2626" y="74"/>
                    <a:pt x="2626" y="74"/>
                  </a:cubicBezTo>
                  <a:lnTo>
                    <a:pt x="2261"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 name="Google Shape;144;p13"/>
            <p:cNvSpPr/>
            <p:nvPr/>
          </p:nvSpPr>
          <p:spPr>
            <a:xfrm>
              <a:off x="8245400" y="1440143"/>
              <a:ext cx="431643" cy="596935"/>
            </a:xfrm>
            <a:custGeom>
              <a:rect b="b" l="l" r="r" t="t"/>
              <a:pathLst>
                <a:path extrusionOk="0" h="5836" w="4220">
                  <a:moveTo>
                    <a:pt x="2053" y="1178"/>
                  </a:moveTo>
                  <a:lnTo>
                    <a:pt x="2053" y="1178"/>
                  </a:lnTo>
                  <a:cubicBezTo>
                    <a:pt x="1907" y="1428"/>
                    <a:pt x="1725" y="1652"/>
                    <a:pt x="1511" y="1840"/>
                  </a:cubicBezTo>
                  <a:cubicBezTo>
                    <a:pt x="1355" y="1725"/>
                    <a:pt x="1162" y="1647"/>
                    <a:pt x="964" y="1626"/>
                  </a:cubicBezTo>
                  <a:lnTo>
                    <a:pt x="964" y="1626"/>
                  </a:lnTo>
                  <a:lnTo>
                    <a:pt x="1042" y="1730"/>
                  </a:lnTo>
                  <a:cubicBezTo>
                    <a:pt x="997" y="1713"/>
                    <a:pt x="936" y="1707"/>
                    <a:pt x="872" y="1707"/>
                  </a:cubicBezTo>
                  <a:cubicBezTo>
                    <a:pt x="701" y="1707"/>
                    <a:pt x="505" y="1751"/>
                    <a:pt x="505" y="1751"/>
                  </a:cubicBezTo>
                  <a:lnTo>
                    <a:pt x="604" y="1829"/>
                  </a:lnTo>
                  <a:cubicBezTo>
                    <a:pt x="375" y="1855"/>
                    <a:pt x="110" y="2111"/>
                    <a:pt x="110" y="2111"/>
                  </a:cubicBezTo>
                  <a:lnTo>
                    <a:pt x="219" y="2137"/>
                  </a:lnTo>
                  <a:cubicBezTo>
                    <a:pt x="120" y="2236"/>
                    <a:pt x="47" y="2350"/>
                    <a:pt x="0" y="2475"/>
                  </a:cubicBezTo>
                  <a:lnTo>
                    <a:pt x="146" y="2460"/>
                  </a:lnTo>
                  <a:lnTo>
                    <a:pt x="146" y="2460"/>
                  </a:lnTo>
                  <a:cubicBezTo>
                    <a:pt x="37" y="2621"/>
                    <a:pt x="37" y="3059"/>
                    <a:pt x="37" y="3059"/>
                  </a:cubicBezTo>
                  <a:cubicBezTo>
                    <a:pt x="37" y="3059"/>
                    <a:pt x="104" y="2668"/>
                    <a:pt x="787" y="2282"/>
                  </a:cubicBezTo>
                  <a:cubicBezTo>
                    <a:pt x="1474" y="1897"/>
                    <a:pt x="1537" y="1970"/>
                    <a:pt x="1745" y="1762"/>
                  </a:cubicBezTo>
                  <a:cubicBezTo>
                    <a:pt x="1850" y="1652"/>
                    <a:pt x="1949" y="1538"/>
                    <a:pt x="2042" y="1412"/>
                  </a:cubicBezTo>
                  <a:lnTo>
                    <a:pt x="2053" y="1178"/>
                  </a:lnTo>
                  <a:close/>
                  <a:moveTo>
                    <a:pt x="2501" y="1"/>
                  </a:moveTo>
                  <a:cubicBezTo>
                    <a:pt x="2188" y="699"/>
                    <a:pt x="2131" y="2376"/>
                    <a:pt x="2058" y="2720"/>
                  </a:cubicBezTo>
                  <a:cubicBezTo>
                    <a:pt x="1980" y="3080"/>
                    <a:pt x="2079" y="3278"/>
                    <a:pt x="2230" y="4283"/>
                  </a:cubicBezTo>
                  <a:cubicBezTo>
                    <a:pt x="2386" y="5288"/>
                    <a:pt x="2006" y="5835"/>
                    <a:pt x="2006" y="5835"/>
                  </a:cubicBezTo>
                  <a:cubicBezTo>
                    <a:pt x="2188" y="5674"/>
                    <a:pt x="2350" y="5486"/>
                    <a:pt x="2485" y="5283"/>
                  </a:cubicBezTo>
                  <a:lnTo>
                    <a:pt x="2563" y="5361"/>
                  </a:lnTo>
                  <a:cubicBezTo>
                    <a:pt x="2766" y="5148"/>
                    <a:pt x="2813" y="4736"/>
                    <a:pt x="2813" y="4736"/>
                  </a:cubicBezTo>
                  <a:lnTo>
                    <a:pt x="3048" y="4846"/>
                  </a:lnTo>
                  <a:cubicBezTo>
                    <a:pt x="3043" y="4585"/>
                    <a:pt x="2985" y="4330"/>
                    <a:pt x="2871" y="4101"/>
                  </a:cubicBezTo>
                  <a:lnTo>
                    <a:pt x="3100" y="4085"/>
                  </a:lnTo>
                  <a:cubicBezTo>
                    <a:pt x="3006" y="3778"/>
                    <a:pt x="2657" y="3439"/>
                    <a:pt x="2657" y="3439"/>
                  </a:cubicBezTo>
                  <a:lnTo>
                    <a:pt x="2881" y="3371"/>
                  </a:lnTo>
                  <a:cubicBezTo>
                    <a:pt x="2735" y="3168"/>
                    <a:pt x="2313" y="3038"/>
                    <a:pt x="2131" y="2991"/>
                  </a:cubicBezTo>
                  <a:cubicBezTo>
                    <a:pt x="2152" y="2809"/>
                    <a:pt x="2173" y="2605"/>
                    <a:pt x="2193" y="2376"/>
                  </a:cubicBezTo>
                  <a:cubicBezTo>
                    <a:pt x="2225" y="2017"/>
                    <a:pt x="2282" y="1657"/>
                    <a:pt x="2339" y="1324"/>
                  </a:cubicBezTo>
                  <a:lnTo>
                    <a:pt x="2355" y="1199"/>
                  </a:lnTo>
                  <a:cubicBezTo>
                    <a:pt x="2355" y="1199"/>
                    <a:pt x="2740" y="1689"/>
                    <a:pt x="3178" y="1777"/>
                  </a:cubicBezTo>
                  <a:cubicBezTo>
                    <a:pt x="3616" y="1866"/>
                    <a:pt x="4220" y="2397"/>
                    <a:pt x="4220" y="2397"/>
                  </a:cubicBezTo>
                  <a:cubicBezTo>
                    <a:pt x="4220" y="2397"/>
                    <a:pt x="4168" y="1970"/>
                    <a:pt x="4038" y="1819"/>
                  </a:cubicBezTo>
                  <a:lnTo>
                    <a:pt x="4183" y="1819"/>
                  </a:lnTo>
                  <a:cubicBezTo>
                    <a:pt x="4121" y="1699"/>
                    <a:pt x="4032" y="1590"/>
                    <a:pt x="3923" y="1511"/>
                  </a:cubicBezTo>
                  <a:lnTo>
                    <a:pt x="4027" y="1470"/>
                  </a:lnTo>
                  <a:cubicBezTo>
                    <a:pt x="4027" y="1470"/>
                    <a:pt x="3732" y="1251"/>
                    <a:pt x="3504" y="1251"/>
                  </a:cubicBezTo>
                  <a:cubicBezTo>
                    <a:pt x="3501" y="1251"/>
                    <a:pt x="3498" y="1251"/>
                    <a:pt x="3496" y="1251"/>
                  </a:cubicBezTo>
                  <a:lnTo>
                    <a:pt x="3584" y="1168"/>
                  </a:lnTo>
                  <a:cubicBezTo>
                    <a:pt x="3584" y="1168"/>
                    <a:pt x="3489" y="1157"/>
                    <a:pt x="3375" y="1157"/>
                  </a:cubicBezTo>
                  <a:cubicBezTo>
                    <a:pt x="3261" y="1157"/>
                    <a:pt x="3128" y="1168"/>
                    <a:pt x="3053" y="1209"/>
                  </a:cubicBezTo>
                  <a:lnTo>
                    <a:pt x="3110" y="1100"/>
                  </a:lnTo>
                  <a:lnTo>
                    <a:pt x="3110" y="1100"/>
                  </a:lnTo>
                  <a:cubicBezTo>
                    <a:pt x="2918" y="1147"/>
                    <a:pt x="2746" y="1241"/>
                    <a:pt x="2600" y="1376"/>
                  </a:cubicBezTo>
                  <a:cubicBezTo>
                    <a:pt x="2522" y="1282"/>
                    <a:pt x="2449" y="1178"/>
                    <a:pt x="2386" y="1069"/>
                  </a:cubicBezTo>
                  <a:cubicBezTo>
                    <a:pt x="2506" y="470"/>
                    <a:pt x="2631" y="22"/>
                    <a:pt x="2631" y="22"/>
                  </a:cubicBezTo>
                  <a:lnTo>
                    <a:pt x="2501"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 name="Google Shape;145;p13"/>
            <p:cNvSpPr/>
            <p:nvPr/>
          </p:nvSpPr>
          <p:spPr>
            <a:xfrm>
              <a:off x="8259209" y="903033"/>
              <a:ext cx="407708" cy="584661"/>
            </a:xfrm>
            <a:custGeom>
              <a:rect b="b" l="l" r="r" t="t"/>
              <a:pathLst>
                <a:path extrusionOk="0" h="5716" w="3986">
                  <a:moveTo>
                    <a:pt x="1725" y="0"/>
                  </a:moveTo>
                  <a:lnTo>
                    <a:pt x="1360" y="47"/>
                  </a:lnTo>
                  <a:cubicBezTo>
                    <a:pt x="1360" y="47"/>
                    <a:pt x="1319" y="370"/>
                    <a:pt x="1543" y="1277"/>
                  </a:cubicBezTo>
                  <a:cubicBezTo>
                    <a:pt x="1485" y="1558"/>
                    <a:pt x="1381" y="1824"/>
                    <a:pt x="1240" y="2074"/>
                  </a:cubicBezTo>
                  <a:cubicBezTo>
                    <a:pt x="1128" y="2036"/>
                    <a:pt x="1010" y="2018"/>
                    <a:pt x="892" y="2018"/>
                  </a:cubicBezTo>
                  <a:cubicBezTo>
                    <a:pt x="813" y="2018"/>
                    <a:pt x="734" y="2026"/>
                    <a:pt x="657" y="2043"/>
                  </a:cubicBezTo>
                  <a:lnTo>
                    <a:pt x="761" y="2121"/>
                  </a:lnTo>
                  <a:cubicBezTo>
                    <a:pt x="757" y="2120"/>
                    <a:pt x="752" y="2120"/>
                    <a:pt x="748" y="2120"/>
                  </a:cubicBezTo>
                  <a:cubicBezTo>
                    <a:pt x="568" y="2120"/>
                    <a:pt x="261" y="2314"/>
                    <a:pt x="261" y="2314"/>
                  </a:cubicBezTo>
                  <a:lnTo>
                    <a:pt x="381" y="2355"/>
                  </a:lnTo>
                  <a:cubicBezTo>
                    <a:pt x="173" y="2449"/>
                    <a:pt x="1" y="2777"/>
                    <a:pt x="1" y="2777"/>
                  </a:cubicBezTo>
                  <a:lnTo>
                    <a:pt x="110" y="2767"/>
                  </a:lnTo>
                  <a:lnTo>
                    <a:pt x="110" y="2767"/>
                  </a:lnTo>
                  <a:cubicBezTo>
                    <a:pt x="53" y="2892"/>
                    <a:pt x="21" y="3027"/>
                    <a:pt x="21" y="3163"/>
                  </a:cubicBezTo>
                  <a:lnTo>
                    <a:pt x="157" y="3100"/>
                  </a:lnTo>
                  <a:lnTo>
                    <a:pt x="157" y="3100"/>
                  </a:lnTo>
                  <a:cubicBezTo>
                    <a:pt x="100" y="3293"/>
                    <a:pt x="240" y="3699"/>
                    <a:pt x="240" y="3699"/>
                  </a:cubicBezTo>
                  <a:cubicBezTo>
                    <a:pt x="407" y="3678"/>
                    <a:pt x="563" y="3632"/>
                    <a:pt x="714" y="3564"/>
                  </a:cubicBezTo>
                  <a:lnTo>
                    <a:pt x="730" y="3632"/>
                  </a:lnTo>
                  <a:cubicBezTo>
                    <a:pt x="917" y="3590"/>
                    <a:pt x="1095" y="3371"/>
                    <a:pt x="1095" y="3371"/>
                  </a:cubicBezTo>
                  <a:lnTo>
                    <a:pt x="1183" y="3517"/>
                  </a:lnTo>
                  <a:cubicBezTo>
                    <a:pt x="1277" y="3371"/>
                    <a:pt x="1334" y="3204"/>
                    <a:pt x="1355" y="3032"/>
                  </a:cubicBezTo>
                  <a:lnTo>
                    <a:pt x="1491" y="3105"/>
                  </a:lnTo>
                  <a:cubicBezTo>
                    <a:pt x="1548" y="2902"/>
                    <a:pt x="1475" y="2584"/>
                    <a:pt x="1475" y="2584"/>
                  </a:cubicBezTo>
                  <a:lnTo>
                    <a:pt x="1475" y="2584"/>
                  </a:lnTo>
                  <a:lnTo>
                    <a:pt x="1626" y="2626"/>
                  </a:lnTo>
                  <a:cubicBezTo>
                    <a:pt x="1621" y="2470"/>
                    <a:pt x="1449" y="2256"/>
                    <a:pt x="1355" y="2157"/>
                  </a:cubicBezTo>
                  <a:cubicBezTo>
                    <a:pt x="1485" y="2017"/>
                    <a:pt x="1590" y="1855"/>
                    <a:pt x="1657" y="1678"/>
                  </a:cubicBezTo>
                  <a:cubicBezTo>
                    <a:pt x="1777" y="2121"/>
                    <a:pt x="1933" y="2605"/>
                    <a:pt x="2064" y="3006"/>
                  </a:cubicBezTo>
                  <a:cubicBezTo>
                    <a:pt x="1662" y="3215"/>
                    <a:pt x="1444" y="3678"/>
                    <a:pt x="1444" y="3678"/>
                  </a:cubicBezTo>
                  <a:lnTo>
                    <a:pt x="1626" y="3632"/>
                  </a:lnTo>
                  <a:lnTo>
                    <a:pt x="1626" y="3632"/>
                  </a:lnTo>
                  <a:cubicBezTo>
                    <a:pt x="1454" y="3829"/>
                    <a:pt x="1381" y="4392"/>
                    <a:pt x="1381" y="4392"/>
                  </a:cubicBezTo>
                  <a:lnTo>
                    <a:pt x="1543" y="4293"/>
                  </a:lnTo>
                  <a:lnTo>
                    <a:pt x="1543" y="4293"/>
                  </a:lnTo>
                  <a:cubicBezTo>
                    <a:pt x="1459" y="4621"/>
                    <a:pt x="1683" y="5132"/>
                    <a:pt x="1683" y="5132"/>
                  </a:cubicBezTo>
                  <a:lnTo>
                    <a:pt x="1777" y="4991"/>
                  </a:lnTo>
                  <a:cubicBezTo>
                    <a:pt x="1866" y="5241"/>
                    <a:pt x="2147" y="5470"/>
                    <a:pt x="2147" y="5470"/>
                  </a:cubicBezTo>
                  <a:lnTo>
                    <a:pt x="2199" y="5262"/>
                  </a:lnTo>
                  <a:cubicBezTo>
                    <a:pt x="2371" y="5502"/>
                    <a:pt x="2980" y="5715"/>
                    <a:pt x="2980" y="5715"/>
                  </a:cubicBezTo>
                  <a:cubicBezTo>
                    <a:pt x="3106" y="5502"/>
                    <a:pt x="3199" y="5278"/>
                    <a:pt x="3262" y="5038"/>
                  </a:cubicBezTo>
                  <a:lnTo>
                    <a:pt x="3356" y="5085"/>
                  </a:lnTo>
                  <a:cubicBezTo>
                    <a:pt x="3481" y="4825"/>
                    <a:pt x="3397" y="4418"/>
                    <a:pt x="3397" y="4418"/>
                  </a:cubicBezTo>
                  <a:lnTo>
                    <a:pt x="3397" y="4418"/>
                  </a:lnTo>
                  <a:lnTo>
                    <a:pt x="3653" y="4444"/>
                  </a:lnTo>
                  <a:cubicBezTo>
                    <a:pt x="3569" y="4199"/>
                    <a:pt x="3434" y="3975"/>
                    <a:pt x="3251" y="3793"/>
                  </a:cubicBezTo>
                  <a:lnTo>
                    <a:pt x="3460" y="3704"/>
                  </a:lnTo>
                  <a:cubicBezTo>
                    <a:pt x="3272" y="3444"/>
                    <a:pt x="2835" y="3236"/>
                    <a:pt x="2835" y="3236"/>
                  </a:cubicBezTo>
                  <a:lnTo>
                    <a:pt x="3027" y="3095"/>
                  </a:lnTo>
                  <a:cubicBezTo>
                    <a:pt x="2881" y="2991"/>
                    <a:pt x="2599" y="2970"/>
                    <a:pt x="2386" y="2970"/>
                  </a:cubicBezTo>
                  <a:cubicBezTo>
                    <a:pt x="2310" y="2970"/>
                    <a:pt x="2243" y="2972"/>
                    <a:pt x="2194" y="2975"/>
                  </a:cubicBezTo>
                  <a:cubicBezTo>
                    <a:pt x="2157" y="2803"/>
                    <a:pt x="2110" y="2595"/>
                    <a:pt x="2058" y="2376"/>
                  </a:cubicBezTo>
                  <a:cubicBezTo>
                    <a:pt x="1970" y="2027"/>
                    <a:pt x="1913" y="1662"/>
                    <a:pt x="1860" y="1334"/>
                  </a:cubicBezTo>
                  <a:lnTo>
                    <a:pt x="1860" y="1334"/>
                  </a:lnTo>
                  <a:cubicBezTo>
                    <a:pt x="1939" y="1386"/>
                    <a:pt x="2022" y="1428"/>
                    <a:pt x="2110" y="1449"/>
                  </a:cubicBezTo>
                  <a:cubicBezTo>
                    <a:pt x="2116" y="1589"/>
                    <a:pt x="2142" y="1850"/>
                    <a:pt x="2246" y="1959"/>
                  </a:cubicBezTo>
                  <a:lnTo>
                    <a:pt x="2324" y="1824"/>
                  </a:lnTo>
                  <a:cubicBezTo>
                    <a:pt x="2324" y="1824"/>
                    <a:pt x="2496" y="2100"/>
                    <a:pt x="2678" y="2209"/>
                  </a:cubicBezTo>
                  <a:lnTo>
                    <a:pt x="2725" y="2063"/>
                  </a:lnTo>
                  <a:cubicBezTo>
                    <a:pt x="2861" y="2173"/>
                    <a:pt x="3017" y="2246"/>
                    <a:pt x="3184" y="2287"/>
                  </a:cubicBezTo>
                  <a:lnTo>
                    <a:pt x="3147" y="2121"/>
                  </a:lnTo>
                  <a:lnTo>
                    <a:pt x="3147" y="2121"/>
                  </a:lnTo>
                  <a:cubicBezTo>
                    <a:pt x="3147" y="2121"/>
                    <a:pt x="3181" y="2124"/>
                    <a:pt x="3231" y="2124"/>
                  </a:cubicBezTo>
                  <a:cubicBezTo>
                    <a:pt x="3327" y="2124"/>
                    <a:pt x="3484" y="2113"/>
                    <a:pt x="3590" y="2048"/>
                  </a:cubicBezTo>
                  <a:lnTo>
                    <a:pt x="3554" y="1985"/>
                  </a:lnTo>
                  <a:cubicBezTo>
                    <a:pt x="3710" y="1928"/>
                    <a:pt x="3856" y="1850"/>
                    <a:pt x="3986" y="1756"/>
                  </a:cubicBezTo>
                  <a:cubicBezTo>
                    <a:pt x="3986" y="1756"/>
                    <a:pt x="3804" y="1360"/>
                    <a:pt x="3632" y="1261"/>
                  </a:cubicBezTo>
                  <a:lnTo>
                    <a:pt x="3767" y="1214"/>
                  </a:lnTo>
                  <a:cubicBezTo>
                    <a:pt x="3668" y="1115"/>
                    <a:pt x="3548" y="1048"/>
                    <a:pt x="3418" y="1001"/>
                  </a:cubicBezTo>
                  <a:lnTo>
                    <a:pt x="3507" y="933"/>
                  </a:lnTo>
                  <a:cubicBezTo>
                    <a:pt x="3507" y="933"/>
                    <a:pt x="3305" y="865"/>
                    <a:pt x="3115" y="865"/>
                  </a:cubicBezTo>
                  <a:cubicBezTo>
                    <a:pt x="3052" y="865"/>
                    <a:pt x="2991" y="872"/>
                    <a:pt x="2939" y="891"/>
                  </a:cubicBezTo>
                  <a:lnTo>
                    <a:pt x="2991" y="782"/>
                  </a:lnTo>
                  <a:lnTo>
                    <a:pt x="2991" y="782"/>
                  </a:lnTo>
                  <a:cubicBezTo>
                    <a:pt x="2991" y="782"/>
                    <a:pt x="2621" y="865"/>
                    <a:pt x="2501" y="995"/>
                  </a:cubicBezTo>
                  <a:lnTo>
                    <a:pt x="2522" y="865"/>
                  </a:lnTo>
                  <a:lnTo>
                    <a:pt x="2522" y="865"/>
                  </a:lnTo>
                  <a:cubicBezTo>
                    <a:pt x="2355" y="975"/>
                    <a:pt x="2220" y="1121"/>
                    <a:pt x="2126" y="1292"/>
                  </a:cubicBezTo>
                  <a:cubicBezTo>
                    <a:pt x="2022" y="1230"/>
                    <a:pt x="1918" y="1157"/>
                    <a:pt x="1824" y="1068"/>
                  </a:cubicBezTo>
                  <a:cubicBezTo>
                    <a:pt x="1746" y="464"/>
                    <a:pt x="1725" y="0"/>
                    <a:pt x="1725"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 name="Google Shape;146;p13"/>
            <p:cNvSpPr/>
            <p:nvPr/>
          </p:nvSpPr>
          <p:spPr>
            <a:xfrm>
              <a:off x="8260334" y="902521"/>
              <a:ext cx="408219" cy="584661"/>
            </a:xfrm>
            <a:custGeom>
              <a:rect b="b" l="l" r="r" t="t"/>
              <a:pathLst>
                <a:path extrusionOk="0" h="5716" w="3991">
                  <a:moveTo>
                    <a:pt x="1547" y="1282"/>
                  </a:moveTo>
                  <a:cubicBezTo>
                    <a:pt x="1485" y="1563"/>
                    <a:pt x="1386" y="1829"/>
                    <a:pt x="1245" y="2079"/>
                  </a:cubicBezTo>
                  <a:cubicBezTo>
                    <a:pt x="1129" y="2041"/>
                    <a:pt x="1012" y="2023"/>
                    <a:pt x="894" y="2023"/>
                  </a:cubicBezTo>
                  <a:cubicBezTo>
                    <a:pt x="815" y="2023"/>
                    <a:pt x="736" y="2031"/>
                    <a:pt x="656" y="2048"/>
                  </a:cubicBezTo>
                  <a:lnTo>
                    <a:pt x="761" y="2126"/>
                  </a:lnTo>
                  <a:cubicBezTo>
                    <a:pt x="756" y="2125"/>
                    <a:pt x="752" y="2125"/>
                    <a:pt x="747" y="2125"/>
                  </a:cubicBezTo>
                  <a:cubicBezTo>
                    <a:pt x="572" y="2125"/>
                    <a:pt x="260" y="2313"/>
                    <a:pt x="260" y="2313"/>
                  </a:cubicBezTo>
                  <a:lnTo>
                    <a:pt x="380" y="2355"/>
                  </a:lnTo>
                  <a:cubicBezTo>
                    <a:pt x="172" y="2454"/>
                    <a:pt x="0" y="2782"/>
                    <a:pt x="0" y="2782"/>
                  </a:cubicBezTo>
                  <a:lnTo>
                    <a:pt x="109" y="2772"/>
                  </a:lnTo>
                  <a:lnTo>
                    <a:pt x="109" y="2772"/>
                  </a:lnTo>
                  <a:cubicBezTo>
                    <a:pt x="47" y="2897"/>
                    <a:pt x="16" y="3027"/>
                    <a:pt x="10" y="3168"/>
                  </a:cubicBezTo>
                  <a:lnTo>
                    <a:pt x="146" y="3105"/>
                  </a:lnTo>
                  <a:lnTo>
                    <a:pt x="146" y="3105"/>
                  </a:lnTo>
                  <a:cubicBezTo>
                    <a:pt x="89" y="3298"/>
                    <a:pt x="229" y="3704"/>
                    <a:pt x="229" y="3704"/>
                  </a:cubicBezTo>
                  <a:cubicBezTo>
                    <a:pt x="229" y="3704"/>
                    <a:pt x="167" y="3314"/>
                    <a:pt x="693" y="2730"/>
                  </a:cubicBezTo>
                  <a:cubicBezTo>
                    <a:pt x="1219" y="2152"/>
                    <a:pt x="1308" y="2199"/>
                    <a:pt x="1433" y="1933"/>
                  </a:cubicBezTo>
                  <a:cubicBezTo>
                    <a:pt x="1506" y="1792"/>
                    <a:pt x="1563" y="1652"/>
                    <a:pt x="1610" y="1506"/>
                  </a:cubicBezTo>
                  <a:lnTo>
                    <a:pt x="1547" y="1282"/>
                  </a:lnTo>
                  <a:close/>
                  <a:moveTo>
                    <a:pt x="1724" y="0"/>
                  </a:moveTo>
                  <a:lnTo>
                    <a:pt x="1599" y="21"/>
                  </a:lnTo>
                  <a:cubicBezTo>
                    <a:pt x="1521" y="787"/>
                    <a:pt x="2006" y="2397"/>
                    <a:pt x="2042" y="2740"/>
                  </a:cubicBezTo>
                  <a:cubicBezTo>
                    <a:pt x="2079" y="3105"/>
                    <a:pt x="2240" y="3267"/>
                    <a:pt x="2704" y="4173"/>
                  </a:cubicBezTo>
                  <a:cubicBezTo>
                    <a:pt x="3173" y="5074"/>
                    <a:pt x="2985" y="5715"/>
                    <a:pt x="2985" y="5715"/>
                  </a:cubicBezTo>
                  <a:cubicBezTo>
                    <a:pt x="3110" y="5502"/>
                    <a:pt x="3204" y="5278"/>
                    <a:pt x="3266" y="5038"/>
                  </a:cubicBezTo>
                  <a:lnTo>
                    <a:pt x="3360" y="5085"/>
                  </a:lnTo>
                  <a:cubicBezTo>
                    <a:pt x="3490" y="4824"/>
                    <a:pt x="3402" y="4413"/>
                    <a:pt x="3402" y="4413"/>
                  </a:cubicBezTo>
                  <a:lnTo>
                    <a:pt x="3402" y="4413"/>
                  </a:lnTo>
                  <a:lnTo>
                    <a:pt x="3657" y="4444"/>
                  </a:lnTo>
                  <a:cubicBezTo>
                    <a:pt x="3574" y="4199"/>
                    <a:pt x="3438" y="3975"/>
                    <a:pt x="3256" y="3793"/>
                  </a:cubicBezTo>
                  <a:lnTo>
                    <a:pt x="3464" y="3704"/>
                  </a:lnTo>
                  <a:cubicBezTo>
                    <a:pt x="3277" y="3444"/>
                    <a:pt x="2839" y="3235"/>
                    <a:pt x="2839" y="3235"/>
                  </a:cubicBezTo>
                  <a:lnTo>
                    <a:pt x="3032" y="3095"/>
                  </a:lnTo>
                  <a:cubicBezTo>
                    <a:pt x="2890" y="2990"/>
                    <a:pt x="2620" y="2969"/>
                    <a:pt x="2409" y="2969"/>
                  </a:cubicBezTo>
                  <a:cubicBezTo>
                    <a:pt x="2326" y="2969"/>
                    <a:pt x="2252" y="2972"/>
                    <a:pt x="2198" y="2975"/>
                  </a:cubicBezTo>
                  <a:cubicBezTo>
                    <a:pt x="2162" y="2798"/>
                    <a:pt x="2115" y="2595"/>
                    <a:pt x="2063" y="2371"/>
                  </a:cubicBezTo>
                  <a:cubicBezTo>
                    <a:pt x="1980" y="2027"/>
                    <a:pt x="1917" y="1667"/>
                    <a:pt x="1865" y="1329"/>
                  </a:cubicBezTo>
                  <a:lnTo>
                    <a:pt x="1839" y="1209"/>
                  </a:lnTo>
                  <a:lnTo>
                    <a:pt x="1839" y="1209"/>
                  </a:lnTo>
                  <a:cubicBezTo>
                    <a:pt x="1839" y="1209"/>
                    <a:pt x="2288" y="1501"/>
                    <a:pt x="2711" y="1501"/>
                  </a:cubicBezTo>
                  <a:cubicBezTo>
                    <a:pt x="2744" y="1501"/>
                    <a:pt x="2776" y="1499"/>
                    <a:pt x="2808" y="1495"/>
                  </a:cubicBezTo>
                  <a:cubicBezTo>
                    <a:pt x="2845" y="1491"/>
                    <a:pt x="2883" y="1488"/>
                    <a:pt x="2923" y="1488"/>
                  </a:cubicBezTo>
                  <a:cubicBezTo>
                    <a:pt x="3368" y="1488"/>
                    <a:pt x="3991" y="1756"/>
                    <a:pt x="3991" y="1756"/>
                  </a:cubicBezTo>
                  <a:cubicBezTo>
                    <a:pt x="3991" y="1756"/>
                    <a:pt x="3808" y="1365"/>
                    <a:pt x="3631" y="1266"/>
                  </a:cubicBezTo>
                  <a:lnTo>
                    <a:pt x="3772" y="1214"/>
                  </a:lnTo>
                  <a:cubicBezTo>
                    <a:pt x="3673" y="1120"/>
                    <a:pt x="3553" y="1047"/>
                    <a:pt x="3423" y="1000"/>
                  </a:cubicBezTo>
                  <a:lnTo>
                    <a:pt x="3511" y="933"/>
                  </a:lnTo>
                  <a:cubicBezTo>
                    <a:pt x="3511" y="933"/>
                    <a:pt x="3311" y="869"/>
                    <a:pt x="3121" y="869"/>
                  </a:cubicBezTo>
                  <a:cubicBezTo>
                    <a:pt x="3056" y="869"/>
                    <a:pt x="2993" y="876"/>
                    <a:pt x="2938" y="896"/>
                  </a:cubicBezTo>
                  <a:lnTo>
                    <a:pt x="2996" y="782"/>
                  </a:lnTo>
                  <a:lnTo>
                    <a:pt x="2996" y="782"/>
                  </a:lnTo>
                  <a:cubicBezTo>
                    <a:pt x="2995" y="782"/>
                    <a:pt x="2626" y="865"/>
                    <a:pt x="2506" y="995"/>
                  </a:cubicBezTo>
                  <a:lnTo>
                    <a:pt x="2527" y="870"/>
                  </a:lnTo>
                  <a:lnTo>
                    <a:pt x="2527" y="870"/>
                  </a:lnTo>
                  <a:cubicBezTo>
                    <a:pt x="2360" y="974"/>
                    <a:pt x="2225" y="1120"/>
                    <a:pt x="2131" y="1297"/>
                  </a:cubicBezTo>
                  <a:cubicBezTo>
                    <a:pt x="2021" y="1230"/>
                    <a:pt x="1922" y="1157"/>
                    <a:pt x="1829" y="1073"/>
                  </a:cubicBezTo>
                  <a:cubicBezTo>
                    <a:pt x="1750" y="464"/>
                    <a:pt x="1724" y="0"/>
                    <a:pt x="1724"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 name="Google Shape;147;p13"/>
            <p:cNvSpPr/>
            <p:nvPr/>
          </p:nvSpPr>
          <p:spPr>
            <a:xfrm>
              <a:off x="8031109" y="698970"/>
              <a:ext cx="432256" cy="597447"/>
            </a:xfrm>
            <a:custGeom>
              <a:rect b="b" l="l" r="r" t="t"/>
              <a:pathLst>
                <a:path extrusionOk="0" h="5841" w="4226">
                  <a:moveTo>
                    <a:pt x="2486" y="0"/>
                  </a:moveTo>
                  <a:cubicBezTo>
                    <a:pt x="2486" y="0"/>
                    <a:pt x="2324" y="282"/>
                    <a:pt x="2168" y="1198"/>
                  </a:cubicBezTo>
                  <a:cubicBezTo>
                    <a:pt x="2001" y="1428"/>
                    <a:pt x="1798" y="1636"/>
                    <a:pt x="1569" y="1808"/>
                  </a:cubicBezTo>
                  <a:cubicBezTo>
                    <a:pt x="1423" y="1672"/>
                    <a:pt x="1241" y="1584"/>
                    <a:pt x="1048" y="1547"/>
                  </a:cubicBezTo>
                  <a:lnTo>
                    <a:pt x="1048" y="1547"/>
                  </a:lnTo>
                  <a:lnTo>
                    <a:pt x="1116" y="1657"/>
                  </a:lnTo>
                  <a:cubicBezTo>
                    <a:pt x="1047" y="1623"/>
                    <a:pt x="938" y="1614"/>
                    <a:pt x="837" y="1614"/>
                  </a:cubicBezTo>
                  <a:cubicBezTo>
                    <a:pt x="702" y="1614"/>
                    <a:pt x="579" y="1631"/>
                    <a:pt x="579" y="1631"/>
                  </a:cubicBezTo>
                  <a:lnTo>
                    <a:pt x="673" y="1719"/>
                  </a:lnTo>
                  <a:cubicBezTo>
                    <a:pt x="444" y="1719"/>
                    <a:pt x="152" y="1959"/>
                    <a:pt x="152" y="1959"/>
                  </a:cubicBezTo>
                  <a:lnTo>
                    <a:pt x="256" y="1995"/>
                  </a:lnTo>
                  <a:cubicBezTo>
                    <a:pt x="152" y="2079"/>
                    <a:pt x="74" y="2188"/>
                    <a:pt x="17" y="2308"/>
                  </a:cubicBezTo>
                  <a:lnTo>
                    <a:pt x="162" y="2308"/>
                  </a:lnTo>
                  <a:cubicBezTo>
                    <a:pt x="37" y="2464"/>
                    <a:pt x="1" y="2892"/>
                    <a:pt x="1" y="2892"/>
                  </a:cubicBezTo>
                  <a:cubicBezTo>
                    <a:pt x="162" y="2938"/>
                    <a:pt x="324" y="2959"/>
                    <a:pt x="491" y="2959"/>
                  </a:cubicBezTo>
                  <a:lnTo>
                    <a:pt x="475" y="3027"/>
                  </a:lnTo>
                  <a:cubicBezTo>
                    <a:pt x="500" y="3032"/>
                    <a:pt x="525" y="3034"/>
                    <a:pt x="551" y="3034"/>
                  </a:cubicBezTo>
                  <a:cubicBezTo>
                    <a:pt x="727" y="3034"/>
                    <a:pt x="918" y="2938"/>
                    <a:pt x="918" y="2938"/>
                  </a:cubicBezTo>
                  <a:lnTo>
                    <a:pt x="939" y="3110"/>
                  </a:lnTo>
                  <a:cubicBezTo>
                    <a:pt x="1084" y="3011"/>
                    <a:pt x="1204" y="2886"/>
                    <a:pt x="1293" y="2735"/>
                  </a:cubicBezTo>
                  <a:lnTo>
                    <a:pt x="1387" y="2855"/>
                  </a:lnTo>
                  <a:cubicBezTo>
                    <a:pt x="1522" y="2688"/>
                    <a:pt x="1579" y="2371"/>
                    <a:pt x="1579" y="2371"/>
                  </a:cubicBezTo>
                  <a:lnTo>
                    <a:pt x="1704" y="2470"/>
                  </a:lnTo>
                  <a:cubicBezTo>
                    <a:pt x="1762" y="2324"/>
                    <a:pt x="1684" y="2058"/>
                    <a:pt x="1642" y="1928"/>
                  </a:cubicBezTo>
                  <a:cubicBezTo>
                    <a:pt x="1819" y="1855"/>
                    <a:pt x="1975" y="1745"/>
                    <a:pt x="2111" y="1610"/>
                  </a:cubicBezTo>
                  <a:lnTo>
                    <a:pt x="2111" y="1610"/>
                  </a:lnTo>
                  <a:cubicBezTo>
                    <a:pt x="2043" y="2068"/>
                    <a:pt x="1991" y="2563"/>
                    <a:pt x="1949" y="2990"/>
                  </a:cubicBezTo>
                  <a:cubicBezTo>
                    <a:pt x="1501" y="3022"/>
                    <a:pt x="1116" y="3360"/>
                    <a:pt x="1116" y="3360"/>
                  </a:cubicBezTo>
                  <a:lnTo>
                    <a:pt x="1303" y="3386"/>
                  </a:lnTo>
                  <a:cubicBezTo>
                    <a:pt x="1064" y="3501"/>
                    <a:pt x="777" y="3991"/>
                    <a:pt x="777" y="3991"/>
                  </a:cubicBezTo>
                  <a:lnTo>
                    <a:pt x="965" y="3965"/>
                  </a:lnTo>
                  <a:lnTo>
                    <a:pt x="965" y="3965"/>
                  </a:lnTo>
                  <a:cubicBezTo>
                    <a:pt x="756" y="4230"/>
                    <a:pt x="756" y="4788"/>
                    <a:pt x="756" y="4788"/>
                  </a:cubicBezTo>
                  <a:lnTo>
                    <a:pt x="897" y="4699"/>
                  </a:lnTo>
                  <a:lnTo>
                    <a:pt x="897" y="4699"/>
                  </a:lnTo>
                  <a:cubicBezTo>
                    <a:pt x="876" y="4960"/>
                    <a:pt x="1043" y="5283"/>
                    <a:pt x="1043" y="5283"/>
                  </a:cubicBezTo>
                  <a:lnTo>
                    <a:pt x="1178" y="5111"/>
                  </a:lnTo>
                  <a:cubicBezTo>
                    <a:pt x="1241" y="5397"/>
                    <a:pt x="1715" y="5840"/>
                    <a:pt x="1715" y="5840"/>
                  </a:cubicBezTo>
                  <a:cubicBezTo>
                    <a:pt x="1913" y="5694"/>
                    <a:pt x="2090" y="5522"/>
                    <a:pt x="2241" y="5330"/>
                  </a:cubicBezTo>
                  <a:lnTo>
                    <a:pt x="2314" y="5413"/>
                  </a:lnTo>
                  <a:cubicBezTo>
                    <a:pt x="2533" y="5225"/>
                    <a:pt x="2616" y="4814"/>
                    <a:pt x="2616" y="4814"/>
                  </a:cubicBezTo>
                  <a:lnTo>
                    <a:pt x="2835" y="4944"/>
                  </a:lnTo>
                  <a:cubicBezTo>
                    <a:pt x="2861" y="4689"/>
                    <a:pt x="2824" y="4428"/>
                    <a:pt x="2731" y="4183"/>
                  </a:cubicBezTo>
                  <a:lnTo>
                    <a:pt x="2731" y="4183"/>
                  </a:lnTo>
                  <a:lnTo>
                    <a:pt x="2955" y="4189"/>
                  </a:lnTo>
                  <a:cubicBezTo>
                    <a:pt x="2887" y="3876"/>
                    <a:pt x="2574" y="3511"/>
                    <a:pt x="2574" y="3511"/>
                  </a:cubicBezTo>
                  <a:lnTo>
                    <a:pt x="2804" y="3459"/>
                  </a:lnTo>
                  <a:cubicBezTo>
                    <a:pt x="2679" y="3246"/>
                    <a:pt x="2267" y="3079"/>
                    <a:pt x="2085" y="3017"/>
                  </a:cubicBezTo>
                  <a:cubicBezTo>
                    <a:pt x="2121" y="2839"/>
                    <a:pt x="2163" y="2636"/>
                    <a:pt x="2205" y="2407"/>
                  </a:cubicBezTo>
                  <a:cubicBezTo>
                    <a:pt x="2267" y="2058"/>
                    <a:pt x="2350" y="1699"/>
                    <a:pt x="2439" y="1376"/>
                  </a:cubicBezTo>
                  <a:cubicBezTo>
                    <a:pt x="2486" y="1454"/>
                    <a:pt x="2543" y="1521"/>
                    <a:pt x="2616" y="1579"/>
                  </a:cubicBezTo>
                  <a:cubicBezTo>
                    <a:pt x="2564" y="1714"/>
                    <a:pt x="2486" y="1959"/>
                    <a:pt x="2533" y="2100"/>
                  </a:cubicBezTo>
                  <a:lnTo>
                    <a:pt x="2663" y="2006"/>
                  </a:lnTo>
                  <a:cubicBezTo>
                    <a:pt x="2663" y="2006"/>
                    <a:pt x="2710" y="2329"/>
                    <a:pt x="2835" y="2501"/>
                  </a:cubicBezTo>
                  <a:lnTo>
                    <a:pt x="2934" y="2386"/>
                  </a:lnTo>
                  <a:cubicBezTo>
                    <a:pt x="3012" y="2537"/>
                    <a:pt x="3127" y="2673"/>
                    <a:pt x="3267" y="2777"/>
                  </a:cubicBezTo>
                  <a:lnTo>
                    <a:pt x="3299" y="2610"/>
                  </a:lnTo>
                  <a:cubicBezTo>
                    <a:pt x="3299" y="2610"/>
                    <a:pt x="3502" y="2723"/>
                    <a:pt x="3684" y="2723"/>
                  </a:cubicBezTo>
                  <a:cubicBezTo>
                    <a:pt x="3702" y="2723"/>
                    <a:pt x="3719" y="2722"/>
                    <a:pt x="3736" y="2720"/>
                  </a:cubicBezTo>
                  <a:lnTo>
                    <a:pt x="3726" y="2647"/>
                  </a:lnTo>
                  <a:lnTo>
                    <a:pt x="3726" y="2647"/>
                  </a:lnTo>
                  <a:cubicBezTo>
                    <a:pt x="3759" y="2649"/>
                    <a:pt x="3792" y="2650"/>
                    <a:pt x="3825" y="2650"/>
                  </a:cubicBezTo>
                  <a:cubicBezTo>
                    <a:pt x="3955" y="2650"/>
                    <a:pt x="4086" y="2634"/>
                    <a:pt x="4210" y="2605"/>
                  </a:cubicBezTo>
                  <a:cubicBezTo>
                    <a:pt x="4210" y="2605"/>
                    <a:pt x="4200" y="2173"/>
                    <a:pt x="4080" y="2016"/>
                  </a:cubicBezTo>
                  <a:lnTo>
                    <a:pt x="4080" y="2016"/>
                  </a:lnTo>
                  <a:lnTo>
                    <a:pt x="4226" y="2022"/>
                  </a:lnTo>
                  <a:cubicBezTo>
                    <a:pt x="4174" y="1896"/>
                    <a:pt x="4096" y="1782"/>
                    <a:pt x="3997" y="1693"/>
                  </a:cubicBezTo>
                  <a:lnTo>
                    <a:pt x="4101" y="1662"/>
                  </a:lnTo>
                  <a:cubicBezTo>
                    <a:pt x="4101" y="1662"/>
                    <a:pt x="3825" y="1412"/>
                    <a:pt x="3596" y="1402"/>
                  </a:cubicBezTo>
                  <a:lnTo>
                    <a:pt x="3694" y="1318"/>
                  </a:lnTo>
                  <a:cubicBezTo>
                    <a:pt x="3694" y="1318"/>
                    <a:pt x="3528" y="1288"/>
                    <a:pt x="3369" y="1288"/>
                  </a:cubicBezTo>
                  <a:cubicBezTo>
                    <a:pt x="3289" y="1288"/>
                    <a:pt x="3212" y="1296"/>
                    <a:pt x="3158" y="1318"/>
                  </a:cubicBezTo>
                  <a:lnTo>
                    <a:pt x="3226" y="1214"/>
                  </a:lnTo>
                  <a:lnTo>
                    <a:pt x="3226" y="1214"/>
                  </a:lnTo>
                  <a:cubicBezTo>
                    <a:pt x="3033" y="1245"/>
                    <a:pt x="2845" y="1323"/>
                    <a:pt x="2694" y="1448"/>
                  </a:cubicBezTo>
                  <a:cubicBezTo>
                    <a:pt x="2621" y="1344"/>
                    <a:pt x="2559" y="1235"/>
                    <a:pt x="2507" y="1120"/>
                  </a:cubicBezTo>
                  <a:cubicBezTo>
                    <a:pt x="2679" y="532"/>
                    <a:pt x="2840" y="99"/>
                    <a:pt x="2840" y="99"/>
                  </a:cubicBezTo>
                  <a:lnTo>
                    <a:pt x="248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8" name="Google Shape;148;p13"/>
          <p:cNvGrpSpPr/>
          <p:nvPr/>
        </p:nvGrpSpPr>
        <p:grpSpPr>
          <a:xfrm>
            <a:off x="308469" y="4285025"/>
            <a:ext cx="885778" cy="858485"/>
            <a:chOff x="6282382" y="4297650"/>
            <a:chExt cx="885778" cy="858485"/>
          </a:xfrm>
        </p:grpSpPr>
        <p:sp>
          <p:nvSpPr>
            <p:cNvPr id="149" name="Google Shape;149;p13"/>
            <p:cNvSpPr/>
            <p:nvPr/>
          </p:nvSpPr>
          <p:spPr>
            <a:xfrm>
              <a:off x="6496835" y="4297650"/>
              <a:ext cx="340445" cy="567927"/>
            </a:xfrm>
            <a:custGeom>
              <a:rect b="b" l="l" r="r" t="t"/>
              <a:pathLst>
                <a:path extrusionOk="0" h="14610" w="8758">
                  <a:moveTo>
                    <a:pt x="5290" y="1"/>
                  </a:moveTo>
                  <a:cubicBezTo>
                    <a:pt x="3767" y="1"/>
                    <a:pt x="1615" y="1289"/>
                    <a:pt x="2058" y="6200"/>
                  </a:cubicBezTo>
                  <a:cubicBezTo>
                    <a:pt x="2511" y="11191"/>
                    <a:pt x="0" y="12353"/>
                    <a:pt x="1167" y="14004"/>
                  </a:cubicBezTo>
                  <a:cubicBezTo>
                    <a:pt x="1442" y="14395"/>
                    <a:pt x="1923" y="14610"/>
                    <a:pt x="2502" y="14610"/>
                  </a:cubicBezTo>
                  <a:cubicBezTo>
                    <a:pt x="3692" y="14610"/>
                    <a:pt x="5296" y="13702"/>
                    <a:pt x="6371" y="11540"/>
                  </a:cubicBezTo>
                  <a:cubicBezTo>
                    <a:pt x="8757" y="6747"/>
                    <a:pt x="8664" y="1090"/>
                    <a:pt x="6101" y="136"/>
                  </a:cubicBezTo>
                  <a:cubicBezTo>
                    <a:pt x="5873" y="52"/>
                    <a:pt x="5594" y="1"/>
                    <a:pt x="5290"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 name="Google Shape;150;p13"/>
            <p:cNvSpPr/>
            <p:nvPr/>
          </p:nvSpPr>
          <p:spPr>
            <a:xfrm>
              <a:off x="6531664" y="4298661"/>
              <a:ext cx="238599" cy="566761"/>
            </a:xfrm>
            <a:custGeom>
              <a:rect b="b" l="l" r="r" t="t"/>
              <a:pathLst>
                <a:path extrusionOk="0" h="14580" w="6138">
                  <a:moveTo>
                    <a:pt x="4006" y="1"/>
                  </a:moveTo>
                  <a:lnTo>
                    <a:pt x="4006" y="1"/>
                  </a:lnTo>
                  <a:cubicBezTo>
                    <a:pt x="3699" y="42"/>
                    <a:pt x="3402" y="136"/>
                    <a:pt x="3126" y="277"/>
                  </a:cubicBezTo>
                  <a:cubicBezTo>
                    <a:pt x="1954" y="1991"/>
                    <a:pt x="2048" y="4304"/>
                    <a:pt x="2079" y="6403"/>
                  </a:cubicBezTo>
                  <a:cubicBezTo>
                    <a:pt x="2121" y="9019"/>
                    <a:pt x="1600" y="11399"/>
                    <a:pt x="0" y="13400"/>
                  </a:cubicBezTo>
                  <a:cubicBezTo>
                    <a:pt x="47" y="13577"/>
                    <a:pt x="120" y="13749"/>
                    <a:pt x="224" y="13905"/>
                  </a:cubicBezTo>
                  <a:cubicBezTo>
                    <a:pt x="1579" y="12327"/>
                    <a:pt x="2397" y="10357"/>
                    <a:pt x="2563" y="8284"/>
                  </a:cubicBezTo>
                  <a:cubicBezTo>
                    <a:pt x="2767" y="5559"/>
                    <a:pt x="1923" y="2100"/>
                    <a:pt x="4006" y="1"/>
                  </a:cubicBezTo>
                  <a:close/>
                  <a:moveTo>
                    <a:pt x="4788" y="6"/>
                  </a:moveTo>
                  <a:cubicBezTo>
                    <a:pt x="4282" y="715"/>
                    <a:pt x="3928" y="1517"/>
                    <a:pt x="3746" y="2371"/>
                  </a:cubicBezTo>
                  <a:cubicBezTo>
                    <a:pt x="3444" y="3861"/>
                    <a:pt x="3605" y="5382"/>
                    <a:pt x="3574" y="6888"/>
                  </a:cubicBezTo>
                  <a:cubicBezTo>
                    <a:pt x="3522" y="9659"/>
                    <a:pt x="2621" y="12389"/>
                    <a:pt x="506" y="14223"/>
                  </a:cubicBezTo>
                  <a:cubicBezTo>
                    <a:pt x="641" y="14337"/>
                    <a:pt x="802" y="14426"/>
                    <a:pt x="969" y="14483"/>
                  </a:cubicBezTo>
                  <a:cubicBezTo>
                    <a:pt x="2709" y="12905"/>
                    <a:pt x="3699" y="10686"/>
                    <a:pt x="3980" y="8346"/>
                  </a:cubicBezTo>
                  <a:cubicBezTo>
                    <a:pt x="4168" y="6815"/>
                    <a:pt x="3986" y="5273"/>
                    <a:pt x="4079" y="3736"/>
                  </a:cubicBezTo>
                  <a:cubicBezTo>
                    <a:pt x="4163" y="2345"/>
                    <a:pt x="4559" y="1230"/>
                    <a:pt x="5304" y="157"/>
                  </a:cubicBezTo>
                  <a:cubicBezTo>
                    <a:pt x="5272" y="141"/>
                    <a:pt x="5236" y="126"/>
                    <a:pt x="5205" y="110"/>
                  </a:cubicBezTo>
                  <a:cubicBezTo>
                    <a:pt x="5069" y="63"/>
                    <a:pt x="4928" y="27"/>
                    <a:pt x="4788" y="6"/>
                  </a:cubicBezTo>
                  <a:close/>
                  <a:moveTo>
                    <a:pt x="5705" y="381"/>
                  </a:moveTo>
                  <a:cubicBezTo>
                    <a:pt x="5366" y="2522"/>
                    <a:pt x="5574" y="4705"/>
                    <a:pt x="5345" y="6877"/>
                  </a:cubicBezTo>
                  <a:cubicBezTo>
                    <a:pt x="5033" y="9868"/>
                    <a:pt x="3470" y="12639"/>
                    <a:pt x="1167" y="14535"/>
                  </a:cubicBezTo>
                  <a:cubicBezTo>
                    <a:pt x="1318" y="14564"/>
                    <a:pt x="1471" y="14579"/>
                    <a:pt x="1623" y="14579"/>
                  </a:cubicBezTo>
                  <a:cubicBezTo>
                    <a:pt x="1718" y="14579"/>
                    <a:pt x="1813" y="14574"/>
                    <a:pt x="1907" y="14561"/>
                  </a:cubicBezTo>
                  <a:cubicBezTo>
                    <a:pt x="3814" y="12842"/>
                    <a:pt x="5215" y="10503"/>
                    <a:pt x="5694" y="7956"/>
                  </a:cubicBezTo>
                  <a:cubicBezTo>
                    <a:pt x="6137" y="5591"/>
                    <a:pt x="5819" y="3158"/>
                    <a:pt x="6137" y="787"/>
                  </a:cubicBezTo>
                  <a:cubicBezTo>
                    <a:pt x="6012" y="631"/>
                    <a:pt x="5866" y="496"/>
                    <a:pt x="5705" y="38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 name="Google Shape;151;p13"/>
            <p:cNvSpPr/>
            <p:nvPr/>
          </p:nvSpPr>
          <p:spPr>
            <a:xfrm>
              <a:off x="6414000" y="4453369"/>
              <a:ext cx="535663" cy="325868"/>
            </a:xfrm>
            <a:custGeom>
              <a:rect b="b" l="l" r="r" t="t"/>
              <a:pathLst>
                <a:path extrusionOk="0" h="8383" w="13780">
                  <a:moveTo>
                    <a:pt x="6132" y="1"/>
                  </a:moveTo>
                  <a:cubicBezTo>
                    <a:pt x="5991" y="22"/>
                    <a:pt x="5851" y="48"/>
                    <a:pt x="5710" y="79"/>
                  </a:cubicBezTo>
                  <a:cubicBezTo>
                    <a:pt x="3923" y="496"/>
                    <a:pt x="2392" y="1855"/>
                    <a:pt x="1308" y="4080"/>
                  </a:cubicBezTo>
                  <a:cubicBezTo>
                    <a:pt x="714" y="5309"/>
                    <a:pt x="292" y="6612"/>
                    <a:pt x="47" y="7956"/>
                  </a:cubicBezTo>
                  <a:cubicBezTo>
                    <a:pt x="0" y="8149"/>
                    <a:pt x="136" y="8347"/>
                    <a:pt x="334" y="8378"/>
                  </a:cubicBezTo>
                  <a:cubicBezTo>
                    <a:pt x="352" y="8381"/>
                    <a:pt x="370" y="8382"/>
                    <a:pt x="388" y="8382"/>
                  </a:cubicBezTo>
                  <a:cubicBezTo>
                    <a:pt x="565" y="8382"/>
                    <a:pt x="721" y="8245"/>
                    <a:pt x="735" y="8060"/>
                  </a:cubicBezTo>
                  <a:cubicBezTo>
                    <a:pt x="969" y="6784"/>
                    <a:pt x="1376" y="5539"/>
                    <a:pt x="1933" y="4366"/>
                  </a:cubicBezTo>
                  <a:cubicBezTo>
                    <a:pt x="2907" y="2387"/>
                    <a:pt x="4236" y="1173"/>
                    <a:pt x="5762" y="777"/>
                  </a:cubicBezTo>
                  <a:cubicBezTo>
                    <a:pt x="5823" y="751"/>
                    <a:pt x="5888" y="739"/>
                    <a:pt x="5953" y="739"/>
                  </a:cubicBezTo>
                  <a:cubicBezTo>
                    <a:pt x="5966" y="739"/>
                    <a:pt x="5979" y="740"/>
                    <a:pt x="5991" y="741"/>
                  </a:cubicBezTo>
                  <a:cubicBezTo>
                    <a:pt x="6062" y="738"/>
                    <a:pt x="6133" y="736"/>
                    <a:pt x="6203" y="736"/>
                  </a:cubicBezTo>
                  <a:cubicBezTo>
                    <a:pt x="7647" y="736"/>
                    <a:pt x="9013" y="1341"/>
                    <a:pt x="10071" y="2335"/>
                  </a:cubicBezTo>
                  <a:cubicBezTo>
                    <a:pt x="10138" y="2402"/>
                    <a:pt x="10232" y="2439"/>
                    <a:pt x="10326" y="2444"/>
                  </a:cubicBezTo>
                  <a:cubicBezTo>
                    <a:pt x="12212" y="4637"/>
                    <a:pt x="13050" y="8039"/>
                    <a:pt x="13061" y="8086"/>
                  </a:cubicBezTo>
                  <a:cubicBezTo>
                    <a:pt x="13097" y="8248"/>
                    <a:pt x="13238" y="8357"/>
                    <a:pt x="13405" y="8357"/>
                  </a:cubicBezTo>
                  <a:cubicBezTo>
                    <a:pt x="13426" y="8357"/>
                    <a:pt x="13452" y="8357"/>
                    <a:pt x="13478" y="8347"/>
                  </a:cubicBezTo>
                  <a:cubicBezTo>
                    <a:pt x="13665" y="8300"/>
                    <a:pt x="13780" y="8112"/>
                    <a:pt x="13733" y="7925"/>
                  </a:cubicBezTo>
                  <a:cubicBezTo>
                    <a:pt x="13384" y="6523"/>
                    <a:pt x="12863" y="5174"/>
                    <a:pt x="12175" y="3903"/>
                  </a:cubicBezTo>
                  <a:cubicBezTo>
                    <a:pt x="11769" y="3158"/>
                    <a:pt x="11274" y="2465"/>
                    <a:pt x="10701" y="1840"/>
                  </a:cubicBezTo>
                  <a:cubicBezTo>
                    <a:pt x="10670" y="1803"/>
                    <a:pt x="10633" y="1767"/>
                    <a:pt x="10602" y="1730"/>
                  </a:cubicBezTo>
                  <a:cubicBezTo>
                    <a:pt x="10576" y="1704"/>
                    <a:pt x="10545" y="1684"/>
                    <a:pt x="10519" y="1658"/>
                  </a:cubicBezTo>
                  <a:cubicBezTo>
                    <a:pt x="9419" y="673"/>
                    <a:pt x="8018" y="95"/>
                    <a:pt x="6549" y="11"/>
                  </a:cubicBezTo>
                  <a:cubicBezTo>
                    <a:pt x="6408" y="1"/>
                    <a:pt x="6273" y="1"/>
                    <a:pt x="613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 name="Google Shape;152;p13"/>
            <p:cNvSpPr/>
            <p:nvPr/>
          </p:nvSpPr>
          <p:spPr>
            <a:xfrm>
              <a:off x="6611156" y="4443418"/>
              <a:ext cx="557004" cy="409444"/>
            </a:xfrm>
            <a:custGeom>
              <a:rect b="b" l="l" r="r" t="t"/>
              <a:pathLst>
                <a:path extrusionOk="0" h="10533" w="14329">
                  <a:moveTo>
                    <a:pt x="10654" y="0"/>
                  </a:moveTo>
                  <a:cubicBezTo>
                    <a:pt x="9410" y="0"/>
                    <a:pt x="7794" y="765"/>
                    <a:pt x="5999" y="3174"/>
                  </a:cubicBezTo>
                  <a:cubicBezTo>
                    <a:pt x="3003" y="7186"/>
                    <a:pt x="362" y="6373"/>
                    <a:pt x="122" y="8384"/>
                  </a:cubicBezTo>
                  <a:cubicBezTo>
                    <a:pt x="1" y="9440"/>
                    <a:pt x="1218" y="10533"/>
                    <a:pt x="3180" y="10533"/>
                  </a:cubicBezTo>
                  <a:cubicBezTo>
                    <a:pt x="3908" y="10533"/>
                    <a:pt x="4738" y="10383"/>
                    <a:pt x="5639" y="10025"/>
                  </a:cubicBezTo>
                  <a:cubicBezTo>
                    <a:pt x="10614" y="8050"/>
                    <a:pt x="14329" y="3773"/>
                    <a:pt x="13053" y="1356"/>
                  </a:cubicBezTo>
                  <a:cubicBezTo>
                    <a:pt x="12719" y="720"/>
                    <a:pt x="11861" y="0"/>
                    <a:pt x="10654"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 name="Google Shape;153;p13"/>
            <p:cNvSpPr/>
            <p:nvPr/>
          </p:nvSpPr>
          <p:spPr>
            <a:xfrm>
              <a:off x="6616093" y="4447111"/>
              <a:ext cx="512378" cy="381572"/>
            </a:xfrm>
            <a:custGeom>
              <a:rect b="b" l="l" r="r" t="t"/>
              <a:pathLst>
                <a:path extrusionOk="0" h="9816" w="13181">
                  <a:moveTo>
                    <a:pt x="11274" y="0"/>
                  </a:moveTo>
                  <a:cubicBezTo>
                    <a:pt x="9253" y="485"/>
                    <a:pt x="7778" y="2272"/>
                    <a:pt x="6403" y="3855"/>
                  </a:cubicBezTo>
                  <a:cubicBezTo>
                    <a:pt x="4689" y="5830"/>
                    <a:pt x="2710" y="7257"/>
                    <a:pt x="183" y="7679"/>
                  </a:cubicBezTo>
                  <a:cubicBezTo>
                    <a:pt x="94" y="7841"/>
                    <a:pt x="37" y="8018"/>
                    <a:pt x="11" y="8205"/>
                  </a:cubicBezTo>
                  <a:cubicBezTo>
                    <a:pt x="2074" y="7929"/>
                    <a:pt x="3996" y="7012"/>
                    <a:pt x="5507" y="5580"/>
                  </a:cubicBezTo>
                  <a:cubicBezTo>
                    <a:pt x="7476" y="3689"/>
                    <a:pt x="9159" y="553"/>
                    <a:pt x="12113" y="381"/>
                  </a:cubicBezTo>
                  <a:cubicBezTo>
                    <a:pt x="11858" y="204"/>
                    <a:pt x="11571" y="79"/>
                    <a:pt x="11274" y="0"/>
                  </a:cubicBezTo>
                  <a:close/>
                  <a:moveTo>
                    <a:pt x="12686" y="907"/>
                  </a:moveTo>
                  <a:cubicBezTo>
                    <a:pt x="11832" y="1089"/>
                    <a:pt x="11029" y="1454"/>
                    <a:pt x="10326" y="1970"/>
                  </a:cubicBezTo>
                  <a:cubicBezTo>
                    <a:pt x="9107" y="2876"/>
                    <a:pt x="8211" y="4116"/>
                    <a:pt x="7185" y="5220"/>
                  </a:cubicBezTo>
                  <a:cubicBezTo>
                    <a:pt x="5324" y="7215"/>
                    <a:pt x="2873" y="8629"/>
                    <a:pt x="134" y="8629"/>
                  </a:cubicBezTo>
                  <a:cubicBezTo>
                    <a:pt x="90" y="8629"/>
                    <a:pt x="45" y="8628"/>
                    <a:pt x="1" y="8627"/>
                  </a:cubicBezTo>
                  <a:lnTo>
                    <a:pt x="1" y="8627"/>
                  </a:lnTo>
                  <a:cubicBezTo>
                    <a:pt x="27" y="8805"/>
                    <a:pt x="84" y="8976"/>
                    <a:pt x="173" y="9133"/>
                  </a:cubicBezTo>
                  <a:cubicBezTo>
                    <a:pt x="2527" y="9117"/>
                    <a:pt x="4736" y="8122"/>
                    <a:pt x="6518" y="6575"/>
                  </a:cubicBezTo>
                  <a:cubicBezTo>
                    <a:pt x="7680" y="5554"/>
                    <a:pt x="8570" y="4288"/>
                    <a:pt x="9670" y="3209"/>
                  </a:cubicBezTo>
                  <a:cubicBezTo>
                    <a:pt x="10665" y="2225"/>
                    <a:pt x="11701" y="1662"/>
                    <a:pt x="12967" y="1360"/>
                  </a:cubicBezTo>
                  <a:cubicBezTo>
                    <a:pt x="12952" y="1329"/>
                    <a:pt x="12941" y="1292"/>
                    <a:pt x="12920" y="1261"/>
                  </a:cubicBezTo>
                  <a:cubicBezTo>
                    <a:pt x="12853" y="1136"/>
                    <a:pt x="12774" y="1016"/>
                    <a:pt x="12686" y="907"/>
                  </a:cubicBezTo>
                  <a:close/>
                  <a:moveTo>
                    <a:pt x="13118" y="1792"/>
                  </a:moveTo>
                  <a:cubicBezTo>
                    <a:pt x="11436" y="3168"/>
                    <a:pt x="10133" y="4934"/>
                    <a:pt x="8518" y="6393"/>
                  </a:cubicBezTo>
                  <a:cubicBezTo>
                    <a:pt x="6402" y="8306"/>
                    <a:pt x="3585" y="9314"/>
                    <a:pt x="767" y="9314"/>
                  </a:cubicBezTo>
                  <a:cubicBezTo>
                    <a:pt x="609" y="9314"/>
                    <a:pt x="450" y="9311"/>
                    <a:pt x="292" y="9305"/>
                  </a:cubicBezTo>
                  <a:lnTo>
                    <a:pt x="292" y="9305"/>
                  </a:lnTo>
                  <a:cubicBezTo>
                    <a:pt x="438" y="9503"/>
                    <a:pt x="615" y="9675"/>
                    <a:pt x="824" y="9815"/>
                  </a:cubicBezTo>
                  <a:cubicBezTo>
                    <a:pt x="3392" y="9810"/>
                    <a:pt x="5997" y="9003"/>
                    <a:pt x="8049" y="7424"/>
                  </a:cubicBezTo>
                  <a:cubicBezTo>
                    <a:pt x="9967" y="5965"/>
                    <a:pt x="11347" y="3934"/>
                    <a:pt x="13170" y="2386"/>
                  </a:cubicBezTo>
                  <a:cubicBezTo>
                    <a:pt x="13181" y="2188"/>
                    <a:pt x="13160" y="1985"/>
                    <a:pt x="13118" y="1792"/>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 name="Google Shape;154;p13"/>
            <p:cNvSpPr/>
            <p:nvPr/>
          </p:nvSpPr>
          <p:spPr>
            <a:xfrm>
              <a:off x="6282382" y="4755322"/>
              <a:ext cx="799724" cy="45403"/>
            </a:xfrm>
            <a:custGeom>
              <a:rect b="b" l="l" r="r" t="t"/>
              <a:pathLst>
                <a:path extrusionOk="0" h="1168" w="20573">
                  <a:moveTo>
                    <a:pt x="308" y="0"/>
                  </a:moveTo>
                  <a:cubicBezTo>
                    <a:pt x="136" y="0"/>
                    <a:pt x="0" y="136"/>
                    <a:pt x="0" y="308"/>
                  </a:cubicBezTo>
                  <a:lnTo>
                    <a:pt x="0" y="860"/>
                  </a:lnTo>
                  <a:cubicBezTo>
                    <a:pt x="0" y="1032"/>
                    <a:pt x="136" y="1167"/>
                    <a:pt x="308" y="1167"/>
                  </a:cubicBezTo>
                  <a:lnTo>
                    <a:pt x="20265" y="1167"/>
                  </a:lnTo>
                  <a:cubicBezTo>
                    <a:pt x="20437" y="1167"/>
                    <a:pt x="20573" y="1032"/>
                    <a:pt x="20573" y="860"/>
                  </a:cubicBezTo>
                  <a:lnTo>
                    <a:pt x="20573" y="308"/>
                  </a:lnTo>
                  <a:cubicBezTo>
                    <a:pt x="20573" y="136"/>
                    <a:pt x="20437" y="0"/>
                    <a:pt x="20265"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 name="Google Shape;155;p13"/>
            <p:cNvSpPr/>
            <p:nvPr/>
          </p:nvSpPr>
          <p:spPr>
            <a:xfrm>
              <a:off x="6351417" y="4800685"/>
              <a:ext cx="661454" cy="355450"/>
            </a:xfrm>
            <a:custGeom>
              <a:rect b="b" l="l" r="r" t="t"/>
              <a:pathLst>
                <a:path extrusionOk="0" h="9144" w="17016">
                  <a:moveTo>
                    <a:pt x="1" y="0"/>
                  </a:moveTo>
                  <a:lnTo>
                    <a:pt x="16" y="297"/>
                  </a:lnTo>
                  <a:lnTo>
                    <a:pt x="433" y="7825"/>
                  </a:lnTo>
                  <a:cubicBezTo>
                    <a:pt x="475" y="8565"/>
                    <a:pt x="1084" y="9143"/>
                    <a:pt x="1824" y="9143"/>
                  </a:cubicBezTo>
                  <a:lnTo>
                    <a:pt x="15197" y="9143"/>
                  </a:lnTo>
                  <a:cubicBezTo>
                    <a:pt x="15937" y="9143"/>
                    <a:pt x="16546" y="8565"/>
                    <a:pt x="16588" y="7825"/>
                  </a:cubicBezTo>
                  <a:lnTo>
                    <a:pt x="16963" y="948"/>
                  </a:lnTo>
                  <a:lnTo>
                    <a:pt x="1701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 name="Google Shape;156;p13"/>
            <p:cNvSpPr/>
            <p:nvPr/>
          </p:nvSpPr>
          <p:spPr>
            <a:xfrm>
              <a:off x="6351417" y="4800685"/>
              <a:ext cx="661649" cy="36890"/>
            </a:xfrm>
            <a:custGeom>
              <a:rect b="b" l="l" r="r" t="t"/>
              <a:pathLst>
                <a:path extrusionOk="0" h="949" w="17021">
                  <a:moveTo>
                    <a:pt x="1" y="0"/>
                  </a:moveTo>
                  <a:lnTo>
                    <a:pt x="16" y="297"/>
                  </a:lnTo>
                  <a:lnTo>
                    <a:pt x="16963" y="948"/>
                  </a:lnTo>
                  <a:lnTo>
                    <a:pt x="17020"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57" name="Google Shape;157;p1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4" name="Shape 14"/>
        <p:cNvGrpSpPr/>
        <p:nvPr/>
      </p:nvGrpSpPr>
      <p:grpSpPr>
        <a:xfrm>
          <a:off x="0" y="0"/>
          <a:ext cx="0" cy="0"/>
          <a:chOff x="0" y="0"/>
          <a:chExt cx="0" cy="0"/>
        </a:xfrm>
      </p:grpSpPr>
      <p:pic>
        <p:nvPicPr>
          <p:cNvPr id="15" name="Google Shape;15;p3"/>
          <p:cNvPicPr preferRelativeResize="0"/>
          <p:nvPr/>
        </p:nvPicPr>
        <p:blipFill rotWithShape="1">
          <a:blip r:embed="rId2">
            <a:alphaModFix amt="10000"/>
          </a:blip>
          <a:srcRect b="0" l="0" r="0" t="0"/>
          <a:stretch/>
        </p:blipFill>
        <p:spPr>
          <a:xfrm>
            <a:off x="1" y="0"/>
            <a:ext cx="9144003" cy="5143501"/>
          </a:xfrm>
          <a:prstGeom prst="rect">
            <a:avLst/>
          </a:prstGeom>
          <a:noFill/>
          <a:ln>
            <a:noFill/>
          </a:ln>
        </p:spPr>
      </p:pic>
      <p:sp>
        <p:nvSpPr>
          <p:cNvPr id="16" name="Google Shape;16;p3"/>
          <p:cNvSpPr txBox="1"/>
          <p:nvPr>
            <p:ph type="title"/>
          </p:nvPr>
        </p:nvSpPr>
        <p:spPr>
          <a:xfrm>
            <a:off x="811975" y="1017225"/>
            <a:ext cx="4294800" cy="572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17" name="Google Shape;17;p3"/>
          <p:cNvSpPr txBox="1"/>
          <p:nvPr>
            <p:ph idx="1" type="subTitle"/>
          </p:nvPr>
        </p:nvSpPr>
        <p:spPr>
          <a:xfrm>
            <a:off x="811975" y="1999550"/>
            <a:ext cx="4294800" cy="22983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Font typeface="Nunito Light"/>
              <a:buChar char="●"/>
              <a:defRPr>
                <a:latin typeface="Open Sans Medium"/>
                <a:ea typeface="Open Sans Medium"/>
                <a:cs typeface="Open Sans Medium"/>
                <a:sym typeface="Open Sans Medium"/>
              </a:defRPr>
            </a:lvl1pPr>
            <a:lvl2pPr lvl="1" algn="ctr">
              <a:lnSpc>
                <a:spcPct val="100000"/>
              </a:lnSpc>
              <a:spcBef>
                <a:spcPts val="0"/>
              </a:spcBef>
              <a:spcAft>
                <a:spcPts val="0"/>
              </a:spcAft>
              <a:buClr>
                <a:srgbClr val="E76A28"/>
              </a:buClr>
              <a:buSzPts val="1200"/>
              <a:buFont typeface="Nunito Light"/>
              <a:buChar char="○"/>
              <a:defRPr/>
            </a:lvl2pPr>
            <a:lvl3pPr lvl="2" algn="ctr">
              <a:lnSpc>
                <a:spcPct val="100000"/>
              </a:lnSpc>
              <a:spcBef>
                <a:spcPts val="0"/>
              </a:spcBef>
              <a:spcAft>
                <a:spcPts val="0"/>
              </a:spcAft>
              <a:buClr>
                <a:srgbClr val="E76A28"/>
              </a:buClr>
              <a:buSzPts val="1200"/>
              <a:buFont typeface="Nunito Light"/>
              <a:buChar char="■"/>
              <a:defRPr/>
            </a:lvl3pPr>
            <a:lvl4pPr lvl="3" algn="ctr">
              <a:lnSpc>
                <a:spcPct val="100000"/>
              </a:lnSpc>
              <a:spcBef>
                <a:spcPts val="0"/>
              </a:spcBef>
              <a:spcAft>
                <a:spcPts val="0"/>
              </a:spcAft>
              <a:buClr>
                <a:srgbClr val="E76A28"/>
              </a:buClr>
              <a:buSzPts val="1200"/>
              <a:buFont typeface="Nunito Light"/>
              <a:buChar char="●"/>
              <a:defRPr/>
            </a:lvl4pPr>
            <a:lvl5pPr lvl="4" algn="ctr">
              <a:lnSpc>
                <a:spcPct val="100000"/>
              </a:lnSpc>
              <a:spcBef>
                <a:spcPts val="0"/>
              </a:spcBef>
              <a:spcAft>
                <a:spcPts val="0"/>
              </a:spcAft>
              <a:buClr>
                <a:srgbClr val="E76A28"/>
              </a:buClr>
              <a:buSzPts val="1200"/>
              <a:buFont typeface="Nunito Light"/>
              <a:buChar char="○"/>
              <a:defRPr/>
            </a:lvl5pPr>
            <a:lvl6pPr lvl="5" algn="ctr">
              <a:lnSpc>
                <a:spcPct val="100000"/>
              </a:lnSpc>
              <a:spcBef>
                <a:spcPts val="0"/>
              </a:spcBef>
              <a:spcAft>
                <a:spcPts val="0"/>
              </a:spcAft>
              <a:buClr>
                <a:srgbClr val="999999"/>
              </a:buClr>
              <a:buSzPts val="1200"/>
              <a:buFont typeface="Nunito Light"/>
              <a:buChar char="■"/>
              <a:defRPr/>
            </a:lvl6pPr>
            <a:lvl7pPr lvl="6" algn="ctr">
              <a:lnSpc>
                <a:spcPct val="100000"/>
              </a:lnSpc>
              <a:spcBef>
                <a:spcPts val="0"/>
              </a:spcBef>
              <a:spcAft>
                <a:spcPts val="0"/>
              </a:spcAft>
              <a:buClr>
                <a:srgbClr val="999999"/>
              </a:buClr>
              <a:buSzPts val="1200"/>
              <a:buFont typeface="Nunito Light"/>
              <a:buChar char="●"/>
              <a:defRPr/>
            </a:lvl7pPr>
            <a:lvl8pPr lvl="7" algn="ctr">
              <a:lnSpc>
                <a:spcPct val="100000"/>
              </a:lnSpc>
              <a:spcBef>
                <a:spcPts val="0"/>
              </a:spcBef>
              <a:spcAft>
                <a:spcPts val="0"/>
              </a:spcAft>
              <a:buClr>
                <a:srgbClr val="999999"/>
              </a:buClr>
              <a:buSzPts val="1200"/>
              <a:buFont typeface="Nunito Light"/>
              <a:buChar char="○"/>
              <a:defRPr/>
            </a:lvl8pPr>
            <a:lvl9pPr lvl="8" algn="ctr">
              <a:lnSpc>
                <a:spcPct val="100000"/>
              </a:lnSpc>
              <a:spcBef>
                <a:spcPts val="0"/>
              </a:spcBef>
              <a:spcAft>
                <a:spcPts val="0"/>
              </a:spcAft>
              <a:buClr>
                <a:srgbClr val="999999"/>
              </a:buClr>
              <a:buSzPts val="1200"/>
              <a:buFont typeface="Nunito Light"/>
              <a:buChar char="■"/>
              <a:defRPr/>
            </a:lvl9pPr>
          </a:lstStyle>
          <a:p/>
        </p:txBody>
      </p:sp>
      <p:sp>
        <p:nvSpPr>
          <p:cNvPr id="18" name="Google Shape;18;p3"/>
          <p:cNvSpPr/>
          <p:nvPr>
            <p:ph idx="2" type="pic"/>
          </p:nvPr>
        </p:nvSpPr>
        <p:spPr>
          <a:xfrm>
            <a:off x="5216200" y="539500"/>
            <a:ext cx="3421200" cy="4064400"/>
          </a:xfrm>
          <a:prstGeom prst="roundRect">
            <a:avLst>
              <a:gd fmla="val 16667" name="adj"/>
            </a:avLst>
          </a:prstGeom>
          <a:noFill/>
          <a:ln>
            <a:noFill/>
          </a:ln>
        </p:spPr>
      </p:sp>
      <p:sp>
        <p:nvSpPr>
          <p:cNvPr id="19" name="Google Shape;19;p3"/>
          <p:cNvSpPr/>
          <p:nvPr/>
        </p:nvSpPr>
        <p:spPr>
          <a:xfrm>
            <a:off x="140151" y="1"/>
            <a:ext cx="671818" cy="1140498"/>
          </a:xfrm>
          <a:custGeom>
            <a:rect b="b" l="l" r="r" t="t"/>
            <a:pathLst>
              <a:path extrusionOk="0" h="12958" w="7633">
                <a:moveTo>
                  <a:pt x="3439" y="0"/>
                </a:moveTo>
                <a:lnTo>
                  <a:pt x="3168" y="21"/>
                </a:lnTo>
                <a:lnTo>
                  <a:pt x="3215" y="620"/>
                </a:lnTo>
                <a:cubicBezTo>
                  <a:pt x="3069" y="980"/>
                  <a:pt x="2725" y="1636"/>
                  <a:pt x="1960" y="2371"/>
                </a:cubicBezTo>
                <a:cubicBezTo>
                  <a:pt x="923" y="3345"/>
                  <a:pt x="1" y="4569"/>
                  <a:pt x="897" y="4736"/>
                </a:cubicBezTo>
                <a:cubicBezTo>
                  <a:pt x="932" y="4742"/>
                  <a:pt x="968" y="4745"/>
                  <a:pt x="1004" y="4745"/>
                </a:cubicBezTo>
                <a:cubicBezTo>
                  <a:pt x="1881" y="4745"/>
                  <a:pt x="2991" y="2904"/>
                  <a:pt x="3252" y="1172"/>
                </a:cubicBezTo>
                <a:lnTo>
                  <a:pt x="3449" y="3751"/>
                </a:lnTo>
                <a:cubicBezTo>
                  <a:pt x="3278" y="4131"/>
                  <a:pt x="2929" y="4705"/>
                  <a:pt x="2267" y="5335"/>
                </a:cubicBezTo>
                <a:cubicBezTo>
                  <a:pt x="1241" y="6314"/>
                  <a:pt x="319" y="7539"/>
                  <a:pt x="1209" y="7700"/>
                </a:cubicBezTo>
                <a:cubicBezTo>
                  <a:pt x="1246" y="7707"/>
                  <a:pt x="1283" y="7710"/>
                  <a:pt x="1320" y="7710"/>
                </a:cubicBezTo>
                <a:cubicBezTo>
                  <a:pt x="2143" y="7710"/>
                  <a:pt x="3168" y="6100"/>
                  <a:pt x="3507" y="4475"/>
                </a:cubicBezTo>
                <a:lnTo>
                  <a:pt x="3767" y="7789"/>
                </a:lnTo>
                <a:cubicBezTo>
                  <a:pt x="3590" y="8112"/>
                  <a:pt x="3361" y="8403"/>
                  <a:pt x="3085" y="8653"/>
                </a:cubicBezTo>
                <a:cubicBezTo>
                  <a:pt x="2439" y="9273"/>
                  <a:pt x="1861" y="10044"/>
                  <a:pt x="2423" y="10149"/>
                </a:cubicBezTo>
                <a:cubicBezTo>
                  <a:pt x="2446" y="10153"/>
                  <a:pt x="2468" y="10155"/>
                  <a:pt x="2491" y="10155"/>
                </a:cubicBezTo>
                <a:cubicBezTo>
                  <a:pt x="2970" y="10155"/>
                  <a:pt x="3555" y="9291"/>
                  <a:pt x="3809" y="8351"/>
                </a:cubicBezTo>
                <a:lnTo>
                  <a:pt x="3898" y="9424"/>
                </a:lnTo>
                <a:cubicBezTo>
                  <a:pt x="3871" y="9872"/>
                  <a:pt x="3783" y="10315"/>
                  <a:pt x="3637" y="10742"/>
                </a:cubicBezTo>
                <a:cubicBezTo>
                  <a:pt x="3238" y="11841"/>
                  <a:pt x="3049" y="12957"/>
                  <a:pt x="3593" y="12957"/>
                </a:cubicBezTo>
                <a:cubicBezTo>
                  <a:pt x="3624" y="12957"/>
                  <a:pt x="3658" y="12954"/>
                  <a:pt x="3694" y="12946"/>
                </a:cubicBezTo>
                <a:cubicBezTo>
                  <a:pt x="4361" y="12805"/>
                  <a:pt x="4642" y="10774"/>
                  <a:pt x="4153" y="9268"/>
                </a:cubicBezTo>
                <a:lnTo>
                  <a:pt x="4111" y="8716"/>
                </a:lnTo>
                <a:lnTo>
                  <a:pt x="4111" y="8716"/>
                </a:lnTo>
                <a:cubicBezTo>
                  <a:pt x="4419" y="9736"/>
                  <a:pt x="5248" y="10748"/>
                  <a:pt x="5803" y="10748"/>
                </a:cubicBezTo>
                <a:cubicBezTo>
                  <a:pt x="5849" y="10748"/>
                  <a:pt x="5893" y="10741"/>
                  <a:pt x="5934" y="10727"/>
                </a:cubicBezTo>
                <a:cubicBezTo>
                  <a:pt x="6481" y="10539"/>
                  <a:pt x="5783" y="9867"/>
                  <a:pt x="5044" y="9357"/>
                </a:cubicBezTo>
                <a:cubicBezTo>
                  <a:pt x="4486" y="8966"/>
                  <a:pt x="4210" y="8586"/>
                  <a:pt x="4090" y="8377"/>
                </a:cubicBezTo>
                <a:lnTo>
                  <a:pt x="3887" y="5773"/>
                </a:lnTo>
                <a:lnTo>
                  <a:pt x="3887" y="5773"/>
                </a:lnTo>
                <a:cubicBezTo>
                  <a:pt x="4382" y="7383"/>
                  <a:pt x="5689" y="8985"/>
                  <a:pt x="6564" y="8985"/>
                </a:cubicBezTo>
                <a:cubicBezTo>
                  <a:pt x="6637" y="8985"/>
                  <a:pt x="6707" y="8974"/>
                  <a:pt x="6773" y="8950"/>
                </a:cubicBezTo>
                <a:cubicBezTo>
                  <a:pt x="7633" y="8648"/>
                  <a:pt x="6534" y="7580"/>
                  <a:pt x="5361" y="6773"/>
                </a:cubicBezTo>
                <a:cubicBezTo>
                  <a:pt x="4481" y="6163"/>
                  <a:pt x="4038" y="5559"/>
                  <a:pt x="3845" y="5231"/>
                </a:cubicBezTo>
                <a:lnTo>
                  <a:pt x="3601" y="2105"/>
                </a:lnTo>
                <a:lnTo>
                  <a:pt x="3601" y="2105"/>
                </a:lnTo>
                <a:cubicBezTo>
                  <a:pt x="4120" y="3681"/>
                  <a:pt x="5392" y="5217"/>
                  <a:pt x="6249" y="5217"/>
                </a:cubicBezTo>
                <a:cubicBezTo>
                  <a:pt x="6321" y="5217"/>
                  <a:pt x="6390" y="5206"/>
                  <a:pt x="6455" y="5184"/>
                </a:cubicBezTo>
                <a:cubicBezTo>
                  <a:pt x="7315" y="4882"/>
                  <a:pt x="6497" y="4100"/>
                  <a:pt x="5184" y="3183"/>
                </a:cubicBezTo>
                <a:cubicBezTo>
                  <a:pt x="4533" y="2735"/>
                  <a:pt x="3976" y="2157"/>
                  <a:pt x="3554" y="1490"/>
                </a:cubicBezTo>
                <a:lnTo>
                  <a:pt x="3439"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 name="Google Shape;20;p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6">
    <p:spTree>
      <p:nvGrpSpPr>
        <p:cNvPr id="21" name="Shape 21"/>
        <p:cNvGrpSpPr/>
        <p:nvPr/>
      </p:nvGrpSpPr>
      <p:grpSpPr>
        <a:xfrm>
          <a:off x="0" y="0"/>
          <a:ext cx="0" cy="0"/>
          <a:chOff x="0" y="0"/>
          <a:chExt cx="0" cy="0"/>
        </a:xfrm>
      </p:grpSpPr>
      <p:sp>
        <p:nvSpPr>
          <p:cNvPr id="22" name="Google Shape;22;p4"/>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23" name="Google Shape;23;p4"/>
          <p:cNvSpPr txBox="1"/>
          <p:nvPr>
            <p:ph idx="1" type="subTitle"/>
          </p:nvPr>
        </p:nvSpPr>
        <p:spPr>
          <a:xfrm>
            <a:off x="901850" y="2275025"/>
            <a:ext cx="2196600" cy="16683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200"/>
              <a:buNone/>
              <a:defRPr>
                <a:latin typeface="Open Sans Medium"/>
                <a:ea typeface="Open Sans Medium"/>
                <a:cs typeface="Open Sans Medium"/>
                <a:sym typeface="Open Sans Medium"/>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24" name="Google Shape;24;p4"/>
          <p:cNvSpPr txBox="1"/>
          <p:nvPr>
            <p:ph idx="2" type="subTitle"/>
          </p:nvPr>
        </p:nvSpPr>
        <p:spPr>
          <a:xfrm>
            <a:off x="3473632" y="2275025"/>
            <a:ext cx="2196600" cy="16683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200"/>
              <a:buNone/>
              <a:defRPr>
                <a:latin typeface="Open Sans Medium"/>
                <a:ea typeface="Open Sans Medium"/>
                <a:cs typeface="Open Sans Medium"/>
                <a:sym typeface="Open Sans Medium"/>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25" name="Google Shape;25;p4"/>
          <p:cNvSpPr txBox="1"/>
          <p:nvPr>
            <p:ph idx="3" type="subTitle"/>
          </p:nvPr>
        </p:nvSpPr>
        <p:spPr>
          <a:xfrm>
            <a:off x="6045421" y="2275025"/>
            <a:ext cx="2196600" cy="16683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200"/>
              <a:buNone/>
              <a:defRPr>
                <a:latin typeface="Open Sans Medium"/>
                <a:ea typeface="Open Sans Medium"/>
                <a:cs typeface="Open Sans Medium"/>
                <a:sym typeface="Open Sans Medium"/>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26" name="Google Shape;26;p4"/>
          <p:cNvSpPr txBox="1"/>
          <p:nvPr>
            <p:ph idx="4" type="subTitle"/>
          </p:nvPr>
        </p:nvSpPr>
        <p:spPr>
          <a:xfrm>
            <a:off x="901850" y="1380625"/>
            <a:ext cx="2196600" cy="801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400"/>
              <a:buFont typeface="Bebas Neue"/>
              <a:buNone/>
              <a:defRPr b="1" sz="1800">
                <a:solidFill>
                  <a:schemeClr val="dk1"/>
                </a:solidFill>
                <a:latin typeface="Work Sans"/>
                <a:ea typeface="Work Sans"/>
                <a:cs typeface="Work Sans"/>
                <a:sym typeface="Work Sans"/>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27" name="Google Shape;27;p4"/>
          <p:cNvSpPr txBox="1"/>
          <p:nvPr>
            <p:ph idx="5" type="subTitle"/>
          </p:nvPr>
        </p:nvSpPr>
        <p:spPr>
          <a:xfrm>
            <a:off x="3473636" y="1380625"/>
            <a:ext cx="2196600" cy="801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400"/>
              <a:buFont typeface="Bebas Neue"/>
              <a:buNone/>
              <a:defRPr b="1" sz="1800">
                <a:solidFill>
                  <a:schemeClr val="dk1"/>
                </a:solidFill>
                <a:latin typeface="Work Sans"/>
                <a:ea typeface="Work Sans"/>
                <a:cs typeface="Work Sans"/>
                <a:sym typeface="Work Sans"/>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28" name="Google Shape;28;p4"/>
          <p:cNvSpPr txBox="1"/>
          <p:nvPr>
            <p:ph idx="6" type="subTitle"/>
          </p:nvPr>
        </p:nvSpPr>
        <p:spPr>
          <a:xfrm>
            <a:off x="6045421" y="1380625"/>
            <a:ext cx="2196600" cy="801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400"/>
              <a:buFont typeface="Bebas Neue"/>
              <a:buNone/>
              <a:defRPr b="1" sz="1800">
                <a:solidFill>
                  <a:schemeClr val="dk1"/>
                </a:solidFill>
                <a:latin typeface="Work Sans"/>
                <a:ea typeface="Work Sans"/>
                <a:cs typeface="Work Sans"/>
                <a:sym typeface="Work Sans"/>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pic>
        <p:nvPicPr>
          <p:cNvPr id="29" name="Google Shape;29;p4"/>
          <p:cNvPicPr preferRelativeResize="0"/>
          <p:nvPr/>
        </p:nvPicPr>
        <p:blipFill rotWithShape="1">
          <a:blip r:embed="rId2">
            <a:alphaModFix amt="10000"/>
          </a:blip>
          <a:srcRect b="0" l="0" r="0" t="0"/>
          <a:stretch/>
        </p:blipFill>
        <p:spPr>
          <a:xfrm>
            <a:off x="1" y="0"/>
            <a:ext cx="9144003" cy="5143501"/>
          </a:xfrm>
          <a:prstGeom prst="rect">
            <a:avLst/>
          </a:prstGeom>
          <a:noFill/>
          <a:ln>
            <a:noFill/>
          </a:ln>
        </p:spPr>
      </p:pic>
      <p:grpSp>
        <p:nvGrpSpPr>
          <p:cNvPr id="30" name="Google Shape;30;p4"/>
          <p:cNvGrpSpPr/>
          <p:nvPr/>
        </p:nvGrpSpPr>
        <p:grpSpPr>
          <a:xfrm>
            <a:off x="8396369" y="4170"/>
            <a:ext cx="649243" cy="1586274"/>
            <a:chOff x="7941607" y="698970"/>
            <a:chExt cx="735436" cy="1796867"/>
          </a:xfrm>
        </p:grpSpPr>
        <p:sp>
          <p:nvSpPr>
            <p:cNvPr id="31" name="Google Shape;31;p4"/>
            <p:cNvSpPr/>
            <p:nvPr/>
          </p:nvSpPr>
          <p:spPr>
            <a:xfrm>
              <a:off x="8124394" y="1898390"/>
              <a:ext cx="432256" cy="597447"/>
            </a:xfrm>
            <a:custGeom>
              <a:rect b="b" l="l" r="r" t="t"/>
              <a:pathLst>
                <a:path extrusionOk="0" h="5841" w="4226">
                  <a:moveTo>
                    <a:pt x="2486" y="1"/>
                  </a:moveTo>
                  <a:cubicBezTo>
                    <a:pt x="2486" y="1"/>
                    <a:pt x="2324" y="282"/>
                    <a:pt x="2168" y="1199"/>
                  </a:cubicBezTo>
                  <a:cubicBezTo>
                    <a:pt x="2001" y="1434"/>
                    <a:pt x="1798" y="1637"/>
                    <a:pt x="1569" y="1809"/>
                  </a:cubicBezTo>
                  <a:cubicBezTo>
                    <a:pt x="1423" y="1678"/>
                    <a:pt x="1246" y="1585"/>
                    <a:pt x="1048" y="1548"/>
                  </a:cubicBezTo>
                  <a:lnTo>
                    <a:pt x="1048" y="1548"/>
                  </a:lnTo>
                  <a:lnTo>
                    <a:pt x="1115" y="1658"/>
                  </a:lnTo>
                  <a:cubicBezTo>
                    <a:pt x="1046" y="1624"/>
                    <a:pt x="938" y="1614"/>
                    <a:pt x="836" y="1614"/>
                  </a:cubicBezTo>
                  <a:cubicBezTo>
                    <a:pt x="701" y="1614"/>
                    <a:pt x="579" y="1632"/>
                    <a:pt x="579" y="1632"/>
                  </a:cubicBezTo>
                  <a:lnTo>
                    <a:pt x="673" y="1720"/>
                  </a:lnTo>
                  <a:cubicBezTo>
                    <a:pt x="443" y="1725"/>
                    <a:pt x="152" y="1960"/>
                    <a:pt x="152" y="1960"/>
                  </a:cubicBezTo>
                  <a:lnTo>
                    <a:pt x="256" y="1996"/>
                  </a:lnTo>
                  <a:cubicBezTo>
                    <a:pt x="152" y="2080"/>
                    <a:pt x="74" y="2189"/>
                    <a:pt x="16" y="2314"/>
                  </a:cubicBezTo>
                  <a:lnTo>
                    <a:pt x="162" y="2314"/>
                  </a:lnTo>
                  <a:cubicBezTo>
                    <a:pt x="37" y="2470"/>
                    <a:pt x="1" y="2897"/>
                    <a:pt x="1" y="2897"/>
                  </a:cubicBezTo>
                  <a:cubicBezTo>
                    <a:pt x="162" y="2944"/>
                    <a:pt x="324" y="2965"/>
                    <a:pt x="490" y="2965"/>
                  </a:cubicBezTo>
                  <a:lnTo>
                    <a:pt x="475" y="3033"/>
                  </a:lnTo>
                  <a:cubicBezTo>
                    <a:pt x="499" y="3038"/>
                    <a:pt x="525" y="3040"/>
                    <a:pt x="550" y="3040"/>
                  </a:cubicBezTo>
                  <a:cubicBezTo>
                    <a:pt x="726" y="3040"/>
                    <a:pt x="912" y="2944"/>
                    <a:pt x="912" y="2944"/>
                  </a:cubicBezTo>
                  <a:lnTo>
                    <a:pt x="938" y="3111"/>
                  </a:lnTo>
                  <a:cubicBezTo>
                    <a:pt x="1084" y="3017"/>
                    <a:pt x="1204" y="2887"/>
                    <a:pt x="1293" y="2736"/>
                  </a:cubicBezTo>
                  <a:lnTo>
                    <a:pt x="1386" y="2856"/>
                  </a:lnTo>
                  <a:cubicBezTo>
                    <a:pt x="1522" y="2689"/>
                    <a:pt x="1579" y="2371"/>
                    <a:pt x="1579" y="2371"/>
                  </a:cubicBezTo>
                  <a:lnTo>
                    <a:pt x="1704" y="2470"/>
                  </a:lnTo>
                  <a:cubicBezTo>
                    <a:pt x="1761" y="2324"/>
                    <a:pt x="1683" y="2059"/>
                    <a:pt x="1642" y="1928"/>
                  </a:cubicBezTo>
                  <a:cubicBezTo>
                    <a:pt x="1819" y="1856"/>
                    <a:pt x="1975" y="1746"/>
                    <a:pt x="2110" y="1611"/>
                  </a:cubicBezTo>
                  <a:lnTo>
                    <a:pt x="2110" y="1611"/>
                  </a:lnTo>
                  <a:cubicBezTo>
                    <a:pt x="2043" y="2069"/>
                    <a:pt x="1991" y="2569"/>
                    <a:pt x="1949" y="2991"/>
                  </a:cubicBezTo>
                  <a:cubicBezTo>
                    <a:pt x="1501" y="3028"/>
                    <a:pt x="1115" y="3361"/>
                    <a:pt x="1115" y="3361"/>
                  </a:cubicBezTo>
                  <a:lnTo>
                    <a:pt x="1303" y="3392"/>
                  </a:lnTo>
                  <a:cubicBezTo>
                    <a:pt x="1063" y="3502"/>
                    <a:pt x="777" y="3991"/>
                    <a:pt x="777" y="3991"/>
                  </a:cubicBezTo>
                  <a:lnTo>
                    <a:pt x="964" y="3965"/>
                  </a:lnTo>
                  <a:lnTo>
                    <a:pt x="964" y="3965"/>
                  </a:lnTo>
                  <a:cubicBezTo>
                    <a:pt x="751" y="4231"/>
                    <a:pt x="756" y="4794"/>
                    <a:pt x="756" y="4794"/>
                  </a:cubicBezTo>
                  <a:lnTo>
                    <a:pt x="897" y="4700"/>
                  </a:lnTo>
                  <a:lnTo>
                    <a:pt x="897" y="4700"/>
                  </a:lnTo>
                  <a:cubicBezTo>
                    <a:pt x="876" y="4960"/>
                    <a:pt x="1042" y="5283"/>
                    <a:pt x="1042" y="5283"/>
                  </a:cubicBezTo>
                  <a:lnTo>
                    <a:pt x="1178" y="5111"/>
                  </a:lnTo>
                  <a:cubicBezTo>
                    <a:pt x="1240" y="5398"/>
                    <a:pt x="1715" y="5841"/>
                    <a:pt x="1715" y="5841"/>
                  </a:cubicBezTo>
                  <a:cubicBezTo>
                    <a:pt x="1912" y="5695"/>
                    <a:pt x="2090" y="5528"/>
                    <a:pt x="2241" y="5335"/>
                  </a:cubicBezTo>
                  <a:lnTo>
                    <a:pt x="2314" y="5414"/>
                  </a:lnTo>
                  <a:cubicBezTo>
                    <a:pt x="2532" y="5226"/>
                    <a:pt x="2616" y="4820"/>
                    <a:pt x="2616" y="4820"/>
                  </a:cubicBezTo>
                  <a:lnTo>
                    <a:pt x="2835" y="4945"/>
                  </a:lnTo>
                  <a:cubicBezTo>
                    <a:pt x="2861" y="4690"/>
                    <a:pt x="2824" y="4429"/>
                    <a:pt x="2730" y="4189"/>
                  </a:cubicBezTo>
                  <a:lnTo>
                    <a:pt x="2954" y="4189"/>
                  </a:lnTo>
                  <a:cubicBezTo>
                    <a:pt x="2887" y="3877"/>
                    <a:pt x="2574" y="3512"/>
                    <a:pt x="2574" y="3512"/>
                  </a:cubicBezTo>
                  <a:lnTo>
                    <a:pt x="2803" y="3460"/>
                  </a:lnTo>
                  <a:cubicBezTo>
                    <a:pt x="2678" y="3246"/>
                    <a:pt x="2267" y="3080"/>
                    <a:pt x="2084" y="3017"/>
                  </a:cubicBezTo>
                  <a:cubicBezTo>
                    <a:pt x="2121" y="2845"/>
                    <a:pt x="2163" y="2637"/>
                    <a:pt x="2204" y="2408"/>
                  </a:cubicBezTo>
                  <a:cubicBezTo>
                    <a:pt x="2267" y="2059"/>
                    <a:pt x="2350" y="1699"/>
                    <a:pt x="2439" y="1376"/>
                  </a:cubicBezTo>
                  <a:cubicBezTo>
                    <a:pt x="2486" y="1454"/>
                    <a:pt x="2543" y="1522"/>
                    <a:pt x="2616" y="1579"/>
                  </a:cubicBezTo>
                  <a:cubicBezTo>
                    <a:pt x="2564" y="1715"/>
                    <a:pt x="2486" y="1960"/>
                    <a:pt x="2538" y="2100"/>
                  </a:cubicBezTo>
                  <a:lnTo>
                    <a:pt x="2663" y="2012"/>
                  </a:lnTo>
                  <a:cubicBezTo>
                    <a:pt x="2663" y="2012"/>
                    <a:pt x="2710" y="2330"/>
                    <a:pt x="2835" y="2501"/>
                  </a:cubicBezTo>
                  <a:lnTo>
                    <a:pt x="2934" y="2387"/>
                  </a:lnTo>
                  <a:cubicBezTo>
                    <a:pt x="3017" y="2543"/>
                    <a:pt x="3132" y="2673"/>
                    <a:pt x="3267" y="2778"/>
                  </a:cubicBezTo>
                  <a:lnTo>
                    <a:pt x="3303" y="2611"/>
                  </a:lnTo>
                  <a:cubicBezTo>
                    <a:pt x="3303" y="2611"/>
                    <a:pt x="3503" y="2724"/>
                    <a:pt x="3684" y="2724"/>
                  </a:cubicBezTo>
                  <a:cubicBezTo>
                    <a:pt x="3702" y="2724"/>
                    <a:pt x="3719" y="2723"/>
                    <a:pt x="3736" y="2720"/>
                  </a:cubicBezTo>
                  <a:lnTo>
                    <a:pt x="3725" y="2647"/>
                  </a:lnTo>
                  <a:lnTo>
                    <a:pt x="3725" y="2647"/>
                  </a:lnTo>
                  <a:cubicBezTo>
                    <a:pt x="3759" y="2650"/>
                    <a:pt x="3793" y="2651"/>
                    <a:pt x="3827" y="2651"/>
                  </a:cubicBezTo>
                  <a:cubicBezTo>
                    <a:pt x="3956" y="2651"/>
                    <a:pt x="4087" y="2636"/>
                    <a:pt x="4215" y="2611"/>
                  </a:cubicBezTo>
                  <a:cubicBezTo>
                    <a:pt x="4215" y="2611"/>
                    <a:pt x="4199" y="2173"/>
                    <a:pt x="4080" y="2017"/>
                  </a:cubicBezTo>
                  <a:lnTo>
                    <a:pt x="4080" y="2017"/>
                  </a:lnTo>
                  <a:lnTo>
                    <a:pt x="4226" y="2027"/>
                  </a:lnTo>
                  <a:cubicBezTo>
                    <a:pt x="4173" y="1897"/>
                    <a:pt x="4095" y="1788"/>
                    <a:pt x="3996" y="1694"/>
                  </a:cubicBezTo>
                  <a:lnTo>
                    <a:pt x="4106" y="1663"/>
                  </a:lnTo>
                  <a:cubicBezTo>
                    <a:pt x="4106" y="1663"/>
                    <a:pt x="3824" y="1413"/>
                    <a:pt x="3595" y="1402"/>
                  </a:cubicBezTo>
                  <a:lnTo>
                    <a:pt x="3694" y="1319"/>
                  </a:lnTo>
                  <a:cubicBezTo>
                    <a:pt x="3694" y="1319"/>
                    <a:pt x="3527" y="1289"/>
                    <a:pt x="3368" y="1289"/>
                  </a:cubicBezTo>
                  <a:cubicBezTo>
                    <a:pt x="3289" y="1289"/>
                    <a:pt x="3211" y="1296"/>
                    <a:pt x="3158" y="1319"/>
                  </a:cubicBezTo>
                  <a:lnTo>
                    <a:pt x="3225" y="1215"/>
                  </a:lnTo>
                  <a:lnTo>
                    <a:pt x="3225" y="1215"/>
                  </a:lnTo>
                  <a:cubicBezTo>
                    <a:pt x="3033" y="1246"/>
                    <a:pt x="2850" y="1324"/>
                    <a:pt x="2694" y="1449"/>
                  </a:cubicBezTo>
                  <a:cubicBezTo>
                    <a:pt x="2621" y="1345"/>
                    <a:pt x="2558" y="1236"/>
                    <a:pt x="2506" y="1121"/>
                  </a:cubicBezTo>
                  <a:cubicBezTo>
                    <a:pt x="2678" y="532"/>
                    <a:pt x="2840" y="100"/>
                    <a:pt x="2840" y="100"/>
                  </a:cubicBezTo>
                  <a:lnTo>
                    <a:pt x="248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 name="Google Shape;32;p4"/>
            <p:cNvSpPr/>
            <p:nvPr/>
          </p:nvSpPr>
          <p:spPr>
            <a:xfrm>
              <a:off x="8124394" y="1904835"/>
              <a:ext cx="432768" cy="590491"/>
            </a:xfrm>
            <a:custGeom>
              <a:rect b="b" l="l" r="r" t="t"/>
              <a:pathLst>
                <a:path extrusionOk="0" h="5773" w="4231">
                  <a:moveTo>
                    <a:pt x="2173" y="1136"/>
                  </a:moveTo>
                  <a:lnTo>
                    <a:pt x="2173" y="1136"/>
                  </a:lnTo>
                  <a:cubicBezTo>
                    <a:pt x="2006" y="1371"/>
                    <a:pt x="1803" y="1574"/>
                    <a:pt x="1574" y="1746"/>
                  </a:cubicBezTo>
                  <a:cubicBezTo>
                    <a:pt x="1428" y="1615"/>
                    <a:pt x="1251" y="1527"/>
                    <a:pt x="1053" y="1485"/>
                  </a:cubicBezTo>
                  <a:lnTo>
                    <a:pt x="1053" y="1485"/>
                  </a:lnTo>
                  <a:lnTo>
                    <a:pt x="1121" y="1595"/>
                  </a:lnTo>
                  <a:cubicBezTo>
                    <a:pt x="1055" y="1563"/>
                    <a:pt x="955" y="1553"/>
                    <a:pt x="858" y="1553"/>
                  </a:cubicBezTo>
                  <a:cubicBezTo>
                    <a:pt x="717" y="1553"/>
                    <a:pt x="584" y="1574"/>
                    <a:pt x="584" y="1574"/>
                  </a:cubicBezTo>
                  <a:lnTo>
                    <a:pt x="678" y="1657"/>
                  </a:lnTo>
                  <a:cubicBezTo>
                    <a:pt x="449" y="1662"/>
                    <a:pt x="157" y="1897"/>
                    <a:pt x="157" y="1897"/>
                  </a:cubicBezTo>
                  <a:lnTo>
                    <a:pt x="261" y="1933"/>
                  </a:lnTo>
                  <a:cubicBezTo>
                    <a:pt x="157" y="2017"/>
                    <a:pt x="74" y="2126"/>
                    <a:pt x="16" y="2251"/>
                  </a:cubicBezTo>
                  <a:lnTo>
                    <a:pt x="162" y="2251"/>
                  </a:lnTo>
                  <a:cubicBezTo>
                    <a:pt x="37" y="2407"/>
                    <a:pt x="1" y="2834"/>
                    <a:pt x="1" y="2834"/>
                  </a:cubicBezTo>
                  <a:cubicBezTo>
                    <a:pt x="1" y="2834"/>
                    <a:pt x="100" y="2454"/>
                    <a:pt x="813" y="2131"/>
                  </a:cubicBezTo>
                  <a:cubicBezTo>
                    <a:pt x="1532" y="1803"/>
                    <a:pt x="1589" y="1886"/>
                    <a:pt x="1814" y="1694"/>
                  </a:cubicBezTo>
                  <a:cubicBezTo>
                    <a:pt x="1933" y="1595"/>
                    <a:pt x="2043" y="1485"/>
                    <a:pt x="2142" y="1365"/>
                  </a:cubicBezTo>
                  <a:lnTo>
                    <a:pt x="2173" y="1136"/>
                  </a:lnTo>
                  <a:close/>
                  <a:moveTo>
                    <a:pt x="2720" y="0"/>
                  </a:moveTo>
                  <a:cubicBezTo>
                    <a:pt x="2345" y="672"/>
                    <a:pt x="2147" y="2340"/>
                    <a:pt x="2043" y="2673"/>
                  </a:cubicBezTo>
                  <a:cubicBezTo>
                    <a:pt x="1933" y="3022"/>
                    <a:pt x="2006" y="3236"/>
                    <a:pt x="2074" y="4246"/>
                  </a:cubicBezTo>
                  <a:cubicBezTo>
                    <a:pt x="2142" y="5262"/>
                    <a:pt x="1715" y="5773"/>
                    <a:pt x="1715" y="5773"/>
                  </a:cubicBezTo>
                  <a:cubicBezTo>
                    <a:pt x="1912" y="5632"/>
                    <a:pt x="2090" y="5460"/>
                    <a:pt x="2241" y="5267"/>
                  </a:cubicBezTo>
                  <a:lnTo>
                    <a:pt x="2314" y="5351"/>
                  </a:lnTo>
                  <a:cubicBezTo>
                    <a:pt x="2532" y="5158"/>
                    <a:pt x="2616" y="4752"/>
                    <a:pt x="2616" y="4752"/>
                  </a:cubicBezTo>
                  <a:lnTo>
                    <a:pt x="2835" y="4877"/>
                  </a:lnTo>
                  <a:cubicBezTo>
                    <a:pt x="2861" y="4621"/>
                    <a:pt x="2824" y="4361"/>
                    <a:pt x="2730" y="4121"/>
                  </a:cubicBezTo>
                  <a:lnTo>
                    <a:pt x="2730" y="4121"/>
                  </a:lnTo>
                  <a:lnTo>
                    <a:pt x="2954" y="4126"/>
                  </a:lnTo>
                  <a:cubicBezTo>
                    <a:pt x="2887" y="3814"/>
                    <a:pt x="2574" y="3444"/>
                    <a:pt x="2574" y="3444"/>
                  </a:cubicBezTo>
                  <a:lnTo>
                    <a:pt x="2803" y="3392"/>
                  </a:lnTo>
                  <a:cubicBezTo>
                    <a:pt x="2678" y="3183"/>
                    <a:pt x="2267" y="3017"/>
                    <a:pt x="2084" y="2949"/>
                  </a:cubicBezTo>
                  <a:cubicBezTo>
                    <a:pt x="2121" y="2772"/>
                    <a:pt x="2163" y="2569"/>
                    <a:pt x="2204" y="2345"/>
                  </a:cubicBezTo>
                  <a:cubicBezTo>
                    <a:pt x="2267" y="1990"/>
                    <a:pt x="2355" y="1631"/>
                    <a:pt x="2439" y="1308"/>
                  </a:cubicBezTo>
                  <a:lnTo>
                    <a:pt x="2465" y="1183"/>
                  </a:lnTo>
                  <a:cubicBezTo>
                    <a:pt x="2465" y="1183"/>
                    <a:pt x="2803" y="1704"/>
                    <a:pt x="3236" y="1834"/>
                  </a:cubicBezTo>
                  <a:cubicBezTo>
                    <a:pt x="3663" y="1959"/>
                    <a:pt x="4220" y="2543"/>
                    <a:pt x="4220" y="2543"/>
                  </a:cubicBezTo>
                  <a:cubicBezTo>
                    <a:pt x="4220" y="2543"/>
                    <a:pt x="4205" y="2110"/>
                    <a:pt x="4085" y="1949"/>
                  </a:cubicBezTo>
                  <a:lnTo>
                    <a:pt x="4085" y="1949"/>
                  </a:lnTo>
                  <a:lnTo>
                    <a:pt x="4231" y="1959"/>
                  </a:lnTo>
                  <a:cubicBezTo>
                    <a:pt x="4179" y="1834"/>
                    <a:pt x="4101" y="1720"/>
                    <a:pt x="4002" y="1626"/>
                  </a:cubicBezTo>
                  <a:lnTo>
                    <a:pt x="4111" y="1600"/>
                  </a:lnTo>
                  <a:cubicBezTo>
                    <a:pt x="4111" y="1600"/>
                    <a:pt x="3830" y="1350"/>
                    <a:pt x="3600" y="1339"/>
                  </a:cubicBezTo>
                  <a:lnTo>
                    <a:pt x="3699" y="1256"/>
                  </a:lnTo>
                  <a:cubicBezTo>
                    <a:pt x="3699" y="1256"/>
                    <a:pt x="3533" y="1224"/>
                    <a:pt x="3374" y="1224"/>
                  </a:cubicBezTo>
                  <a:cubicBezTo>
                    <a:pt x="3294" y="1224"/>
                    <a:pt x="3217" y="1232"/>
                    <a:pt x="3163" y="1256"/>
                  </a:cubicBezTo>
                  <a:lnTo>
                    <a:pt x="3231" y="1147"/>
                  </a:lnTo>
                  <a:lnTo>
                    <a:pt x="3231" y="1147"/>
                  </a:lnTo>
                  <a:cubicBezTo>
                    <a:pt x="3038" y="1178"/>
                    <a:pt x="2855" y="1261"/>
                    <a:pt x="2699" y="1381"/>
                  </a:cubicBezTo>
                  <a:cubicBezTo>
                    <a:pt x="2626" y="1282"/>
                    <a:pt x="2564" y="1173"/>
                    <a:pt x="2512" y="1058"/>
                  </a:cubicBezTo>
                  <a:cubicBezTo>
                    <a:pt x="2684" y="469"/>
                    <a:pt x="2845" y="37"/>
                    <a:pt x="2845" y="37"/>
                  </a:cubicBezTo>
                  <a:lnTo>
                    <a:pt x="2720"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 name="Google Shape;33;p4"/>
            <p:cNvSpPr/>
            <p:nvPr/>
          </p:nvSpPr>
          <p:spPr>
            <a:xfrm>
              <a:off x="7941607" y="1188619"/>
              <a:ext cx="432768" cy="597447"/>
            </a:xfrm>
            <a:custGeom>
              <a:rect b="b" l="l" r="r" t="t"/>
              <a:pathLst>
                <a:path extrusionOk="0" h="5841" w="4231">
                  <a:moveTo>
                    <a:pt x="2491" y="1"/>
                  </a:moveTo>
                  <a:cubicBezTo>
                    <a:pt x="2491" y="1"/>
                    <a:pt x="2329" y="282"/>
                    <a:pt x="2173" y="1199"/>
                  </a:cubicBezTo>
                  <a:cubicBezTo>
                    <a:pt x="2006" y="1433"/>
                    <a:pt x="1803" y="1637"/>
                    <a:pt x="1574" y="1809"/>
                  </a:cubicBezTo>
                  <a:cubicBezTo>
                    <a:pt x="1428" y="1678"/>
                    <a:pt x="1246" y="1590"/>
                    <a:pt x="1053" y="1548"/>
                  </a:cubicBezTo>
                  <a:lnTo>
                    <a:pt x="1053" y="1548"/>
                  </a:lnTo>
                  <a:lnTo>
                    <a:pt x="1116" y="1663"/>
                  </a:lnTo>
                  <a:cubicBezTo>
                    <a:pt x="1049" y="1629"/>
                    <a:pt x="941" y="1620"/>
                    <a:pt x="841" y="1620"/>
                  </a:cubicBezTo>
                  <a:cubicBezTo>
                    <a:pt x="707" y="1620"/>
                    <a:pt x="584" y="1637"/>
                    <a:pt x="584" y="1637"/>
                  </a:cubicBezTo>
                  <a:lnTo>
                    <a:pt x="673" y="1725"/>
                  </a:lnTo>
                  <a:cubicBezTo>
                    <a:pt x="449" y="1725"/>
                    <a:pt x="152" y="1965"/>
                    <a:pt x="152" y="1965"/>
                  </a:cubicBezTo>
                  <a:lnTo>
                    <a:pt x="261" y="1996"/>
                  </a:lnTo>
                  <a:cubicBezTo>
                    <a:pt x="157" y="2085"/>
                    <a:pt x="74" y="2189"/>
                    <a:pt x="16" y="2309"/>
                  </a:cubicBezTo>
                  <a:lnTo>
                    <a:pt x="162" y="2309"/>
                  </a:lnTo>
                  <a:cubicBezTo>
                    <a:pt x="37" y="2465"/>
                    <a:pt x="1" y="2897"/>
                    <a:pt x="1" y="2897"/>
                  </a:cubicBezTo>
                  <a:cubicBezTo>
                    <a:pt x="162" y="2939"/>
                    <a:pt x="324" y="2960"/>
                    <a:pt x="490" y="2960"/>
                  </a:cubicBezTo>
                  <a:lnTo>
                    <a:pt x="475" y="3028"/>
                  </a:lnTo>
                  <a:cubicBezTo>
                    <a:pt x="500" y="3032"/>
                    <a:pt x="527" y="3034"/>
                    <a:pt x="553" y="3034"/>
                  </a:cubicBezTo>
                  <a:cubicBezTo>
                    <a:pt x="729" y="3034"/>
                    <a:pt x="918" y="2944"/>
                    <a:pt x="918" y="2944"/>
                  </a:cubicBezTo>
                  <a:lnTo>
                    <a:pt x="938" y="3111"/>
                  </a:lnTo>
                  <a:cubicBezTo>
                    <a:pt x="1084" y="3012"/>
                    <a:pt x="1204" y="2887"/>
                    <a:pt x="1293" y="2736"/>
                  </a:cubicBezTo>
                  <a:lnTo>
                    <a:pt x="1386" y="2856"/>
                  </a:lnTo>
                  <a:cubicBezTo>
                    <a:pt x="1522" y="2689"/>
                    <a:pt x="1579" y="2371"/>
                    <a:pt x="1579" y="2371"/>
                  </a:cubicBezTo>
                  <a:lnTo>
                    <a:pt x="1704" y="2470"/>
                  </a:lnTo>
                  <a:cubicBezTo>
                    <a:pt x="1762" y="2324"/>
                    <a:pt x="1683" y="2059"/>
                    <a:pt x="1642" y="1928"/>
                  </a:cubicBezTo>
                  <a:cubicBezTo>
                    <a:pt x="1819" y="1855"/>
                    <a:pt x="1975" y="1746"/>
                    <a:pt x="2111" y="1611"/>
                  </a:cubicBezTo>
                  <a:lnTo>
                    <a:pt x="2111" y="1611"/>
                  </a:lnTo>
                  <a:cubicBezTo>
                    <a:pt x="2043" y="2069"/>
                    <a:pt x="1991" y="2569"/>
                    <a:pt x="1949" y="2991"/>
                  </a:cubicBezTo>
                  <a:cubicBezTo>
                    <a:pt x="1501" y="3028"/>
                    <a:pt x="1116" y="3361"/>
                    <a:pt x="1116" y="3361"/>
                  </a:cubicBezTo>
                  <a:lnTo>
                    <a:pt x="1303" y="3392"/>
                  </a:lnTo>
                  <a:cubicBezTo>
                    <a:pt x="1063" y="3502"/>
                    <a:pt x="777" y="3991"/>
                    <a:pt x="777" y="3991"/>
                  </a:cubicBezTo>
                  <a:lnTo>
                    <a:pt x="964" y="3965"/>
                  </a:lnTo>
                  <a:lnTo>
                    <a:pt x="964" y="3965"/>
                  </a:lnTo>
                  <a:cubicBezTo>
                    <a:pt x="756" y="4231"/>
                    <a:pt x="756" y="4788"/>
                    <a:pt x="756" y="4788"/>
                  </a:cubicBezTo>
                  <a:lnTo>
                    <a:pt x="897" y="4700"/>
                  </a:lnTo>
                  <a:lnTo>
                    <a:pt x="897" y="4700"/>
                  </a:lnTo>
                  <a:cubicBezTo>
                    <a:pt x="876" y="4960"/>
                    <a:pt x="1043" y="5283"/>
                    <a:pt x="1043" y="5283"/>
                  </a:cubicBezTo>
                  <a:lnTo>
                    <a:pt x="1178" y="5111"/>
                  </a:lnTo>
                  <a:cubicBezTo>
                    <a:pt x="1241" y="5398"/>
                    <a:pt x="1715" y="5841"/>
                    <a:pt x="1715" y="5841"/>
                  </a:cubicBezTo>
                  <a:cubicBezTo>
                    <a:pt x="1913" y="5695"/>
                    <a:pt x="2090" y="5528"/>
                    <a:pt x="2241" y="5335"/>
                  </a:cubicBezTo>
                  <a:lnTo>
                    <a:pt x="2314" y="5414"/>
                  </a:lnTo>
                  <a:cubicBezTo>
                    <a:pt x="2533" y="5226"/>
                    <a:pt x="2616" y="4814"/>
                    <a:pt x="2616" y="4814"/>
                  </a:cubicBezTo>
                  <a:lnTo>
                    <a:pt x="2840" y="4945"/>
                  </a:lnTo>
                  <a:cubicBezTo>
                    <a:pt x="2861" y="4689"/>
                    <a:pt x="2824" y="4429"/>
                    <a:pt x="2731" y="4184"/>
                  </a:cubicBezTo>
                  <a:lnTo>
                    <a:pt x="2731" y="4184"/>
                  </a:lnTo>
                  <a:lnTo>
                    <a:pt x="2955" y="4189"/>
                  </a:lnTo>
                  <a:cubicBezTo>
                    <a:pt x="2887" y="3877"/>
                    <a:pt x="2574" y="3512"/>
                    <a:pt x="2574" y="3512"/>
                  </a:cubicBezTo>
                  <a:lnTo>
                    <a:pt x="2803" y="3460"/>
                  </a:lnTo>
                  <a:cubicBezTo>
                    <a:pt x="2678" y="3246"/>
                    <a:pt x="2267" y="3080"/>
                    <a:pt x="2085" y="3017"/>
                  </a:cubicBezTo>
                  <a:cubicBezTo>
                    <a:pt x="2121" y="2840"/>
                    <a:pt x="2163" y="2637"/>
                    <a:pt x="2204" y="2408"/>
                  </a:cubicBezTo>
                  <a:cubicBezTo>
                    <a:pt x="2267" y="2059"/>
                    <a:pt x="2350" y="1699"/>
                    <a:pt x="2439" y="1376"/>
                  </a:cubicBezTo>
                  <a:cubicBezTo>
                    <a:pt x="2486" y="1454"/>
                    <a:pt x="2548" y="1522"/>
                    <a:pt x="2616" y="1579"/>
                  </a:cubicBezTo>
                  <a:cubicBezTo>
                    <a:pt x="2569" y="1715"/>
                    <a:pt x="2491" y="1960"/>
                    <a:pt x="2538" y="2100"/>
                  </a:cubicBezTo>
                  <a:lnTo>
                    <a:pt x="2668" y="2012"/>
                  </a:lnTo>
                  <a:cubicBezTo>
                    <a:pt x="2668" y="2012"/>
                    <a:pt x="2710" y="2329"/>
                    <a:pt x="2840" y="2501"/>
                  </a:cubicBezTo>
                  <a:lnTo>
                    <a:pt x="2939" y="2387"/>
                  </a:lnTo>
                  <a:cubicBezTo>
                    <a:pt x="3017" y="2538"/>
                    <a:pt x="3132" y="2673"/>
                    <a:pt x="3272" y="2777"/>
                  </a:cubicBezTo>
                  <a:lnTo>
                    <a:pt x="3304" y="2611"/>
                  </a:lnTo>
                  <a:cubicBezTo>
                    <a:pt x="3304" y="2611"/>
                    <a:pt x="3507" y="2724"/>
                    <a:pt x="3689" y="2724"/>
                  </a:cubicBezTo>
                  <a:cubicBezTo>
                    <a:pt x="3707" y="2724"/>
                    <a:pt x="3724" y="2722"/>
                    <a:pt x="3741" y="2720"/>
                  </a:cubicBezTo>
                  <a:lnTo>
                    <a:pt x="3731" y="2647"/>
                  </a:lnTo>
                  <a:lnTo>
                    <a:pt x="3731" y="2647"/>
                  </a:lnTo>
                  <a:cubicBezTo>
                    <a:pt x="3764" y="2649"/>
                    <a:pt x="3797" y="2650"/>
                    <a:pt x="3830" y="2650"/>
                  </a:cubicBezTo>
                  <a:cubicBezTo>
                    <a:pt x="3960" y="2650"/>
                    <a:pt x="4091" y="2635"/>
                    <a:pt x="4215" y="2606"/>
                  </a:cubicBezTo>
                  <a:cubicBezTo>
                    <a:pt x="4215" y="2606"/>
                    <a:pt x="4205" y="2173"/>
                    <a:pt x="4085" y="2017"/>
                  </a:cubicBezTo>
                  <a:lnTo>
                    <a:pt x="4085" y="2017"/>
                  </a:lnTo>
                  <a:lnTo>
                    <a:pt x="4231" y="2027"/>
                  </a:lnTo>
                  <a:cubicBezTo>
                    <a:pt x="4179" y="1897"/>
                    <a:pt x="4101" y="1782"/>
                    <a:pt x="4002" y="1694"/>
                  </a:cubicBezTo>
                  <a:lnTo>
                    <a:pt x="4106" y="1663"/>
                  </a:lnTo>
                  <a:cubicBezTo>
                    <a:pt x="4106" y="1663"/>
                    <a:pt x="3830" y="1413"/>
                    <a:pt x="3601" y="1402"/>
                  </a:cubicBezTo>
                  <a:lnTo>
                    <a:pt x="3694" y="1319"/>
                  </a:lnTo>
                  <a:cubicBezTo>
                    <a:pt x="3694" y="1319"/>
                    <a:pt x="3530" y="1289"/>
                    <a:pt x="3372" y="1289"/>
                  </a:cubicBezTo>
                  <a:cubicBezTo>
                    <a:pt x="3294" y="1289"/>
                    <a:pt x="3217" y="1296"/>
                    <a:pt x="3163" y="1319"/>
                  </a:cubicBezTo>
                  <a:lnTo>
                    <a:pt x="3231" y="1215"/>
                  </a:lnTo>
                  <a:lnTo>
                    <a:pt x="3231" y="1215"/>
                  </a:lnTo>
                  <a:cubicBezTo>
                    <a:pt x="3033" y="1246"/>
                    <a:pt x="2850" y="1324"/>
                    <a:pt x="2699" y="1449"/>
                  </a:cubicBezTo>
                  <a:cubicBezTo>
                    <a:pt x="2626" y="1345"/>
                    <a:pt x="2564" y="1235"/>
                    <a:pt x="2512" y="1121"/>
                  </a:cubicBezTo>
                  <a:cubicBezTo>
                    <a:pt x="2684" y="532"/>
                    <a:pt x="2845" y="100"/>
                    <a:pt x="2845" y="100"/>
                  </a:cubicBezTo>
                  <a:lnTo>
                    <a:pt x="2491"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4"/>
            <p:cNvSpPr/>
            <p:nvPr/>
          </p:nvSpPr>
          <p:spPr>
            <a:xfrm>
              <a:off x="7941607" y="1194552"/>
              <a:ext cx="432768" cy="591003"/>
            </a:xfrm>
            <a:custGeom>
              <a:rect b="b" l="l" r="r" t="t"/>
              <a:pathLst>
                <a:path extrusionOk="0" h="5778" w="4231">
                  <a:moveTo>
                    <a:pt x="2173" y="1136"/>
                  </a:moveTo>
                  <a:lnTo>
                    <a:pt x="2173" y="1136"/>
                  </a:lnTo>
                  <a:cubicBezTo>
                    <a:pt x="2006" y="1370"/>
                    <a:pt x="1803" y="1579"/>
                    <a:pt x="1574" y="1751"/>
                  </a:cubicBezTo>
                  <a:cubicBezTo>
                    <a:pt x="1428" y="1620"/>
                    <a:pt x="1251" y="1532"/>
                    <a:pt x="1053" y="1490"/>
                  </a:cubicBezTo>
                  <a:lnTo>
                    <a:pt x="1053" y="1490"/>
                  </a:lnTo>
                  <a:lnTo>
                    <a:pt x="1121" y="1599"/>
                  </a:lnTo>
                  <a:cubicBezTo>
                    <a:pt x="1055" y="1568"/>
                    <a:pt x="955" y="1558"/>
                    <a:pt x="858" y="1558"/>
                  </a:cubicBezTo>
                  <a:cubicBezTo>
                    <a:pt x="717" y="1558"/>
                    <a:pt x="584" y="1579"/>
                    <a:pt x="584" y="1579"/>
                  </a:cubicBezTo>
                  <a:lnTo>
                    <a:pt x="678" y="1662"/>
                  </a:lnTo>
                  <a:cubicBezTo>
                    <a:pt x="449" y="1662"/>
                    <a:pt x="157" y="1902"/>
                    <a:pt x="157" y="1902"/>
                  </a:cubicBezTo>
                  <a:lnTo>
                    <a:pt x="261" y="1938"/>
                  </a:lnTo>
                  <a:cubicBezTo>
                    <a:pt x="157" y="2021"/>
                    <a:pt x="74" y="2131"/>
                    <a:pt x="16" y="2251"/>
                  </a:cubicBezTo>
                  <a:lnTo>
                    <a:pt x="162" y="2251"/>
                  </a:lnTo>
                  <a:cubicBezTo>
                    <a:pt x="37" y="2407"/>
                    <a:pt x="1" y="2839"/>
                    <a:pt x="1" y="2839"/>
                  </a:cubicBezTo>
                  <a:cubicBezTo>
                    <a:pt x="1" y="2839"/>
                    <a:pt x="100" y="2454"/>
                    <a:pt x="813" y="2131"/>
                  </a:cubicBezTo>
                  <a:cubicBezTo>
                    <a:pt x="1532" y="1808"/>
                    <a:pt x="1590" y="1886"/>
                    <a:pt x="1814" y="1693"/>
                  </a:cubicBezTo>
                  <a:cubicBezTo>
                    <a:pt x="1933" y="1594"/>
                    <a:pt x="2043" y="1485"/>
                    <a:pt x="2142" y="1370"/>
                  </a:cubicBezTo>
                  <a:lnTo>
                    <a:pt x="2173" y="1136"/>
                  </a:lnTo>
                  <a:close/>
                  <a:moveTo>
                    <a:pt x="2720" y="0"/>
                  </a:moveTo>
                  <a:cubicBezTo>
                    <a:pt x="2350" y="672"/>
                    <a:pt x="2147" y="2339"/>
                    <a:pt x="2043" y="2678"/>
                  </a:cubicBezTo>
                  <a:cubicBezTo>
                    <a:pt x="1933" y="3027"/>
                    <a:pt x="2012" y="3235"/>
                    <a:pt x="2074" y="4251"/>
                  </a:cubicBezTo>
                  <a:cubicBezTo>
                    <a:pt x="2142" y="5262"/>
                    <a:pt x="1715" y="5777"/>
                    <a:pt x="1715" y="5777"/>
                  </a:cubicBezTo>
                  <a:cubicBezTo>
                    <a:pt x="1913" y="5632"/>
                    <a:pt x="2090" y="5460"/>
                    <a:pt x="2241" y="5267"/>
                  </a:cubicBezTo>
                  <a:lnTo>
                    <a:pt x="2314" y="5350"/>
                  </a:lnTo>
                  <a:cubicBezTo>
                    <a:pt x="2533" y="5158"/>
                    <a:pt x="2616" y="4751"/>
                    <a:pt x="2616" y="4751"/>
                  </a:cubicBezTo>
                  <a:lnTo>
                    <a:pt x="2840" y="4881"/>
                  </a:lnTo>
                  <a:cubicBezTo>
                    <a:pt x="2861" y="4621"/>
                    <a:pt x="2824" y="4366"/>
                    <a:pt x="2731" y="4121"/>
                  </a:cubicBezTo>
                  <a:lnTo>
                    <a:pt x="2731" y="4121"/>
                  </a:lnTo>
                  <a:lnTo>
                    <a:pt x="2955" y="4126"/>
                  </a:lnTo>
                  <a:cubicBezTo>
                    <a:pt x="2887" y="3813"/>
                    <a:pt x="2574" y="3449"/>
                    <a:pt x="2574" y="3449"/>
                  </a:cubicBezTo>
                  <a:lnTo>
                    <a:pt x="2803" y="3397"/>
                  </a:lnTo>
                  <a:cubicBezTo>
                    <a:pt x="2678" y="3183"/>
                    <a:pt x="2267" y="3016"/>
                    <a:pt x="2085" y="2954"/>
                  </a:cubicBezTo>
                  <a:cubicBezTo>
                    <a:pt x="2121" y="2772"/>
                    <a:pt x="2163" y="2568"/>
                    <a:pt x="2204" y="2344"/>
                  </a:cubicBezTo>
                  <a:cubicBezTo>
                    <a:pt x="2267" y="1990"/>
                    <a:pt x="2355" y="1636"/>
                    <a:pt x="2439" y="1308"/>
                  </a:cubicBezTo>
                  <a:lnTo>
                    <a:pt x="2465" y="1183"/>
                  </a:lnTo>
                  <a:cubicBezTo>
                    <a:pt x="2465" y="1183"/>
                    <a:pt x="2809" y="1709"/>
                    <a:pt x="3236" y="1834"/>
                  </a:cubicBezTo>
                  <a:cubicBezTo>
                    <a:pt x="3663" y="1959"/>
                    <a:pt x="4220" y="2542"/>
                    <a:pt x="4220" y="2542"/>
                  </a:cubicBezTo>
                  <a:cubicBezTo>
                    <a:pt x="4220" y="2542"/>
                    <a:pt x="4205" y="2110"/>
                    <a:pt x="4085" y="1954"/>
                  </a:cubicBezTo>
                  <a:lnTo>
                    <a:pt x="4085" y="1954"/>
                  </a:lnTo>
                  <a:lnTo>
                    <a:pt x="4231" y="1964"/>
                  </a:lnTo>
                  <a:cubicBezTo>
                    <a:pt x="4179" y="1834"/>
                    <a:pt x="4101" y="1719"/>
                    <a:pt x="4002" y="1631"/>
                  </a:cubicBezTo>
                  <a:lnTo>
                    <a:pt x="4111" y="1599"/>
                  </a:lnTo>
                  <a:cubicBezTo>
                    <a:pt x="4111" y="1599"/>
                    <a:pt x="3830" y="1355"/>
                    <a:pt x="3601" y="1339"/>
                  </a:cubicBezTo>
                  <a:lnTo>
                    <a:pt x="3699" y="1256"/>
                  </a:lnTo>
                  <a:cubicBezTo>
                    <a:pt x="3699" y="1256"/>
                    <a:pt x="3533" y="1225"/>
                    <a:pt x="3374" y="1225"/>
                  </a:cubicBezTo>
                  <a:cubicBezTo>
                    <a:pt x="3294" y="1225"/>
                    <a:pt x="3217" y="1233"/>
                    <a:pt x="3163" y="1256"/>
                  </a:cubicBezTo>
                  <a:lnTo>
                    <a:pt x="3231" y="1151"/>
                  </a:lnTo>
                  <a:lnTo>
                    <a:pt x="3231" y="1151"/>
                  </a:lnTo>
                  <a:cubicBezTo>
                    <a:pt x="3038" y="1183"/>
                    <a:pt x="2856" y="1261"/>
                    <a:pt x="2699" y="1386"/>
                  </a:cubicBezTo>
                  <a:cubicBezTo>
                    <a:pt x="2626" y="1282"/>
                    <a:pt x="2564" y="1172"/>
                    <a:pt x="2512" y="1058"/>
                  </a:cubicBezTo>
                  <a:cubicBezTo>
                    <a:pt x="2684" y="474"/>
                    <a:pt x="2845" y="37"/>
                    <a:pt x="2845" y="37"/>
                  </a:cubicBezTo>
                  <a:lnTo>
                    <a:pt x="2720"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4"/>
            <p:cNvSpPr/>
            <p:nvPr/>
          </p:nvSpPr>
          <p:spPr>
            <a:xfrm>
              <a:off x="8245400" y="1435336"/>
              <a:ext cx="431131" cy="602254"/>
            </a:xfrm>
            <a:custGeom>
              <a:rect b="b" l="l" r="r" t="t"/>
              <a:pathLst>
                <a:path extrusionOk="0" h="5888" w="4215">
                  <a:moveTo>
                    <a:pt x="2261" y="1"/>
                  </a:moveTo>
                  <a:cubicBezTo>
                    <a:pt x="2261" y="1"/>
                    <a:pt x="2126" y="293"/>
                    <a:pt x="2048" y="1225"/>
                  </a:cubicBezTo>
                  <a:cubicBezTo>
                    <a:pt x="1902" y="1470"/>
                    <a:pt x="1719" y="1694"/>
                    <a:pt x="1506" y="1887"/>
                  </a:cubicBezTo>
                  <a:cubicBezTo>
                    <a:pt x="1349" y="1767"/>
                    <a:pt x="1162" y="1689"/>
                    <a:pt x="964" y="1668"/>
                  </a:cubicBezTo>
                  <a:lnTo>
                    <a:pt x="964" y="1668"/>
                  </a:lnTo>
                  <a:lnTo>
                    <a:pt x="1037" y="1772"/>
                  </a:lnTo>
                  <a:cubicBezTo>
                    <a:pt x="991" y="1755"/>
                    <a:pt x="931" y="1749"/>
                    <a:pt x="867" y="1749"/>
                  </a:cubicBezTo>
                  <a:cubicBezTo>
                    <a:pt x="696" y="1749"/>
                    <a:pt x="500" y="1793"/>
                    <a:pt x="500" y="1793"/>
                  </a:cubicBezTo>
                  <a:lnTo>
                    <a:pt x="599" y="1871"/>
                  </a:lnTo>
                  <a:cubicBezTo>
                    <a:pt x="375" y="1897"/>
                    <a:pt x="104" y="2158"/>
                    <a:pt x="104" y="2158"/>
                  </a:cubicBezTo>
                  <a:lnTo>
                    <a:pt x="214" y="2184"/>
                  </a:lnTo>
                  <a:cubicBezTo>
                    <a:pt x="120" y="2277"/>
                    <a:pt x="47" y="2392"/>
                    <a:pt x="0" y="2522"/>
                  </a:cubicBezTo>
                  <a:lnTo>
                    <a:pt x="146" y="2507"/>
                  </a:lnTo>
                  <a:lnTo>
                    <a:pt x="146" y="2507"/>
                  </a:lnTo>
                  <a:cubicBezTo>
                    <a:pt x="37" y="2668"/>
                    <a:pt x="37" y="3106"/>
                    <a:pt x="37" y="3106"/>
                  </a:cubicBezTo>
                  <a:cubicBezTo>
                    <a:pt x="150" y="3123"/>
                    <a:pt x="261" y="3134"/>
                    <a:pt x="372" y="3134"/>
                  </a:cubicBezTo>
                  <a:cubicBezTo>
                    <a:pt x="425" y="3134"/>
                    <a:pt x="478" y="3132"/>
                    <a:pt x="532" y="3127"/>
                  </a:cubicBezTo>
                  <a:lnTo>
                    <a:pt x="532" y="3127"/>
                  </a:lnTo>
                  <a:lnTo>
                    <a:pt x="521" y="3194"/>
                  </a:lnTo>
                  <a:cubicBezTo>
                    <a:pt x="534" y="3196"/>
                    <a:pt x="547" y="3196"/>
                    <a:pt x="560" y="3196"/>
                  </a:cubicBezTo>
                  <a:cubicBezTo>
                    <a:pt x="745" y="3196"/>
                    <a:pt x="954" y="3069"/>
                    <a:pt x="954" y="3069"/>
                  </a:cubicBezTo>
                  <a:lnTo>
                    <a:pt x="995" y="3231"/>
                  </a:lnTo>
                  <a:cubicBezTo>
                    <a:pt x="1131" y="3121"/>
                    <a:pt x="1240" y="2986"/>
                    <a:pt x="1313" y="2830"/>
                  </a:cubicBezTo>
                  <a:lnTo>
                    <a:pt x="1417" y="2944"/>
                  </a:lnTo>
                  <a:cubicBezTo>
                    <a:pt x="1537" y="2762"/>
                    <a:pt x="1568" y="2444"/>
                    <a:pt x="1568" y="2444"/>
                  </a:cubicBezTo>
                  <a:lnTo>
                    <a:pt x="1698" y="2527"/>
                  </a:lnTo>
                  <a:cubicBezTo>
                    <a:pt x="1745" y="2382"/>
                    <a:pt x="1646" y="2121"/>
                    <a:pt x="1594" y="1996"/>
                  </a:cubicBezTo>
                  <a:cubicBezTo>
                    <a:pt x="1761" y="1908"/>
                    <a:pt x="1907" y="1788"/>
                    <a:pt x="2027" y="1637"/>
                  </a:cubicBezTo>
                  <a:lnTo>
                    <a:pt x="2027" y="1637"/>
                  </a:lnTo>
                  <a:cubicBezTo>
                    <a:pt x="2001" y="2100"/>
                    <a:pt x="1995" y="2606"/>
                    <a:pt x="1990" y="3028"/>
                  </a:cubicBezTo>
                  <a:cubicBezTo>
                    <a:pt x="1547" y="3100"/>
                    <a:pt x="1188" y="3465"/>
                    <a:pt x="1188" y="3465"/>
                  </a:cubicBezTo>
                  <a:lnTo>
                    <a:pt x="1381" y="3481"/>
                  </a:lnTo>
                  <a:cubicBezTo>
                    <a:pt x="1151" y="3611"/>
                    <a:pt x="907" y="4127"/>
                    <a:pt x="907" y="4127"/>
                  </a:cubicBezTo>
                  <a:lnTo>
                    <a:pt x="1089" y="4080"/>
                  </a:lnTo>
                  <a:lnTo>
                    <a:pt x="1089" y="4080"/>
                  </a:lnTo>
                  <a:cubicBezTo>
                    <a:pt x="901" y="4366"/>
                    <a:pt x="954" y="4924"/>
                    <a:pt x="954" y="4924"/>
                  </a:cubicBezTo>
                  <a:lnTo>
                    <a:pt x="1089" y="4820"/>
                  </a:lnTo>
                  <a:cubicBezTo>
                    <a:pt x="1089" y="5080"/>
                    <a:pt x="1287" y="5387"/>
                    <a:pt x="1287" y="5387"/>
                  </a:cubicBezTo>
                  <a:lnTo>
                    <a:pt x="1402" y="5205"/>
                  </a:lnTo>
                  <a:cubicBezTo>
                    <a:pt x="1490" y="5486"/>
                    <a:pt x="2001" y="5888"/>
                    <a:pt x="2001" y="5888"/>
                  </a:cubicBezTo>
                  <a:cubicBezTo>
                    <a:pt x="2183" y="5726"/>
                    <a:pt x="2350" y="5539"/>
                    <a:pt x="2485" y="5335"/>
                  </a:cubicBezTo>
                  <a:lnTo>
                    <a:pt x="2558" y="5408"/>
                  </a:lnTo>
                  <a:cubicBezTo>
                    <a:pt x="2761" y="5200"/>
                    <a:pt x="2813" y="4788"/>
                    <a:pt x="2813" y="4788"/>
                  </a:cubicBezTo>
                  <a:lnTo>
                    <a:pt x="3043" y="4898"/>
                  </a:lnTo>
                  <a:cubicBezTo>
                    <a:pt x="3043" y="4637"/>
                    <a:pt x="2980" y="4382"/>
                    <a:pt x="2865" y="4153"/>
                  </a:cubicBezTo>
                  <a:lnTo>
                    <a:pt x="3095" y="4137"/>
                  </a:lnTo>
                  <a:cubicBezTo>
                    <a:pt x="3001" y="3830"/>
                    <a:pt x="2652" y="3491"/>
                    <a:pt x="2652" y="3491"/>
                  </a:cubicBezTo>
                  <a:lnTo>
                    <a:pt x="2876" y="3418"/>
                  </a:lnTo>
                  <a:cubicBezTo>
                    <a:pt x="2735" y="3220"/>
                    <a:pt x="2308" y="3090"/>
                    <a:pt x="2126" y="3043"/>
                  </a:cubicBezTo>
                  <a:cubicBezTo>
                    <a:pt x="2146" y="2861"/>
                    <a:pt x="2167" y="2652"/>
                    <a:pt x="2188" y="2423"/>
                  </a:cubicBezTo>
                  <a:cubicBezTo>
                    <a:pt x="2219" y="2069"/>
                    <a:pt x="2277" y="1704"/>
                    <a:pt x="2334" y="1376"/>
                  </a:cubicBezTo>
                  <a:cubicBezTo>
                    <a:pt x="2391" y="1449"/>
                    <a:pt x="2454" y="1517"/>
                    <a:pt x="2532" y="1564"/>
                  </a:cubicBezTo>
                  <a:cubicBezTo>
                    <a:pt x="2496" y="1699"/>
                    <a:pt x="2438" y="1954"/>
                    <a:pt x="2496" y="2095"/>
                  </a:cubicBezTo>
                  <a:lnTo>
                    <a:pt x="2615" y="1991"/>
                  </a:lnTo>
                  <a:cubicBezTo>
                    <a:pt x="2615" y="1991"/>
                    <a:pt x="2688" y="2303"/>
                    <a:pt x="2834" y="2465"/>
                  </a:cubicBezTo>
                  <a:lnTo>
                    <a:pt x="2918" y="2340"/>
                  </a:lnTo>
                  <a:cubicBezTo>
                    <a:pt x="3011" y="2486"/>
                    <a:pt x="3136" y="2611"/>
                    <a:pt x="3287" y="2699"/>
                  </a:cubicBezTo>
                  <a:lnTo>
                    <a:pt x="3303" y="2533"/>
                  </a:lnTo>
                  <a:cubicBezTo>
                    <a:pt x="3303" y="2533"/>
                    <a:pt x="3486" y="2615"/>
                    <a:pt x="3656" y="2615"/>
                  </a:cubicBezTo>
                  <a:cubicBezTo>
                    <a:pt x="3687" y="2615"/>
                    <a:pt x="3717" y="2612"/>
                    <a:pt x="3746" y="2606"/>
                  </a:cubicBezTo>
                  <a:lnTo>
                    <a:pt x="3730" y="2533"/>
                  </a:lnTo>
                  <a:cubicBezTo>
                    <a:pt x="3897" y="2527"/>
                    <a:pt x="4058" y="2496"/>
                    <a:pt x="4215" y="2449"/>
                  </a:cubicBezTo>
                  <a:cubicBezTo>
                    <a:pt x="4215" y="2449"/>
                    <a:pt x="4163" y="2012"/>
                    <a:pt x="4032" y="1866"/>
                  </a:cubicBezTo>
                  <a:lnTo>
                    <a:pt x="4178" y="1866"/>
                  </a:lnTo>
                  <a:cubicBezTo>
                    <a:pt x="4116" y="1746"/>
                    <a:pt x="4027" y="1642"/>
                    <a:pt x="3918" y="1558"/>
                  </a:cubicBezTo>
                  <a:lnTo>
                    <a:pt x="4022" y="1517"/>
                  </a:lnTo>
                  <a:cubicBezTo>
                    <a:pt x="4022" y="1517"/>
                    <a:pt x="3727" y="1298"/>
                    <a:pt x="3498" y="1298"/>
                  </a:cubicBezTo>
                  <a:cubicBezTo>
                    <a:pt x="3496" y="1298"/>
                    <a:pt x="3493" y="1298"/>
                    <a:pt x="3491" y="1298"/>
                  </a:cubicBezTo>
                  <a:lnTo>
                    <a:pt x="3579" y="1215"/>
                  </a:lnTo>
                  <a:cubicBezTo>
                    <a:pt x="3579" y="1215"/>
                    <a:pt x="3490" y="1205"/>
                    <a:pt x="3380" y="1205"/>
                  </a:cubicBezTo>
                  <a:cubicBezTo>
                    <a:pt x="3263" y="1205"/>
                    <a:pt x="3123" y="1216"/>
                    <a:pt x="3043" y="1262"/>
                  </a:cubicBezTo>
                  <a:lnTo>
                    <a:pt x="3105" y="1147"/>
                  </a:lnTo>
                  <a:lnTo>
                    <a:pt x="3105" y="1147"/>
                  </a:lnTo>
                  <a:cubicBezTo>
                    <a:pt x="2912" y="1194"/>
                    <a:pt x="2735" y="1293"/>
                    <a:pt x="2595" y="1428"/>
                  </a:cubicBezTo>
                  <a:cubicBezTo>
                    <a:pt x="2511" y="1329"/>
                    <a:pt x="2443" y="1230"/>
                    <a:pt x="2381" y="1116"/>
                  </a:cubicBezTo>
                  <a:cubicBezTo>
                    <a:pt x="2501" y="517"/>
                    <a:pt x="2626" y="74"/>
                    <a:pt x="2626" y="74"/>
                  </a:cubicBezTo>
                  <a:lnTo>
                    <a:pt x="2261"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 name="Google Shape;36;p4"/>
            <p:cNvSpPr/>
            <p:nvPr/>
          </p:nvSpPr>
          <p:spPr>
            <a:xfrm>
              <a:off x="8245400" y="1440143"/>
              <a:ext cx="431643" cy="596935"/>
            </a:xfrm>
            <a:custGeom>
              <a:rect b="b" l="l" r="r" t="t"/>
              <a:pathLst>
                <a:path extrusionOk="0" h="5836" w="4220">
                  <a:moveTo>
                    <a:pt x="2053" y="1178"/>
                  </a:moveTo>
                  <a:lnTo>
                    <a:pt x="2053" y="1178"/>
                  </a:lnTo>
                  <a:cubicBezTo>
                    <a:pt x="1907" y="1428"/>
                    <a:pt x="1725" y="1652"/>
                    <a:pt x="1511" y="1840"/>
                  </a:cubicBezTo>
                  <a:cubicBezTo>
                    <a:pt x="1355" y="1725"/>
                    <a:pt x="1162" y="1647"/>
                    <a:pt x="964" y="1626"/>
                  </a:cubicBezTo>
                  <a:lnTo>
                    <a:pt x="964" y="1626"/>
                  </a:lnTo>
                  <a:lnTo>
                    <a:pt x="1042" y="1730"/>
                  </a:lnTo>
                  <a:cubicBezTo>
                    <a:pt x="997" y="1713"/>
                    <a:pt x="936" y="1707"/>
                    <a:pt x="872" y="1707"/>
                  </a:cubicBezTo>
                  <a:cubicBezTo>
                    <a:pt x="701" y="1707"/>
                    <a:pt x="505" y="1751"/>
                    <a:pt x="505" y="1751"/>
                  </a:cubicBezTo>
                  <a:lnTo>
                    <a:pt x="604" y="1829"/>
                  </a:lnTo>
                  <a:cubicBezTo>
                    <a:pt x="375" y="1855"/>
                    <a:pt x="110" y="2111"/>
                    <a:pt x="110" y="2111"/>
                  </a:cubicBezTo>
                  <a:lnTo>
                    <a:pt x="219" y="2137"/>
                  </a:lnTo>
                  <a:cubicBezTo>
                    <a:pt x="120" y="2236"/>
                    <a:pt x="47" y="2350"/>
                    <a:pt x="0" y="2475"/>
                  </a:cubicBezTo>
                  <a:lnTo>
                    <a:pt x="146" y="2460"/>
                  </a:lnTo>
                  <a:lnTo>
                    <a:pt x="146" y="2460"/>
                  </a:lnTo>
                  <a:cubicBezTo>
                    <a:pt x="37" y="2621"/>
                    <a:pt x="37" y="3059"/>
                    <a:pt x="37" y="3059"/>
                  </a:cubicBezTo>
                  <a:cubicBezTo>
                    <a:pt x="37" y="3059"/>
                    <a:pt x="104" y="2668"/>
                    <a:pt x="787" y="2282"/>
                  </a:cubicBezTo>
                  <a:cubicBezTo>
                    <a:pt x="1474" y="1897"/>
                    <a:pt x="1537" y="1970"/>
                    <a:pt x="1745" y="1762"/>
                  </a:cubicBezTo>
                  <a:cubicBezTo>
                    <a:pt x="1850" y="1652"/>
                    <a:pt x="1949" y="1538"/>
                    <a:pt x="2042" y="1412"/>
                  </a:cubicBezTo>
                  <a:lnTo>
                    <a:pt x="2053" y="1178"/>
                  </a:lnTo>
                  <a:close/>
                  <a:moveTo>
                    <a:pt x="2501" y="1"/>
                  </a:moveTo>
                  <a:cubicBezTo>
                    <a:pt x="2188" y="699"/>
                    <a:pt x="2131" y="2376"/>
                    <a:pt x="2058" y="2720"/>
                  </a:cubicBezTo>
                  <a:cubicBezTo>
                    <a:pt x="1980" y="3080"/>
                    <a:pt x="2079" y="3278"/>
                    <a:pt x="2230" y="4283"/>
                  </a:cubicBezTo>
                  <a:cubicBezTo>
                    <a:pt x="2386" y="5288"/>
                    <a:pt x="2006" y="5835"/>
                    <a:pt x="2006" y="5835"/>
                  </a:cubicBezTo>
                  <a:cubicBezTo>
                    <a:pt x="2188" y="5674"/>
                    <a:pt x="2350" y="5486"/>
                    <a:pt x="2485" y="5283"/>
                  </a:cubicBezTo>
                  <a:lnTo>
                    <a:pt x="2563" y="5361"/>
                  </a:lnTo>
                  <a:cubicBezTo>
                    <a:pt x="2766" y="5148"/>
                    <a:pt x="2813" y="4736"/>
                    <a:pt x="2813" y="4736"/>
                  </a:cubicBezTo>
                  <a:lnTo>
                    <a:pt x="3048" y="4846"/>
                  </a:lnTo>
                  <a:cubicBezTo>
                    <a:pt x="3043" y="4585"/>
                    <a:pt x="2985" y="4330"/>
                    <a:pt x="2871" y="4101"/>
                  </a:cubicBezTo>
                  <a:lnTo>
                    <a:pt x="3100" y="4085"/>
                  </a:lnTo>
                  <a:cubicBezTo>
                    <a:pt x="3006" y="3778"/>
                    <a:pt x="2657" y="3439"/>
                    <a:pt x="2657" y="3439"/>
                  </a:cubicBezTo>
                  <a:lnTo>
                    <a:pt x="2881" y="3371"/>
                  </a:lnTo>
                  <a:cubicBezTo>
                    <a:pt x="2735" y="3168"/>
                    <a:pt x="2313" y="3038"/>
                    <a:pt x="2131" y="2991"/>
                  </a:cubicBezTo>
                  <a:cubicBezTo>
                    <a:pt x="2152" y="2809"/>
                    <a:pt x="2173" y="2605"/>
                    <a:pt x="2193" y="2376"/>
                  </a:cubicBezTo>
                  <a:cubicBezTo>
                    <a:pt x="2225" y="2017"/>
                    <a:pt x="2282" y="1657"/>
                    <a:pt x="2339" y="1324"/>
                  </a:cubicBezTo>
                  <a:lnTo>
                    <a:pt x="2355" y="1199"/>
                  </a:lnTo>
                  <a:cubicBezTo>
                    <a:pt x="2355" y="1199"/>
                    <a:pt x="2740" y="1689"/>
                    <a:pt x="3178" y="1777"/>
                  </a:cubicBezTo>
                  <a:cubicBezTo>
                    <a:pt x="3616" y="1866"/>
                    <a:pt x="4220" y="2397"/>
                    <a:pt x="4220" y="2397"/>
                  </a:cubicBezTo>
                  <a:cubicBezTo>
                    <a:pt x="4220" y="2397"/>
                    <a:pt x="4168" y="1970"/>
                    <a:pt x="4038" y="1819"/>
                  </a:cubicBezTo>
                  <a:lnTo>
                    <a:pt x="4183" y="1819"/>
                  </a:lnTo>
                  <a:cubicBezTo>
                    <a:pt x="4121" y="1699"/>
                    <a:pt x="4032" y="1590"/>
                    <a:pt x="3923" y="1511"/>
                  </a:cubicBezTo>
                  <a:lnTo>
                    <a:pt x="4027" y="1470"/>
                  </a:lnTo>
                  <a:cubicBezTo>
                    <a:pt x="4027" y="1470"/>
                    <a:pt x="3732" y="1251"/>
                    <a:pt x="3504" y="1251"/>
                  </a:cubicBezTo>
                  <a:cubicBezTo>
                    <a:pt x="3501" y="1251"/>
                    <a:pt x="3498" y="1251"/>
                    <a:pt x="3496" y="1251"/>
                  </a:cubicBezTo>
                  <a:lnTo>
                    <a:pt x="3584" y="1168"/>
                  </a:lnTo>
                  <a:cubicBezTo>
                    <a:pt x="3584" y="1168"/>
                    <a:pt x="3489" y="1157"/>
                    <a:pt x="3375" y="1157"/>
                  </a:cubicBezTo>
                  <a:cubicBezTo>
                    <a:pt x="3261" y="1157"/>
                    <a:pt x="3128" y="1168"/>
                    <a:pt x="3053" y="1209"/>
                  </a:cubicBezTo>
                  <a:lnTo>
                    <a:pt x="3110" y="1100"/>
                  </a:lnTo>
                  <a:lnTo>
                    <a:pt x="3110" y="1100"/>
                  </a:lnTo>
                  <a:cubicBezTo>
                    <a:pt x="2918" y="1147"/>
                    <a:pt x="2746" y="1241"/>
                    <a:pt x="2600" y="1376"/>
                  </a:cubicBezTo>
                  <a:cubicBezTo>
                    <a:pt x="2522" y="1282"/>
                    <a:pt x="2449" y="1178"/>
                    <a:pt x="2386" y="1069"/>
                  </a:cubicBezTo>
                  <a:cubicBezTo>
                    <a:pt x="2506" y="470"/>
                    <a:pt x="2631" y="22"/>
                    <a:pt x="2631" y="22"/>
                  </a:cubicBezTo>
                  <a:lnTo>
                    <a:pt x="2501"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4"/>
            <p:cNvSpPr/>
            <p:nvPr/>
          </p:nvSpPr>
          <p:spPr>
            <a:xfrm>
              <a:off x="8259209" y="903033"/>
              <a:ext cx="407708" cy="584661"/>
            </a:xfrm>
            <a:custGeom>
              <a:rect b="b" l="l" r="r" t="t"/>
              <a:pathLst>
                <a:path extrusionOk="0" h="5716" w="3986">
                  <a:moveTo>
                    <a:pt x="1725" y="0"/>
                  </a:moveTo>
                  <a:lnTo>
                    <a:pt x="1360" y="47"/>
                  </a:lnTo>
                  <a:cubicBezTo>
                    <a:pt x="1360" y="47"/>
                    <a:pt x="1319" y="370"/>
                    <a:pt x="1543" y="1277"/>
                  </a:cubicBezTo>
                  <a:cubicBezTo>
                    <a:pt x="1485" y="1558"/>
                    <a:pt x="1381" y="1824"/>
                    <a:pt x="1240" y="2074"/>
                  </a:cubicBezTo>
                  <a:cubicBezTo>
                    <a:pt x="1128" y="2036"/>
                    <a:pt x="1010" y="2018"/>
                    <a:pt x="892" y="2018"/>
                  </a:cubicBezTo>
                  <a:cubicBezTo>
                    <a:pt x="813" y="2018"/>
                    <a:pt x="734" y="2026"/>
                    <a:pt x="657" y="2043"/>
                  </a:cubicBezTo>
                  <a:lnTo>
                    <a:pt x="761" y="2121"/>
                  </a:lnTo>
                  <a:cubicBezTo>
                    <a:pt x="757" y="2120"/>
                    <a:pt x="752" y="2120"/>
                    <a:pt x="748" y="2120"/>
                  </a:cubicBezTo>
                  <a:cubicBezTo>
                    <a:pt x="568" y="2120"/>
                    <a:pt x="261" y="2314"/>
                    <a:pt x="261" y="2314"/>
                  </a:cubicBezTo>
                  <a:lnTo>
                    <a:pt x="381" y="2355"/>
                  </a:lnTo>
                  <a:cubicBezTo>
                    <a:pt x="173" y="2449"/>
                    <a:pt x="1" y="2777"/>
                    <a:pt x="1" y="2777"/>
                  </a:cubicBezTo>
                  <a:lnTo>
                    <a:pt x="110" y="2767"/>
                  </a:lnTo>
                  <a:lnTo>
                    <a:pt x="110" y="2767"/>
                  </a:lnTo>
                  <a:cubicBezTo>
                    <a:pt x="53" y="2892"/>
                    <a:pt x="21" y="3027"/>
                    <a:pt x="21" y="3163"/>
                  </a:cubicBezTo>
                  <a:lnTo>
                    <a:pt x="157" y="3100"/>
                  </a:lnTo>
                  <a:lnTo>
                    <a:pt x="157" y="3100"/>
                  </a:lnTo>
                  <a:cubicBezTo>
                    <a:pt x="100" y="3293"/>
                    <a:pt x="240" y="3699"/>
                    <a:pt x="240" y="3699"/>
                  </a:cubicBezTo>
                  <a:cubicBezTo>
                    <a:pt x="407" y="3678"/>
                    <a:pt x="563" y="3632"/>
                    <a:pt x="714" y="3564"/>
                  </a:cubicBezTo>
                  <a:lnTo>
                    <a:pt x="730" y="3632"/>
                  </a:lnTo>
                  <a:cubicBezTo>
                    <a:pt x="917" y="3590"/>
                    <a:pt x="1095" y="3371"/>
                    <a:pt x="1095" y="3371"/>
                  </a:cubicBezTo>
                  <a:lnTo>
                    <a:pt x="1183" y="3517"/>
                  </a:lnTo>
                  <a:cubicBezTo>
                    <a:pt x="1277" y="3371"/>
                    <a:pt x="1334" y="3204"/>
                    <a:pt x="1355" y="3032"/>
                  </a:cubicBezTo>
                  <a:lnTo>
                    <a:pt x="1491" y="3105"/>
                  </a:lnTo>
                  <a:cubicBezTo>
                    <a:pt x="1548" y="2902"/>
                    <a:pt x="1475" y="2584"/>
                    <a:pt x="1475" y="2584"/>
                  </a:cubicBezTo>
                  <a:lnTo>
                    <a:pt x="1475" y="2584"/>
                  </a:lnTo>
                  <a:lnTo>
                    <a:pt x="1626" y="2626"/>
                  </a:lnTo>
                  <a:cubicBezTo>
                    <a:pt x="1621" y="2470"/>
                    <a:pt x="1449" y="2256"/>
                    <a:pt x="1355" y="2157"/>
                  </a:cubicBezTo>
                  <a:cubicBezTo>
                    <a:pt x="1485" y="2017"/>
                    <a:pt x="1590" y="1855"/>
                    <a:pt x="1657" y="1678"/>
                  </a:cubicBezTo>
                  <a:cubicBezTo>
                    <a:pt x="1777" y="2121"/>
                    <a:pt x="1933" y="2605"/>
                    <a:pt x="2064" y="3006"/>
                  </a:cubicBezTo>
                  <a:cubicBezTo>
                    <a:pt x="1662" y="3215"/>
                    <a:pt x="1444" y="3678"/>
                    <a:pt x="1444" y="3678"/>
                  </a:cubicBezTo>
                  <a:lnTo>
                    <a:pt x="1626" y="3632"/>
                  </a:lnTo>
                  <a:lnTo>
                    <a:pt x="1626" y="3632"/>
                  </a:lnTo>
                  <a:cubicBezTo>
                    <a:pt x="1454" y="3829"/>
                    <a:pt x="1381" y="4392"/>
                    <a:pt x="1381" y="4392"/>
                  </a:cubicBezTo>
                  <a:lnTo>
                    <a:pt x="1543" y="4293"/>
                  </a:lnTo>
                  <a:lnTo>
                    <a:pt x="1543" y="4293"/>
                  </a:lnTo>
                  <a:cubicBezTo>
                    <a:pt x="1459" y="4621"/>
                    <a:pt x="1683" y="5132"/>
                    <a:pt x="1683" y="5132"/>
                  </a:cubicBezTo>
                  <a:lnTo>
                    <a:pt x="1777" y="4991"/>
                  </a:lnTo>
                  <a:cubicBezTo>
                    <a:pt x="1866" y="5241"/>
                    <a:pt x="2147" y="5470"/>
                    <a:pt x="2147" y="5470"/>
                  </a:cubicBezTo>
                  <a:lnTo>
                    <a:pt x="2199" y="5262"/>
                  </a:lnTo>
                  <a:cubicBezTo>
                    <a:pt x="2371" y="5502"/>
                    <a:pt x="2980" y="5715"/>
                    <a:pt x="2980" y="5715"/>
                  </a:cubicBezTo>
                  <a:cubicBezTo>
                    <a:pt x="3106" y="5502"/>
                    <a:pt x="3199" y="5278"/>
                    <a:pt x="3262" y="5038"/>
                  </a:cubicBezTo>
                  <a:lnTo>
                    <a:pt x="3356" y="5085"/>
                  </a:lnTo>
                  <a:cubicBezTo>
                    <a:pt x="3481" y="4825"/>
                    <a:pt x="3397" y="4418"/>
                    <a:pt x="3397" y="4418"/>
                  </a:cubicBezTo>
                  <a:lnTo>
                    <a:pt x="3397" y="4418"/>
                  </a:lnTo>
                  <a:lnTo>
                    <a:pt x="3653" y="4444"/>
                  </a:lnTo>
                  <a:cubicBezTo>
                    <a:pt x="3569" y="4199"/>
                    <a:pt x="3434" y="3975"/>
                    <a:pt x="3251" y="3793"/>
                  </a:cubicBezTo>
                  <a:lnTo>
                    <a:pt x="3460" y="3704"/>
                  </a:lnTo>
                  <a:cubicBezTo>
                    <a:pt x="3272" y="3444"/>
                    <a:pt x="2835" y="3236"/>
                    <a:pt x="2835" y="3236"/>
                  </a:cubicBezTo>
                  <a:lnTo>
                    <a:pt x="3027" y="3095"/>
                  </a:lnTo>
                  <a:cubicBezTo>
                    <a:pt x="2881" y="2991"/>
                    <a:pt x="2599" y="2970"/>
                    <a:pt x="2386" y="2970"/>
                  </a:cubicBezTo>
                  <a:cubicBezTo>
                    <a:pt x="2310" y="2970"/>
                    <a:pt x="2243" y="2972"/>
                    <a:pt x="2194" y="2975"/>
                  </a:cubicBezTo>
                  <a:cubicBezTo>
                    <a:pt x="2157" y="2803"/>
                    <a:pt x="2110" y="2595"/>
                    <a:pt x="2058" y="2376"/>
                  </a:cubicBezTo>
                  <a:cubicBezTo>
                    <a:pt x="1970" y="2027"/>
                    <a:pt x="1913" y="1662"/>
                    <a:pt x="1860" y="1334"/>
                  </a:cubicBezTo>
                  <a:lnTo>
                    <a:pt x="1860" y="1334"/>
                  </a:lnTo>
                  <a:cubicBezTo>
                    <a:pt x="1939" y="1386"/>
                    <a:pt x="2022" y="1428"/>
                    <a:pt x="2110" y="1449"/>
                  </a:cubicBezTo>
                  <a:cubicBezTo>
                    <a:pt x="2116" y="1589"/>
                    <a:pt x="2142" y="1850"/>
                    <a:pt x="2246" y="1959"/>
                  </a:cubicBezTo>
                  <a:lnTo>
                    <a:pt x="2324" y="1824"/>
                  </a:lnTo>
                  <a:cubicBezTo>
                    <a:pt x="2324" y="1824"/>
                    <a:pt x="2496" y="2100"/>
                    <a:pt x="2678" y="2209"/>
                  </a:cubicBezTo>
                  <a:lnTo>
                    <a:pt x="2725" y="2063"/>
                  </a:lnTo>
                  <a:cubicBezTo>
                    <a:pt x="2861" y="2173"/>
                    <a:pt x="3017" y="2246"/>
                    <a:pt x="3184" y="2287"/>
                  </a:cubicBezTo>
                  <a:lnTo>
                    <a:pt x="3147" y="2121"/>
                  </a:lnTo>
                  <a:lnTo>
                    <a:pt x="3147" y="2121"/>
                  </a:lnTo>
                  <a:cubicBezTo>
                    <a:pt x="3147" y="2121"/>
                    <a:pt x="3181" y="2124"/>
                    <a:pt x="3231" y="2124"/>
                  </a:cubicBezTo>
                  <a:cubicBezTo>
                    <a:pt x="3327" y="2124"/>
                    <a:pt x="3484" y="2113"/>
                    <a:pt x="3590" y="2048"/>
                  </a:cubicBezTo>
                  <a:lnTo>
                    <a:pt x="3554" y="1985"/>
                  </a:lnTo>
                  <a:cubicBezTo>
                    <a:pt x="3710" y="1928"/>
                    <a:pt x="3856" y="1850"/>
                    <a:pt x="3986" y="1756"/>
                  </a:cubicBezTo>
                  <a:cubicBezTo>
                    <a:pt x="3986" y="1756"/>
                    <a:pt x="3804" y="1360"/>
                    <a:pt x="3632" y="1261"/>
                  </a:cubicBezTo>
                  <a:lnTo>
                    <a:pt x="3767" y="1214"/>
                  </a:lnTo>
                  <a:cubicBezTo>
                    <a:pt x="3668" y="1115"/>
                    <a:pt x="3548" y="1048"/>
                    <a:pt x="3418" y="1001"/>
                  </a:cubicBezTo>
                  <a:lnTo>
                    <a:pt x="3507" y="933"/>
                  </a:lnTo>
                  <a:cubicBezTo>
                    <a:pt x="3507" y="933"/>
                    <a:pt x="3305" y="865"/>
                    <a:pt x="3115" y="865"/>
                  </a:cubicBezTo>
                  <a:cubicBezTo>
                    <a:pt x="3052" y="865"/>
                    <a:pt x="2991" y="872"/>
                    <a:pt x="2939" y="891"/>
                  </a:cubicBezTo>
                  <a:lnTo>
                    <a:pt x="2991" y="782"/>
                  </a:lnTo>
                  <a:lnTo>
                    <a:pt x="2991" y="782"/>
                  </a:lnTo>
                  <a:cubicBezTo>
                    <a:pt x="2991" y="782"/>
                    <a:pt x="2621" y="865"/>
                    <a:pt x="2501" y="995"/>
                  </a:cubicBezTo>
                  <a:lnTo>
                    <a:pt x="2522" y="865"/>
                  </a:lnTo>
                  <a:lnTo>
                    <a:pt x="2522" y="865"/>
                  </a:lnTo>
                  <a:cubicBezTo>
                    <a:pt x="2355" y="975"/>
                    <a:pt x="2220" y="1121"/>
                    <a:pt x="2126" y="1292"/>
                  </a:cubicBezTo>
                  <a:cubicBezTo>
                    <a:pt x="2022" y="1230"/>
                    <a:pt x="1918" y="1157"/>
                    <a:pt x="1824" y="1068"/>
                  </a:cubicBezTo>
                  <a:cubicBezTo>
                    <a:pt x="1746" y="464"/>
                    <a:pt x="1725" y="0"/>
                    <a:pt x="1725"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 name="Google Shape;38;p4"/>
            <p:cNvSpPr/>
            <p:nvPr/>
          </p:nvSpPr>
          <p:spPr>
            <a:xfrm>
              <a:off x="8260334" y="902521"/>
              <a:ext cx="408219" cy="584661"/>
            </a:xfrm>
            <a:custGeom>
              <a:rect b="b" l="l" r="r" t="t"/>
              <a:pathLst>
                <a:path extrusionOk="0" h="5716" w="3991">
                  <a:moveTo>
                    <a:pt x="1547" y="1282"/>
                  </a:moveTo>
                  <a:cubicBezTo>
                    <a:pt x="1485" y="1563"/>
                    <a:pt x="1386" y="1829"/>
                    <a:pt x="1245" y="2079"/>
                  </a:cubicBezTo>
                  <a:cubicBezTo>
                    <a:pt x="1129" y="2041"/>
                    <a:pt x="1012" y="2023"/>
                    <a:pt x="894" y="2023"/>
                  </a:cubicBezTo>
                  <a:cubicBezTo>
                    <a:pt x="815" y="2023"/>
                    <a:pt x="736" y="2031"/>
                    <a:pt x="656" y="2048"/>
                  </a:cubicBezTo>
                  <a:lnTo>
                    <a:pt x="761" y="2126"/>
                  </a:lnTo>
                  <a:cubicBezTo>
                    <a:pt x="756" y="2125"/>
                    <a:pt x="752" y="2125"/>
                    <a:pt x="747" y="2125"/>
                  </a:cubicBezTo>
                  <a:cubicBezTo>
                    <a:pt x="572" y="2125"/>
                    <a:pt x="260" y="2313"/>
                    <a:pt x="260" y="2313"/>
                  </a:cubicBezTo>
                  <a:lnTo>
                    <a:pt x="380" y="2355"/>
                  </a:lnTo>
                  <a:cubicBezTo>
                    <a:pt x="172" y="2454"/>
                    <a:pt x="0" y="2782"/>
                    <a:pt x="0" y="2782"/>
                  </a:cubicBezTo>
                  <a:lnTo>
                    <a:pt x="109" y="2772"/>
                  </a:lnTo>
                  <a:lnTo>
                    <a:pt x="109" y="2772"/>
                  </a:lnTo>
                  <a:cubicBezTo>
                    <a:pt x="47" y="2897"/>
                    <a:pt x="16" y="3027"/>
                    <a:pt x="10" y="3168"/>
                  </a:cubicBezTo>
                  <a:lnTo>
                    <a:pt x="146" y="3105"/>
                  </a:lnTo>
                  <a:lnTo>
                    <a:pt x="146" y="3105"/>
                  </a:lnTo>
                  <a:cubicBezTo>
                    <a:pt x="89" y="3298"/>
                    <a:pt x="229" y="3704"/>
                    <a:pt x="229" y="3704"/>
                  </a:cubicBezTo>
                  <a:cubicBezTo>
                    <a:pt x="229" y="3704"/>
                    <a:pt x="167" y="3314"/>
                    <a:pt x="693" y="2730"/>
                  </a:cubicBezTo>
                  <a:cubicBezTo>
                    <a:pt x="1219" y="2152"/>
                    <a:pt x="1308" y="2199"/>
                    <a:pt x="1433" y="1933"/>
                  </a:cubicBezTo>
                  <a:cubicBezTo>
                    <a:pt x="1506" y="1792"/>
                    <a:pt x="1563" y="1652"/>
                    <a:pt x="1610" y="1506"/>
                  </a:cubicBezTo>
                  <a:lnTo>
                    <a:pt x="1547" y="1282"/>
                  </a:lnTo>
                  <a:close/>
                  <a:moveTo>
                    <a:pt x="1724" y="0"/>
                  </a:moveTo>
                  <a:lnTo>
                    <a:pt x="1599" y="21"/>
                  </a:lnTo>
                  <a:cubicBezTo>
                    <a:pt x="1521" y="787"/>
                    <a:pt x="2006" y="2397"/>
                    <a:pt x="2042" y="2740"/>
                  </a:cubicBezTo>
                  <a:cubicBezTo>
                    <a:pt x="2079" y="3105"/>
                    <a:pt x="2240" y="3267"/>
                    <a:pt x="2704" y="4173"/>
                  </a:cubicBezTo>
                  <a:cubicBezTo>
                    <a:pt x="3173" y="5074"/>
                    <a:pt x="2985" y="5715"/>
                    <a:pt x="2985" y="5715"/>
                  </a:cubicBezTo>
                  <a:cubicBezTo>
                    <a:pt x="3110" y="5502"/>
                    <a:pt x="3204" y="5278"/>
                    <a:pt x="3266" y="5038"/>
                  </a:cubicBezTo>
                  <a:lnTo>
                    <a:pt x="3360" y="5085"/>
                  </a:lnTo>
                  <a:cubicBezTo>
                    <a:pt x="3490" y="4824"/>
                    <a:pt x="3402" y="4413"/>
                    <a:pt x="3402" y="4413"/>
                  </a:cubicBezTo>
                  <a:lnTo>
                    <a:pt x="3402" y="4413"/>
                  </a:lnTo>
                  <a:lnTo>
                    <a:pt x="3657" y="4444"/>
                  </a:lnTo>
                  <a:cubicBezTo>
                    <a:pt x="3574" y="4199"/>
                    <a:pt x="3438" y="3975"/>
                    <a:pt x="3256" y="3793"/>
                  </a:cubicBezTo>
                  <a:lnTo>
                    <a:pt x="3464" y="3704"/>
                  </a:lnTo>
                  <a:cubicBezTo>
                    <a:pt x="3277" y="3444"/>
                    <a:pt x="2839" y="3235"/>
                    <a:pt x="2839" y="3235"/>
                  </a:cubicBezTo>
                  <a:lnTo>
                    <a:pt x="3032" y="3095"/>
                  </a:lnTo>
                  <a:cubicBezTo>
                    <a:pt x="2890" y="2990"/>
                    <a:pt x="2620" y="2969"/>
                    <a:pt x="2409" y="2969"/>
                  </a:cubicBezTo>
                  <a:cubicBezTo>
                    <a:pt x="2326" y="2969"/>
                    <a:pt x="2252" y="2972"/>
                    <a:pt x="2198" y="2975"/>
                  </a:cubicBezTo>
                  <a:cubicBezTo>
                    <a:pt x="2162" y="2798"/>
                    <a:pt x="2115" y="2595"/>
                    <a:pt x="2063" y="2371"/>
                  </a:cubicBezTo>
                  <a:cubicBezTo>
                    <a:pt x="1980" y="2027"/>
                    <a:pt x="1917" y="1667"/>
                    <a:pt x="1865" y="1329"/>
                  </a:cubicBezTo>
                  <a:lnTo>
                    <a:pt x="1839" y="1209"/>
                  </a:lnTo>
                  <a:lnTo>
                    <a:pt x="1839" y="1209"/>
                  </a:lnTo>
                  <a:cubicBezTo>
                    <a:pt x="1839" y="1209"/>
                    <a:pt x="2288" y="1501"/>
                    <a:pt x="2711" y="1501"/>
                  </a:cubicBezTo>
                  <a:cubicBezTo>
                    <a:pt x="2744" y="1501"/>
                    <a:pt x="2776" y="1499"/>
                    <a:pt x="2808" y="1495"/>
                  </a:cubicBezTo>
                  <a:cubicBezTo>
                    <a:pt x="2845" y="1491"/>
                    <a:pt x="2883" y="1488"/>
                    <a:pt x="2923" y="1488"/>
                  </a:cubicBezTo>
                  <a:cubicBezTo>
                    <a:pt x="3368" y="1488"/>
                    <a:pt x="3991" y="1756"/>
                    <a:pt x="3991" y="1756"/>
                  </a:cubicBezTo>
                  <a:cubicBezTo>
                    <a:pt x="3991" y="1756"/>
                    <a:pt x="3808" y="1365"/>
                    <a:pt x="3631" y="1266"/>
                  </a:cubicBezTo>
                  <a:lnTo>
                    <a:pt x="3772" y="1214"/>
                  </a:lnTo>
                  <a:cubicBezTo>
                    <a:pt x="3673" y="1120"/>
                    <a:pt x="3553" y="1047"/>
                    <a:pt x="3423" y="1000"/>
                  </a:cubicBezTo>
                  <a:lnTo>
                    <a:pt x="3511" y="933"/>
                  </a:lnTo>
                  <a:cubicBezTo>
                    <a:pt x="3511" y="933"/>
                    <a:pt x="3311" y="869"/>
                    <a:pt x="3121" y="869"/>
                  </a:cubicBezTo>
                  <a:cubicBezTo>
                    <a:pt x="3056" y="869"/>
                    <a:pt x="2993" y="876"/>
                    <a:pt x="2938" y="896"/>
                  </a:cubicBezTo>
                  <a:lnTo>
                    <a:pt x="2996" y="782"/>
                  </a:lnTo>
                  <a:lnTo>
                    <a:pt x="2996" y="782"/>
                  </a:lnTo>
                  <a:cubicBezTo>
                    <a:pt x="2995" y="782"/>
                    <a:pt x="2626" y="865"/>
                    <a:pt x="2506" y="995"/>
                  </a:cubicBezTo>
                  <a:lnTo>
                    <a:pt x="2527" y="870"/>
                  </a:lnTo>
                  <a:lnTo>
                    <a:pt x="2527" y="870"/>
                  </a:lnTo>
                  <a:cubicBezTo>
                    <a:pt x="2360" y="974"/>
                    <a:pt x="2225" y="1120"/>
                    <a:pt x="2131" y="1297"/>
                  </a:cubicBezTo>
                  <a:cubicBezTo>
                    <a:pt x="2021" y="1230"/>
                    <a:pt x="1922" y="1157"/>
                    <a:pt x="1829" y="1073"/>
                  </a:cubicBezTo>
                  <a:cubicBezTo>
                    <a:pt x="1750" y="464"/>
                    <a:pt x="1724" y="0"/>
                    <a:pt x="1724"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4"/>
            <p:cNvSpPr/>
            <p:nvPr/>
          </p:nvSpPr>
          <p:spPr>
            <a:xfrm>
              <a:off x="8031109" y="698970"/>
              <a:ext cx="432256" cy="597447"/>
            </a:xfrm>
            <a:custGeom>
              <a:rect b="b" l="l" r="r" t="t"/>
              <a:pathLst>
                <a:path extrusionOk="0" h="5841" w="4226">
                  <a:moveTo>
                    <a:pt x="2486" y="0"/>
                  </a:moveTo>
                  <a:cubicBezTo>
                    <a:pt x="2486" y="0"/>
                    <a:pt x="2324" y="282"/>
                    <a:pt x="2168" y="1198"/>
                  </a:cubicBezTo>
                  <a:cubicBezTo>
                    <a:pt x="2001" y="1428"/>
                    <a:pt x="1798" y="1636"/>
                    <a:pt x="1569" y="1808"/>
                  </a:cubicBezTo>
                  <a:cubicBezTo>
                    <a:pt x="1423" y="1672"/>
                    <a:pt x="1241" y="1584"/>
                    <a:pt x="1048" y="1547"/>
                  </a:cubicBezTo>
                  <a:lnTo>
                    <a:pt x="1048" y="1547"/>
                  </a:lnTo>
                  <a:lnTo>
                    <a:pt x="1116" y="1657"/>
                  </a:lnTo>
                  <a:cubicBezTo>
                    <a:pt x="1047" y="1623"/>
                    <a:pt x="938" y="1614"/>
                    <a:pt x="837" y="1614"/>
                  </a:cubicBezTo>
                  <a:cubicBezTo>
                    <a:pt x="702" y="1614"/>
                    <a:pt x="579" y="1631"/>
                    <a:pt x="579" y="1631"/>
                  </a:cubicBezTo>
                  <a:lnTo>
                    <a:pt x="673" y="1719"/>
                  </a:lnTo>
                  <a:cubicBezTo>
                    <a:pt x="444" y="1719"/>
                    <a:pt x="152" y="1959"/>
                    <a:pt x="152" y="1959"/>
                  </a:cubicBezTo>
                  <a:lnTo>
                    <a:pt x="256" y="1995"/>
                  </a:lnTo>
                  <a:cubicBezTo>
                    <a:pt x="152" y="2079"/>
                    <a:pt x="74" y="2188"/>
                    <a:pt x="17" y="2308"/>
                  </a:cubicBezTo>
                  <a:lnTo>
                    <a:pt x="162" y="2308"/>
                  </a:lnTo>
                  <a:cubicBezTo>
                    <a:pt x="37" y="2464"/>
                    <a:pt x="1" y="2892"/>
                    <a:pt x="1" y="2892"/>
                  </a:cubicBezTo>
                  <a:cubicBezTo>
                    <a:pt x="162" y="2938"/>
                    <a:pt x="324" y="2959"/>
                    <a:pt x="491" y="2959"/>
                  </a:cubicBezTo>
                  <a:lnTo>
                    <a:pt x="475" y="3027"/>
                  </a:lnTo>
                  <a:cubicBezTo>
                    <a:pt x="500" y="3032"/>
                    <a:pt x="525" y="3034"/>
                    <a:pt x="551" y="3034"/>
                  </a:cubicBezTo>
                  <a:cubicBezTo>
                    <a:pt x="727" y="3034"/>
                    <a:pt x="918" y="2938"/>
                    <a:pt x="918" y="2938"/>
                  </a:cubicBezTo>
                  <a:lnTo>
                    <a:pt x="939" y="3110"/>
                  </a:lnTo>
                  <a:cubicBezTo>
                    <a:pt x="1084" y="3011"/>
                    <a:pt x="1204" y="2886"/>
                    <a:pt x="1293" y="2735"/>
                  </a:cubicBezTo>
                  <a:lnTo>
                    <a:pt x="1387" y="2855"/>
                  </a:lnTo>
                  <a:cubicBezTo>
                    <a:pt x="1522" y="2688"/>
                    <a:pt x="1579" y="2371"/>
                    <a:pt x="1579" y="2371"/>
                  </a:cubicBezTo>
                  <a:lnTo>
                    <a:pt x="1704" y="2470"/>
                  </a:lnTo>
                  <a:cubicBezTo>
                    <a:pt x="1762" y="2324"/>
                    <a:pt x="1684" y="2058"/>
                    <a:pt x="1642" y="1928"/>
                  </a:cubicBezTo>
                  <a:cubicBezTo>
                    <a:pt x="1819" y="1855"/>
                    <a:pt x="1975" y="1745"/>
                    <a:pt x="2111" y="1610"/>
                  </a:cubicBezTo>
                  <a:lnTo>
                    <a:pt x="2111" y="1610"/>
                  </a:lnTo>
                  <a:cubicBezTo>
                    <a:pt x="2043" y="2068"/>
                    <a:pt x="1991" y="2563"/>
                    <a:pt x="1949" y="2990"/>
                  </a:cubicBezTo>
                  <a:cubicBezTo>
                    <a:pt x="1501" y="3022"/>
                    <a:pt x="1116" y="3360"/>
                    <a:pt x="1116" y="3360"/>
                  </a:cubicBezTo>
                  <a:lnTo>
                    <a:pt x="1303" y="3386"/>
                  </a:lnTo>
                  <a:cubicBezTo>
                    <a:pt x="1064" y="3501"/>
                    <a:pt x="777" y="3991"/>
                    <a:pt x="777" y="3991"/>
                  </a:cubicBezTo>
                  <a:lnTo>
                    <a:pt x="965" y="3965"/>
                  </a:lnTo>
                  <a:lnTo>
                    <a:pt x="965" y="3965"/>
                  </a:lnTo>
                  <a:cubicBezTo>
                    <a:pt x="756" y="4230"/>
                    <a:pt x="756" y="4788"/>
                    <a:pt x="756" y="4788"/>
                  </a:cubicBezTo>
                  <a:lnTo>
                    <a:pt x="897" y="4699"/>
                  </a:lnTo>
                  <a:lnTo>
                    <a:pt x="897" y="4699"/>
                  </a:lnTo>
                  <a:cubicBezTo>
                    <a:pt x="876" y="4960"/>
                    <a:pt x="1043" y="5283"/>
                    <a:pt x="1043" y="5283"/>
                  </a:cubicBezTo>
                  <a:lnTo>
                    <a:pt x="1178" y="5111"/>
                  </a:lnTo>
                  <a:cubicBezTo>
                    <a:pt x="1241" y="5397"/>
                    <a:pt x="1715" y="5840"/>
                    <a:pt x="1715" y="5840"/>
                  </a:cubicBezTo>
                  <a:cubicBezTo>
                    <a:pt x="1913" y="5694"/>
                    <a:pt x="2090" y="5522"/>
                    <a:pt x="2241" y="5330"/>
                  </a:cubicBezTo>
                  <a:lnTo>
                    <a:pt x="2314" y="5413"/>
                  </a:lnTo>
                  <a:cubicBezTo>
                    <a:pt x="2533" y="5225"/>
                    <a:pt x="2616" y="4814"/>
                    <a:pt x="2616" y="4814"/>
                  </a:cubicBezTo>
                  <a:lnTo>
                    <a:pt x="2835" y="4944"/>
                  </a:lnTo>
                  <a:cubicBezTo>
                    <a:pt x="2861" y="4689"/>
                    <a:pt x="2824" y="4428"/>
                    <a:pt x="2731" y="4183"/>
                  </a:cubicBezTo>
                  <a:lnTo>
                    <a:pt x="2731" y="4183"/>
                  </a:lnTo>
                  <a:lnTo>
                    <a:pt x="2955" y="4189"/>
                  </a:lnTo>
                  <a:cubicBezTo>
                    <a:pt x="2887" y="3876"/>
                    <a:pt x="2574" y="3511"/>
                    <a:pt x="2574" y="3511"/>
                  </a:cubicBezTo>
                  <a:lnTo>
                    <a:pt x="2804" y="3459"/>
                  </a:lnTo>
                  <a:cubicBezTo>
                    <a:pt x="2679" y="3246"/>
                    <a:pt x="2267" y="3079"/>
                    <a:pt x="2085" y="3017"/>
                  </a:cubicBezTo>
                  <a:cubicBezTo>
                    <a:pt x="2121" y="2839"/>
                    <a:pt x="2163" y="2636"/>
                    <a:pt x="2205" y="2407"/>
                  </a:cubicBezTo>
                  <a:cubicBezTo>
                    <a:pt x="2267" y="2058"/>
                    <a:pt x="2350" y="1699"/>
                    <a:pt x="2439" y="1376"/>
                  </a:cubicBezTo>
                  <a:cubicBezTo>
                    <a:pt x="2486" y="1454"/>
                    <a:pt x="2543" y="1521"/>
                    <a:pt x="2616" y="1579"/>
                  </a:cubicBezTo>
                  <a:cubicBezTo>
                    <a:pt x="2564" y="1714"/>
                    <a:pt x="2486" y="1959"/>
                    <a:pt x="2533" y="2100"/>
                  </a:cubicBezTo>
                  <a:lnTo>
                    <a:pt x="2663" y="2006"/>
                  </a:lnTo>
                  <a:cubicBezTo>
                    <a:pt x="2663" y="2006"/>
                    <a:pt x="2710" y="2329"/>
                    <a:pt x="2835" y="2501"/>
                  </a:cubicBezTo>
                  <a:lnTo>
                    <a:pt x="2934" y="2386"/>
                  </a:lnTo>
                  <a:cubicBezTo>
                    <a:pt x="3012" y="2537"/>
                    <a:pt x="3127" y="2673"/>
                    <a:pt x="3267" y="2777"/>
                  </a:cubicBezTo>
                  <a:lnTo>
                    <a:pt x="3299" y="2610"/>
                  </a:lnTo>
                  <a:cubicBezTo>
                    <a:pt x="3299" y="2610"/>
                    <a:pt x="3502" y="2723"/>
                    <a:pt x="3684" y="2723"/>
                  </a:cubicBezTo>
                  <a:cubicBezTo>
                    <a:pt x="3702" y="2723"/>
                    <a:pt x="3719" y="2722"/>
                    <a:pt x="3736" y="2720"/>
                  </a:cubicBezTo>
                  <a:lnTo>
                    <a:pt x="3726" y="2647"/>
                  </a:lnTo>
                  <a:lnTo>
                    <a:pt x="3726" y="2647"/>
                  </a:lnTo>
                  <a:cubicBezTo>
                    <a:pt x="3759" y="2649"/>
                    <a:pt x="3792" y="2650"/>
                    <a:pt x="3825" y="2650"/>
                  </a:cubicBezTo>
                  <a:cubicBezTo>
                    <a:pt x="3955" y="2650"/>
                    <a:pt x="4086" y="2634"/>
                    <a:pt x="4210" y="2605"/>
                  </a:cubicBezTo>
                  <a:cubicBezTo>
                    <a:pt x="4210" y="2605"/>
                    <a:pt x="4200" y="2173"/>
                    <a:pt x="4080" y="2016"/>
                  </a:cubicBezTo>
                  <a:lnTo>
                    <a:pt x="4080" y="2016"/>
                  </a:lnTo>
                  <a:lnTo>
                    <a:pt x="4226" y="2022"/>
                  </a:lnTo>
                  <a:cubicBezTo>
                    <a:pt x="4174" y="1896"/>
                    <a:pt x="4096" y="1782"/>
                    <a:pt x="3997" y="1693"/>
                  </a:cubicBezTo>
                  <a:lnTo>
                    <a:pt x="4101" y="1662"/>
                  </a:lnTo>
                  <a:cubicBezTo>
                    <a:pt x="4101" y="1662"/>
                    <a:pt x="3825" y="1412"/>
                    <a:pt x="3596" y="1402"/>
                  </a:cubicBezTo>
                  <a:lnTo>
                    <a:pt x="3694" y="1318"/>
                  </a:lnTo>
                  <a:cubicBezTo>
                    <a:pt x="3694" y="1318"/>
                    <a:pt x="3528" y="1288"/>
                    <a:pt x="3369" y="1288"/>
                  </a:cubicBezTo>
                  <a:cubicBezTo>
                    <a:pt x="3289" y="1288"/>
                    <a:pt x="3212" y="1296"/>
                    <a:pt x="3158" y="1318"/>
                  </a:cubicBezTo>
                  <a:lnTo>
                    <a:pt x="3226" y="1214"/>
                  </a:lnTo>
                  <a:lnTo>
                    <a:pt x="3226" y="1214"/>
                  </a:lnTo>
                  <a:cubicBezTo>
                    <a:pt x="3033" y="1245"/>
                    <a:pt x="2845" y="1323"/>
                    <a:pt x="2694" y="1448"/>
                  </a:cubicBezTo>
                  <a:cubicBezTo>
                    <a:pt x="2621" y="1344"/>
                    <a:pt x="2559" y="1235"/>
                    <a:pt x="2507" y="1120"/>
                  </a:cubicBezTo>
                  <a:cubicBezTo>
                    <a:pt x="2679" y="532"/>
                    <a:pt x="2840" y="99"/>
                    <a:pt x="2840" y="99"/>
                  </a:cubicBezTo>
                  <a:lnTo>
                    <a:pt x="248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0" name="Google Shape;40;p4"/>
          <p:cNvGrpSpPr/>
          <p:nvPr/>
        </p:nvGrpSpPr>
        <p:grpSpPr>
          <a:xfrm>
            <a:off x="308469" y="4285025"/>
            <a:ext cx="885778" cy="858485"/>
            <a:chOff x="6282382" y="4297650"/>
            <a:chExt cx="885778" cy="858485"/>
          </a:xfrm>
        </p:grpSpPr>
        <p:sp>
          <p:nvSpPr>
            <p:cNvPr id="41" name="Google Shape;41;p4"/>
            <p:cNvSpPr/>
            <p:nvPr/>
          </p:nvSpPr>
          <p:spPr>
            <a:xfrm>
              <a:off x="6496835" y="4297650"/>
              <a:ext cx="340445" cy="567927"/>
            </a:xfrm>
            <a:custGeom>
              <a:rect b="b" l="l" r="r" t="t"/>
              <a:pathLst>
                <a:path extrusionOk="0" h="14610" w="8758">
                  <a:moveTo>
                    <a:pt x="5290" y="1"/>
                  </a:moveTo>
                  <a:cubicBezTo>
                    <a:pt x="3767" y="1"/>
                    <a:pt x="1615" y="1289"/>
                    <a:pt x="2058" y="6200"/>
                  </a:cubicBezTo>
                  <a:cubicBezTo>
                    <a:pt x="2511" y="11191"/>
                    <a:pt x="0" y="12353"/>
                    <a:pt x="1167" y="14004"/>
                  </a:cubicBezTo>
                  <a:cubicBezTo>
                    <a:pt x="1442" y="14395"/>
                    <a:pt x="1923" y="14610"/>
                    <a:pt x="2502" y="14610"/>
                  </a:cubicBezTo>
                  <a:cubicBezTo>
                    <a:pt x="3692" y="14610"/>
                    <a:pt x="5296" y="13702"/>
                    <a:pt x="6371" y="11540"/>
                  </a:cubicBezTo>
                  <a:cubicBezTo>
                    <a:pt x="8757" y="6747"/>
                    <a:pt x="8664" y="1090"/>
                    <a:pt x="6101" y="136"/>
                  </a:cubicBezTo>
                  <a:cubicBezTo>
                    <a:pt x="5873" y="52"/>
                    <a:pt x="5594" y="1"/>
                    <a:pt x="5290"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Google Shape;42;p4"/>
            <p:cNvSpPr/>
            <p:nvPr/>
          </p:nvSpPr>
          <p:spPr>
            <a:xfrm>
              <a:off x="6531664" y="4298661"/>
              <a:ext cx="238599" cy="566761"/>
            </a:xfrm>
            <a:custGeom>
              <a:rect b="b" l="l" r="r" t="t"/>
              <a:pathLst>
                <a:path extrusionOk="0" h="14580" w="6138">
                  <a:moveTo>
                    <a:pt x="4006" y="1"/>
                  </a:moveTo>
                  <a:lnTo>
                    <a:pt x="4006" y="1"/>
                  </a:lnTo>
                  <a:cubicBezTo>
                    <a:pt x="3699" y="42"/>
                    <a:pt x="3402" y="136"/>
                    <a:pt x="3126" y="277"/>
                  </a:cubicBezTo>
                  <a:cubicBezTo>
                    <a:pt x="1954" y="1991"/>
                    <a:pt x="2048" y="4304"/>
                    <a:pt x="2079" y="6403"/>
                  </a:cubicBezTo>
                  <a:cubicBezTo>
                    <a:pt x="2121" y="9019"/>
                    <a:pt x="1600" y="11399"/>
                    <a:pt x="0" y="13400"/>
                  </a:cubicBezTo>
                  <a:cubicBezTo>
                    <a:pt x="47" y="13577"/>
                    <a:pt x="120" y="13749"/>
                    <a:pt x="224" y="13905"/>
                  </a:cubicBezTo>
                  <a:cubicBezTo>
                    <a:pt x="1579" y="12327"/>
                    <a:pt x="2397" y="10357"/>
                    <a:pt x="2563" y="8284"/>
                  </a:cubicBezTo>
                  <a:cubicBezTo>
                    <a:pt x="2767" y="5559"/>
                    <a:pt x="1923" y="2100"/>
                    <a:pt x="4006" y="1"/>
                  </a:cubicBezTo>
                  <a:close/>
                  <a:moveTo>
                    <a:pt x="4788" y="6"/>
                  </a:moveTo>
                  <a:cubicBezTo>
                    <a:pt x="4282" y="715"/>
                    <a:pt x="3928" y="1517"/>
                    <a:pt x="3746" y="2371"/>
                  </a:cubicBezTo>
                  <a:cubicBezTo>
                    <a:pt x="3444" y="3861"/>
                    <a:pt x="3605" y="5382"/>
                    <a:pt x="3574" y="6888"/>
                  </a:cubicBezTo>
                  <a:cubicBezTo>
                    <a:pt x="3522" y="9659"/>
                    <a:pt x="2621" y="12389"/>
                    <a:pt x="506" y="14223"/>
                  </a:cubicBezTo>
                  <a:cubicBezTo>
                    <a:pt x="641" y="14337"/>
                    <a:pt x="802" y="14426"/>
                    <a:pt x="969" y="14483"/>
                  </a:cubicBezTo>
                  <a:cubicBezTo>
                    <a:pt x="2709" y="12905"/>
                    <a:pt x="3699" y="10686"/>
                    <a:pt x="3980" y="8346"/>
                  </a:cubicBezTo>
                  <a:cubicBezTo>
                    <a:pt x="4168" y="6815"/>
                    <a:pt x="3986" y="5273"/>
                    <a:pt x="4079" y="3736"/>
                  </a:cubicBezTo>
                  <a:cubicBezTo>
                    <a:pt x="4163" y="2345"/>
                    <a:pt x="4559" y="1230"/>
                    <a:pt x="5304" y="157"/>
                  </a:cubicBezTo>
                  <a:cubicBezTo>
                    <a:pt x="5272" y="141"/>
                    <a:pt x="5236" y="126"/>
                    <a:pt x="5205" y="110"/>
                  </a:cubicBezTo>
                  <a:cubicBezTo>
                    <a:pt x="5069" y="63"/>
                    <a:pt x="4928" y="27"/>
                    <a:pt x="4788" y="6"/>
                  </a:cubicBezTo>
                  <a:close/>
                  <a:moveTo>
                    <a:pt x="5705" y="381"/>
                  </a:moveTo>
                  <a:cubicBezTo>
                    <a:pt x="5366" y="2522"/>
                    <a:pt x="5574" y="4705"/>
                    <a:pt x="5345" y="6877"/>
                  </a:cubicBezTo>
                  <a:cubicBezTo>
                    <a:pt x="5033" y="9868"/>
                    <a:pt x="3470" y="12639"/>
                    <a:pt x="1167" y="14535"/>
                  </a:cubicBezTo>
                  <a:cubicBezTo>
                    <a:pt x="1318" y="14564"/>
                    <a:pt x="1471" y="14579"/>
                    <a:pt x="1623" y="14579"/>
                  </a:cubicBezTo>
                  <a:cubicBezTo>
                    <a:pt x="1718" y="14579"/>
                    <a:pt x="1813" y="14574"/>
                    <a:pt x="1907" y="14561"/>
                  </a:cubicBezTo>
                  <a:cubicBezTo>
                    <a:pt x="3814" y="12842"/>
                    <a:pt x="5215" y="10503"/>
                    <a:pt x="5694" y="7956"/>
                  </a:cubicBezTo>
                  <a:cubicBezTo>
                    <a:pt x="6137" y="5591"/>
                    <a:pt x="5819" y="3158"/>
                    <a:pt x="6137" y="787"/>
                  </a:cubicBezTo>
                  <a:cubicBezTo>
                    <a:pt x="6012" y="631"/>
                    <a:pt x="5866" y="496"/>
                    <a:pt x="5705" y="38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p4"/>
            <p:cNvSpPr/>
            <p:nvPr/>
          </p:nvSpPr>
          <p:spPr>
            <a:xfrm>
              <a:off x="6414000" y="4453369"/>
              <a:ext cx="535663" cy="325868"/>
            </a:xfrm>
            <a:custGeom>
              <a:rect b="b" l="l" r="r" t="t"/>
              <a:pathLst>
                <a:path extrusionOk="0" h="8383" w="13780">
                  <a:moveTo>
                    <a:pt x="6132" y="1"/>
                  </a:moveTo>
                  <a:cubicBezTo>
                    <a:pt x="5991" y="22"/>
                    <a:pt x="5851" y="48"/>
                    <a:pt x="5710" y="79"/>
                  </a:cubicBezTo>
                  <a:cubicBezTo>
                    <a:pt x="3923" y="496"/>
                    <a:pt x="2392" y="1855"/>
                    <a:pt x="1308" y="4080"/>
                  </a:cubicBezTo>
                  <a:cubicBezTo>
                    <a:pt x="714" y="5309"/>
                    <a:pt x="292" y="6612"/>
                    <a:pt x="47" y="7956"/>
                  </a:cubicBezTo>
                  <a:cubicBezTo>
                    <a:pt x="0" y="8149"/>
                    <a:pt x="136" y="8347"/>
                    <a:pt x="334" y="8378"/>
                  </a:cubicBezTo>
                  <a:cubicBezTo>
                    <a:pt x="352" y="8381"/>
                    <a:pt x="370" y="8382"/>
                    <a:pt x="388" y="8382"/>
                  </a:cubicBezTo>
                  <a:cubicBezTo>
                    <a:pt x="565" y="8382"/>
                    <a:pt x="721" y="8245"/>
                    <a:pt x="735" y="8060"/>
                  </a:cubicBezTo>
                  <a:cubicBezTo>
                    <a:pt x="969" y="6784"/>
                    <a:pt x="1376" y="5539"/>
                    <a:pt x="1933" y="4366"/>
                  </a:cubicBezTo>
                  <a:cubicBezTo>
                    <a:pt x="2907" y="2387"/>
                    <a:pt x="4236" y="1173"/>
                    <a:pt x="5762" y="777"/>
                  </a:cubicBezTo>
                  <a:cubicBezTo>
                    <a:pt x="5823" y="751"/>
                    <a:pt x="5888" y="739"/>
                    <a:pt x="5953" y="739"/>
                  </a:cubicBezTo>
                  <a:cubicBezTo>
                    <a:pt x="5966" y="739"/>
                    <a:pt x="5979" y="740"/>
                    <a:pt x="5991" y="741"/>
                  </a:cubicBezTo>
                  <a:cubicBezTo>
                    <a:pt x="6062" y="738"/>
                    <a:pt x="6133" y="736"/>
                    <a:pt x="6203" y="736"/>
                  </a:cubicBezTo>
                  <a:cubicBezTo>
                    <a:pt x="7647" y="736"/>
                    <a:pt x="9013" y="1341"/>
                    <a:pt x="10071" y="2335"/>
                  </a:cubicBezTo>
                  <a:cubicBezTo>
                    <a:pt x="10138" y="2402"/>
                    <a:pt x="10232" y="2439"/>
                    <a:pt x="10326" y="2444"/>
                  </a:cubicBezTo>
                  <a:cubicBezTo>
                    <a:pt x="12212" y="4637"/>
                    <a:pt x="13050" y="8039"/>
                    <a:pt x="13061" y="8086"/>
                  </a:cubicBezTo>
                  <a:cubicBezTo>
                    <a:pt x="13097" y="8248"/>
                    <a:pt x="13238" y="8357"/>
                    <a:pt x="13405" y="8357"/>
                  </a:cubicBezTo>
                  <a:cubicBezTo>
                    <a:pt x="13426" y="8357"/>
                    <a:pt x="13452" y="8357"/>
                    <a:pt x="13478" y="8347"/>
                  </a:cubicBezTo>
                  <a:cubicBezTo>
                    <a:pt x="13665" y="8300"/>
                    <a:pt x="13780" y="8112"/>
                    <a:pt x="13733" y="7925"/>
                  </a:cubicBezTo>
                  <a:cubicBezTo>
                    <a:pt x="13384" y="6523"/>
                    <a:pt x="12863" y="5174"/>
                    <a:pt x="12175" y="3903"/>
                  </a:cubicBezTo>
                  <a:cubicBezTo>
                    <a:pt x="11769" y="3158"/>
                    <a:pt x="11274" y="2465"/>
                    <a:pt x="10701" y="1840"/>
                  </a:cubicBezTo>
                  <a:cubicBezTo>
                    <a:pt x="10670" y="1803"/>
                    <a:pt x="10633" y="1767"/>
                    <a:pt x="10602" y="1730"/>
                  </a:cubicBezTo>
                  <a:cubicBezTo>
                    <a:pt x="10576" y="1704"/>
                    <a:pt x="10545" y="1684"/>
                    <a:pt x="10519" y="1658"/>
                  </a:cubicBezTo>
                  <a:cubicBezTo>
                    <a:pt x="9419" y="673"/>
                    <a:pt x="8018" y="95"/>
                    <a:pt x="6549" y="11"/>
                  </a:cubicBezTo>
                  <a:cubicBezTo>
                    <a:pt x="6408" y="1"/>
                    <a:pt x="6273" y="1"/>
                    <a:pt x="613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p4"/>
            <p:cNvSpPr/>
            <p:nvPr/>
          </p:nvSpPr>
          <p:spPr>
            <a:xfrm>
              <a:off x="6611156" y="4443418"/>
              <a:ext cx="557004" cy="409444"/>
            </a:xfrm>
            <a:custGeom>
              <a:rect b="b" l="l" r="r" t="t"/>
              <a:pathLst>
                <a:path extrusionOk="0" h="10533" w="14329">
                  <a:moveTo>
                    <a:pt x="10654" y="0"/>
                  </a:moveTo>
                  <a:cubicBezTo>
                    <a:pt x="9410" y="0"/>
                    <a:pt x="7794" y="765"/>
                    <a:pt x="5999" y="3174"/>
                  </a:cubicBezTo>
                  <a:cubicBezTo>
                    <a:pt x="3003" y="7186"/>
                    <a:pt x="362" y="6373"/>
                    <a:pt x="122" y="8384"/>
                  </a:cubicBezTo>
                  <a:cubicBezTo>
                    <a:pt x="1" y="9440"/>
                    <a:pt x="1218" y="10533"/>
                    <a:pt x="3180" y="10533"/>
                  </a:cubicBezTo>
                  <a:cubicBezTo>
                    <a:pt x="3908" y="10533"/>
                    <a:pt x="4738" y="10383"/>
                    <a:pt x="5639" y="10025"/>
                  </a:cubicBezTo>
                  <a:cubicBezTo>
                    <a:pt x="10614" y="8050"/>
                    <a:pt x="14329" y="3773"/>
                    <a:pt x="13053" y="1356"/>
                  </a:cubicBezTo>
                  <a:cubicBezTo>
                    <a:pt x="12719" y="720"/>
                    <a:pt x="11861" y="0"/>
                    <a:pt x="10654"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 name="Google Shape;45;p4"/>
            <p:cNvSpPr/>
            <p:nvPr/>
          </p:nvSpPr>
          <p:spPr>
            <a:xfrm>
              <a:off x="6616093" y="4447111"/>
              <a:ext cx="512378" cy="381572"/>
            </a:xfrm>
            <a:custGeom>
              <a:rect b="b" l="l" r="r" t="t"/>
              <a:pathLst>
                <a:path extrusionOk="0" h="9816" w="13181">
                  <a:moveTo>
                    <a:pt x="11274" y="0"/>
                  </a:moveTo>
                  <a:cubicBezTo>
                    <a:pt x="9253" y="485"/>
                    <a:pt x="7778" y="2272"/>
                    <a:pt x="6403" y="3855"/>
                  </a:cubicBezTo>
                  <a:cubicBezTo>
                    <a:pt x="4689" y="5830"/>
                    <a:pt x="2710" y="7257"/>
                    <a:pt x="183" y="7679"/>
                  </a:cubicBezTo>
                  <a:cubicBezTo>
                    <a:pt x="94" y="7841"/>
                    <a:pt x="37" y="8018"/>
                    <a:pt x="11" y="8205"/>
                  </a:cubicBezTo>
                  <a:cubicBezTo>
                    <a:pt x="2074" y="7929"/>
                    <a:pt x="3996" y="7012"/>
                    <a:pt x="5507" y="5580"/>
                  </a:cubicBezTo>
                  <a:cubicBezTo>
                    <a:pt x="7476" y="3689"/>
                    <a:pt x="9159" y="553"/>
                    <a:pt x="12113" y="381"/>
                  </a:cubicBezTo>
                  <a:cubicBezTo>
                    <a:pt x="11858" y="204"/>
                    <a:pt x="11571" y="79"/>
                    <a:pt x="11274" y="0"/>
                  </a:cubicBezTo>
                  <a:close/>
                  <a:moveTo>
                    <a:pt x="12686" y="907"/>
                  </a:moveTo>
                  <a:cubicBezTo>
                    <a:pt x="11832" y="1089"/>
                    <a:pt x="11029" y="1454"/>
                    <a:pt x="10326" y="1970"/>
                  </a:cubicBezTo>
                  <a:cubicBezTo>
                    <a:pt x="9107" y="2876"/>
                    <a:pt x="8211" y="4116"/>
                    <a:pt x="7185" y="5220"/>
                  </a:cubicBezTo>
                  <a:cubicBezTo>
                    <a:pt x="5324" y="7215"/>
                    <a:pt x="2873" y="8629"/>
                    <a:pt x="134" y="8629"/>
                  </a:cubicBezTo>
                  <a:cubicBezTo>
                    <a:pt x="90" y="8629"/>
                    <a:pt x="45" y="8628"/>
                    <a:pt x="1" y="8627"/>
                  </a:cubicBezTo>
                  <a:lnTo>
                    <a:pt x="1" y="8627"/>
                  </a:lnTo>
                  <a:cubicBezTo>
                    <a:pt x="27" y="8805"/>
                    <a:pt x="84" y="8976"/>
                    <a:pt x="173" y="9133"/>
                  </a:cubicBezTo>
                  <a:cubicBezTo>
                    <a:pt x="2527" y="9117"/>
                    <a:pt x="4736" y="8122"/>
                    <a:pt x="6518" y="6575"/>
                  </a:cubicBezTo>
                  <a:cubicBezTo>
                    <a:pt x="7680" y="5554"/>
                    <a:pt x="8570" y="4288"/>
                    <a:pt x="9670" y="3209"/>
                  </a:cubicBezTo>
                  <a:cubicBezTo>
                    <a:pt x="10665" y="2225"/>
                    <a:pt x="11701" y="1662"/>
                    <a:pt x="12967" y="1360"/>
                  </a:cubicBezTo>
                  <a:cubicBezTo>
                    <a:pt x="12952" y="1329"/>
                    <a:pt x="12941" y="1292"/>
                    <a:pt x="12920" y="1261"/>
                  </a:cubicBezTo>
                  <a:cubicBezTo>
                    <a:pt x="12853" y="1136"/>
                    <a:pt x="12774" y="1016"/>
                    <a:pt x="12686" y="907"/>
                  </a:cubicBezTo>
                  <a:close/>
                  <a:moveTo>
                    <a:pt x="13118" y="1792"/>
                  </a:moveTo>
                  <a:cubicBezTo>
                    <a:pt x="11436" y="3168"/>
                    <a:pt x="10133" y="4934"/>
                    <a:pt x="8518" y="6393"/>
                  </a:cubicBezTo>
                  <a:cubicBezTo>
                    <a:pt x="6402" y="8306"/>
                    <a:pt x="3585" y="9314"/>
                    <a:pt x="767" y="9314"/>
                  </a:cubicBezTo>
                  <a:cubicBezTo>
                    <a:pt x="609" y="9314"/>
                    <a:pt x="450" y="9311"/>
                    <a:pt x="292" y="9305"/>
                  </a:cubicBezTo>
                  <a:lnTo>
                    <a:pt x="292" y="9305"/>
                  </a:lnTo>
                  <a:cubicBezTo>
                    <a:pt x="438" y="9503"/>
                    <a:pt x="615" y="9675"/>
                    <a:pt x="824" y="9815"/>
                  </a:cubicBezTo>
                  <a:cubicBezTo>
                    <a:pt x="3392" y="9810"/>
                    <a:pt x="5997" y="9003"/>
                    <a:pt x="8049" y="7424"/>
                  </a:cubicBezTo>
                  <a:cubicBezTo>
                    <a:pt x="9967" y="5965"/>
                    <a:pt x="11347" y="3934"/>
                    <a:pt x="13170" y="2386"/>
                  </a:cubicBezTo>
                  <a:cubicBezTo>
                    <a:pt x="13181" y="2188"/>
                    <a:pt x="13160" y="1985"/>
                    <a:pt x="13118" y="1792"/>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 name="Google Shape;46;p4"/>
            <p:cNvSpPr/>
            <p:nvPr/>
          </p:nvSpPr>
          <p:spPr>
            <a:xfrm>
              <a:off x="6282382" y="4755322"/>
              <a:ext cx="799724" cy="45403"/>
            </a:xfrm>
            <a:custGeom>
              <a:rect b="b" l="l" r="r" t="t"/>
              <a:pathLst>
                <a:path extrusionOk="0" h="1168" w="20573">
                  <a:moveTo>
                    <a:pt x="308" y="0"/>
                  </a:moveTo>
                  <a:cubicBezTo>
                    <a:pt x="136" y="0"/>
                    <a:pt x="0" y="136"/>
                    <a:pt x="0" y="308"/>
                  </a:cubicBezTo>
                  <a:lnTo>
                    <a:pt x="0" y="860"/>
                  </a:lnTo>
                  <a:cubicBezTo>
                    <a:pt x="0" y="1032"/>
                    <a:pt x="136" y="1167"/>
                    <a:pt x="308" y="1167"/>
                  </a:cubicBezTo>
                  <a:lnTo>
                    <a:pt x="20265" y="1167"/>
                  </a:lnTo>
                  <a:cubicBezTo>
                    <a:pt x="20437" y="1167"/>
                    <a:pt x="20573" y="1032"/>
                    <a:pt x="20573" y="860"/>
                  </a:cubicBezTo>
                  <a:lnTo>
                    <a:pt x="20573" y="308"/>
                  </a:lnTo>
                  <a:cubicBezTo>
                    <a:pt x="20573" y="136"/>
                    <a:pt x="20437" y="0"/>
                    <a:pt x="20265"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 name="Google Shape;47;p4"/>
            <p:cNvSpPr/>
            <p:nvPr/>
          </p:nvSpPr>
          <p:spPr>
            <a:xfrm>
              <a:off x="6351417" y="4800685"/>
              <a:ext cx="661454" cy="355450"/>
            </a:xfrm>
            <a:custGeom>
              <a:rect b="b" l="l" r="r" t="t"/>
              <a:pathLst>
                <a:path extrusionOk="0" h="9144" w="17016">
                  <a:moveTo>
                    <a:pt x="1" y="0"/>
                  </a:moveTo>
                  <a:lnTo>
                    <a:pt x="16" y="297"/>
                  </a:lnTo>
                  <a:lnTo>
                    <a:pt x="433" y="7825"/>
                  </a:lnTo>
                  <a:cubicBezTo>
                    <a:pt x="475" y="8565"/>
                    <a:pt x="1084" y="9143"/>
                    <a:pt x="1824" y="9143"/>
                  </a:cubicBezTo>
                  <a:lnTo>
                    <a:pt x="15197" y="9143"/>
                  </a:lnTo>
                  <a:cubicBezTo>
                    <a:pt x="15937" y="9143"/>
                    <a:pt x="16546" y="8565"/>
                    <a:pt x="16588" y="7825"/>
                  </a:cubicBezTo>
                  <a:lnTo>
                    <a:pt x="16963" y="948"/>
                  </a:lnTo>
                  <a:lnTo>
                    <a:pt x="1701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 name="Google Shape;48;p4"/>
            <p:cNvSpPr/>
            <p:nvPr/>
          </p:nvSpPr>
          <p:spPr>
            <a:xfrm>
              <a:off x="6351417" y="4800685"/>
              <a:ext cx="661649" cy="36890"/>
            </a:xfrm>
            <a:custGeom>
              <a:rect b="b" l="l" r="r" t="t"/>
              <a:pathLst>
                <a:path extrusionOk="0" h="949" w="17021">
                  <a:moveTo>
                    <a:pt x="1" y="0"/>
                  </a:moveTo>
                  <a:lnTo>
                    <a:pt x="16" y="297"/>
                  </a:lnTo>
                  <a:lnTo>
                    <a:pt x="16963" y="948"/>
                  </a:lnTo>
                  <a:lnTo>
                    <a:pt x="17020"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9" name="Google Shape;49;p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4">
    <p:spTree>
      <p:nvGrpSpPr>
        <p:cNvPr id="50" name="Shape 50"/>
        <p:cNvGrpSpPr/>
        <p:nvPr/>
      </p:nvGrpSpPr>
      <p:grpSpPr>
        <a:xfrm>
          <a:off x="0" y="0"/>
          <a:ext cx="0" cy="0"/>
          <a:chOff x="0" y="0"/>
          <a:chExt cx="0" cy="0"/>
        </a:xfrm>
      </p:grpSpPr>
      <p:pic>
        <p:nvPicPr>
          <p:cNvPr id="51" name="Google Shape;51;p5"/>
          <p:cNvPicPr preferRelativeResize="0"/>
          <p:nvPr/>
        </p:nvPicPr>
        <p:blipFill rotWithShape="1">
          <a:blip r:embed="rId2">
            <a:alphaModFix amt="10000"/>
          </a:blip>
          <a:srcRect b="0" l="0" r="0" t="0"/>
          <a:stretch/>
        </p:blipFill>
        <p:spPr>
          <a:xfrm>
            <a:off x="1" y="0"/>
            <a:ext cx="9144003" cy="5143501"/>
          </a:xfrm>
          <a:prstGeom prst="rect">
            <a:avLst/>
          </a:prstGeom>
          <a:noFill/>
          <a:ln>
            <a:noFill/>
          </a:ln>
        </p:spPr>
      </p:pic>
      <p:sp>
        <p:nvSpPr>
          <p:cNvPr id="52" name="Google Shape;52;p5"/>
          <p:cNvSpPr txBox="1"/>
          <p:nvPr>
            <p:ph type="title"/>
          </p:nvPr>
        </p:nvSpPr>
        <p:spPr>
          <a:xfrm>
            <a:off x="4459425" y="1592850"/>
            <a:ext cx="3510000" cy="572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53" name="Google Shape;53;p5"/>
          <p:cNvSpPr txBox="1"/>
          <p:nvPr>
            <p:ph idx="1" type="subTitle"/>
          </p:nvPr>
        </p:nvSpPr>
        <p:spPr>
          <a:xfrm>
            <a:off x="4459425" y="2281250"/>
            <a:ext cx="3510000" cy="986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a:latin typeface="Open Sans Medium"/>
                <a:ea typeface="Open Sans Medium"/>
                <a:cs typeface="Open Sans Medium"/>
                <a:sym typeface="Open Sans Medium"/>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54" name="Google Shape;54;p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7">
    <p:spTree>
      <p:nvGrpSpPr>
        <p:cNvPr id="55" name="Shape 55"/>
        <p:cNvGrpSpPr/>
        <p:nvPr/>
      </p:nvGrpSpPr>
      <p:grpSpPr>
        <a:xfrm>
          <a:off x="0" y="0"/>
          <a:ext cx="0" cy="0"/>
          <a:chOff x="0" y="0"/>
          <a:chExt cx="0" cy="0"/>
        </a:xfrm>
      </p:grpSpPr>
      <p:pic>
        <p:nvPicPr>
          <p:cNvPr id="56" name="Google Shape;56;p6"/>
          <p:cNvPicPr preferRelativeResize="0"/>
          <p:nvPr/>
        </p:nvPicPr>
        <p:blipFill rotWithShape="1">
          <a:blip r:embed="rId2">
            <a:alphaModFix amt="10000"/>
          </a:blip>
          <a:srcRect b="0" l="0" r="0" t="0"/>
          <a:stretch/>
        </p:blipFill>
        <p:spPr>
          <a:xfrm>
            <a:off x="1" y="0"/>
            <a:ext cx="9144003" cy="5143501"/>
          </a:xfrm>
          <a:prstGeom prst="rect">
            <a:avLst/>
          </a:prstGeom>
          <a:noFill/>
          <a:ln>
            <a:noFill/>
          </a:ln>
        </p:spPr>
      </p:pic>
      <p:sp>
        <p:nvSpPr>
          <p:cNvPr id="57" name="Google Shape;57;p6"/>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58" name="Google Shape;58;p6"/>
          <p:cNvSpPr txBox="1"/>
          <p:nvPr>
            <p:ph idx="1" type="subTitle"/>
          </p:nvPr>
        </p:nvSpPr>
        <p:spPr>
          <a:xfrm>
            <a:off x="718563" y="1651647"/>
            <a:ext cx="2144400" cy="1105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200"/>
              <a:buNone/>
              <a:defRPr>
                <a:latin typeface="Open Sans Medium"/>
                <a:ea typeface="Open Sans Medium"/>
                <a:cs typeface="Open Sans Medium"/>
                <a:sym typeface="Open Sans Medium"/>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59" name="Google Shape;59;p6"/>
          <p:cNvSpPr txBox="1"/>
          <p:nvPr>
            <p:ph idx="2" type="subTitle"/>
          </p:nvPr>
        </p:nvSpPr>
        <p:spPr>
          <a:xfrm>
            <a:off x="3499800" y="1651625"/>
            <a:ext cx="2144400" cy="1105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200"/>
              <a:buNone/>
              <a:defRPr>
                <a:latin typeface="Open Sans Medium"/>
                <a:ea typeface="Open Sans Medium"/>
                <a:cs typeface="Open Sans Medium"/>
                <a:sym typeface="Open Sans Medium"/>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60" name="Google Shape;60;p6"/>
          <p:cNvSpPr txBox="1"/>
          <p:nvPr>
            <p:ph idx="3" type="subTitle"/>
          </p:nvPr>
        </p:nvSpPr>
        <p:spPr>
          <a:xfrm>
            <a:off x="718563" y="3440279"/>
            <a:ext cx="2144400" cy="1105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200"/>
              <a:buNone/>
              <a:defRPr>
                <a:latin typeface="Open Sans Medium"/>
                <a:ea typeface="Open Sans Medium"/>
                <a:cs typeface="Open Sans Medium"/>
                <a:sym typeface="Open Sans Medium"/>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61" name="Google Shape;61;p6"/>
          <p:cNvSpPr txBox="1"/>
          <p:nvPr>
            <p:ph idx="4" type="subTitle"/>
          </p:nvPr>
        </p:nvSpPr>
        <p:spPr>
          <a:xfrm>
            <a:off x="3499800" y="3440275"/>
            <a:ext cx="2144400" cy="1105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200"/>
              <a:buNone/>
              <a:defRPr>
                <a:latin typeface="Open Sans Medium"/>
                <a:ea typeface="Open Sans Medium"/>
                <a:cs typeface="Open Sans Medium"/>
                <a:sym typeface="Open Sans Medium"/>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62" name="Google Shape;62;p6"/>
          <p:cNvSpPr txBox="1"/>
          <p:nvPr>
            <p:ph idx="5" type="subTitle"/>
          </p:nvPr>
        </p:nvSpPr>
        <p:spPr>
          <a:xfrm>
            <a:off x="6281038" y="1651625"/>
            <a:ext cx="2144400" cy="1105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200"/>
              <a:buNone/>
              <a:defRPr>
                <a:latin typeface="Open Sans Medium"/>
                <a:ea typeface="Open Sans Medium"/>
                <a:cs typeface="Open Sans Medium"/>
                <a:sym typeface="Open Sans Medium"/>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63" name="Google Shape;63;p6"/>
          <p:cNvSpPr txBox="1"/>
          <p:nvPr>
            <p:ph idx="6" type="subTitle"/>
          </p:nvPr>
        </p:nvSpPr>
        <p:spPr>
          <a:xfrm>
            <a:off x="6281038" y="3440275"/>
            <a:ext cx="2144400" cy="1105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200"/>
              <a:buNone/>
              <a:defRPr>
                <a:latin typeface="Open Sans Medium"/>
                <a:ea typeface="Open Sans Medium"/>
                <a:cs typeface="Open Sans Medium"/>
                <a:sym typeface="Open Sans Medium"/>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64" name="Google Shape;64;p6"/>
          <p:cNvSpPr txBox="1"/>
          <p:nvPr>
            <p:ph idx="7" type="subTitle"/>
          </p:nvPr>
        </p:nvSpPr>
        <p:spPr>
          <a:xfrm>
            <a:off x="724225" y="1017725"/>
            <a:ext cx="2144400" cy="6957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400"/>
              <a:buFont typeface="Bebas Neue"/>
              <a:buNone/>
              <a:defRPr b="1" sz="1800">
                <a:solidFill>
                  <a:schemeClr val="dk1"/>
                </a:solidFill>
                <a:latin typeface="Work Sans"/>
                <a:ea typeface="Work Sans"/>
                <a:cs typeface="Work Sans"/>
                <a:sym typeface="Work Sans"/>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65" name="Google Shape;65;p6"/>
          <p:cNvSpPr txBox="1"/>
          <p:nvPr>
            <p:ph idx="8" type="subTitle"/>
          </p:nvPr>
        </p:nvSpPr>
        <p:spPr>
          <a:xfrm>
            <a:off x="3499800" y="1017725"/>
            <a:ext cx="2144400" cy="6957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400"/>
              <a:buFont typeface="Bebas Neue"/>
              <a:buNone/>
              <a:defRPr b="1" sz="1800">
                <a:solidFill>
                  <a:schemeClr val="dk1"/>
                </a:solidFill>
                <a:latin typeface="Work Sans"/>
                <a:ea typeface="Work Sans"/>
                <a:cs typeface="Work Sans"/>
                <a:sym typeface="Work Sans"/>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66" name="Google Shape;66;p6"/>
          <p:cNvSpPr txBox="1"/>
          <p:nvPr>
            <p:ph idx="9" type="subTitle"/>
          </p:nvPr>
        </p:nvSpPr>
        <p:spPr>
          <a:xfrm>
            <a:off x="6286375" y="1017725"/>
            <a:ext cx="2144400" cy="6957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400"/>
              <a:buFont typeface="Bebas Neue"/>
              <a:buNone/>
              <a:defRPr b="1" sz="1800">
                <a:solidFill>
                  <a:schemeClr val="dk1"/>
                </a:solidFill>
                <a:latin typeface="Work Sans"/>
                <a:ea typeface="Work Sans"/>
                <a:cs typeface="Work Sans"/>
                <a:sym typeface="Work Sans"/>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67" name="Google Shape;67;p6"/>
          <p:cNvSpPr txBox="1"/>
          <p:nvPr>
            <p:ph idx="13" type="subTitle"/>
          </p:nvPr>
        </p:nvSpPr>
        <p:spPr>
          <a:xfrm>
            <a:off x="724225" y="2803100"/>
            <a:ext cx="2144400" cy="6957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400"/>
              <a:buFont typeface="Bebas Neue"/>
              <a:buNone/>
              <a:defRPr b="1" sz="1800">
                <a:solidFill>
                  <a:schemeClr val="dk1"/>
                </a:solidFill>
                <a:latin typeface="Work Sans"/>
                <a:ea typeface="Work Sans"/>
                <a:cs typeface="Work Sans"/>
                <a:sym typeface="Work Sans"/>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68" name="Google Shape;68;p6"/>
          <p:cNvSpPr txBox="1"/>
          <p:nvPr>
            <p:ph idx="14" type="subTitle"/>
          </p:nvPr>
        </p:nvSpPr>
        <p:spPr>
          <a:xfrm>
            <a:off x="3499800" y="2803100"/>
            <a:ext cx="2144400" cy="6957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400"/>
              <a:buFont typeface="Bebas Neue"/>
              <a:buNone/>
              <a:defRPr b="1" sz="1800">
                <a:solidFill>
                  <a:schemeClr val="dk1"/>
                </a:solidFill>
                <a:latin typeface="Work Sans"/>
                <a:ea typeface="Work Sans"/>
                <a:cs typeface="Work Sans"/>
                <a:sym typeface="Work Sans"/>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69" name="Google Shape;69;p6"/>
          <p:cNvSpPr txBox="1"/>
          <p:nvPr>
            <p:ph idx="15" type="subTitle"/>
          </p:nvPr>
        </p:nvSpPr>
        <p:spPr>
          <a:xfrm>
            <a:off x="6286375" y="2803100"/>
            <a:ext cx="2144400" cy="6957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400"/>
              <a:buFont typeface="Bebas Neue"/>
              <a:buNone/>
              <a:defRPr b="1" sz="1800">
                <a:solidFill>
                  <a:schemeClr val="dk1"/>
                </a:solidFill>
                <a:latin typeface="Work Sans"/>
                <a:ea typeface="Work Sans"/>
                <a:cs typeface="Work Sans"/>
                <a:sym typeface="Work Sans"/>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70" name="Google Shape;70;p6"/>
          <p:cNvSpPr/>
          <p:nvPr/>
        </p:nvSpPr>
        <p:spPr>
          <a:xfrm rot="-10490355">
            <a:off x="281664" y="4167257"/>
            <a:ext cx="561336" cy="952939"/>
          </a:xfrm>
          <a:custGeom>
            <a:rect b="b" l="l" r="r" t="t"/>
            <a:pathLst>
              <a:path extrusionOk="0" h="12958" w="7633">
                <a:moveTo>
                  <a:pt x="3439" y="0"/>
                </a:moveTo>
                <a:lnTo>
                  <a:pt x="3168" y="21"/>
                </a:lnTo>
                <a:lnTo>
                  <a:pt x="3215" y="620"/>
                </a:lnTo>
                <a:cubicBezTo>
                  <a:pt x="3069" y="980"/>
                  <a:pt x="2725" y="1636"/>
                  <a:pt x="1960" y="2371"/>
                </a:cubicBezTo>
                <a:cubicBezTo>
                  <a:pt x="923" y="3345"/>
                  <a:pt x="1" y="4569"/>
                  <a:pt x="897" y="4736"/>
                </a:cubicBezTo>
                <a:cubicBezTo>
                  <a:pt x="932" y="4742"/>
                  <a:pt x="968" y="4745"/>
                  <a:pt x="1004" y="4745"/>
                </a:cubicBezTo>
                <a:cubicBezTo>
                  <a:pt x="1881" y="4745"/>
                  <a:pt x="2991" y="2904"/>
                  <a:pt x="3252" y="1172"/>
                </a:cubicBezTo>
                <a:lnTo>
                  <a:pt x="3449" y="3751"/>
                </a:lnTo>
                <a:cubicBezTo>
                  <a:pt x="3278" y="4131"/>
                  <a:pt x="2929" y="4705"/>
                  <a:pt x="2267" y="5335"/>
                </a:cubicBezTo>
                <a:cubicBezTo>
                  <a:pt x="1241" y="6314"/>
                  <a:pt x="319" y="7539"/>
                  <a:pt x="1209" y="7700"/>
                </a:cubicBezTo>
                <a:cubicBezTo>
                  <a:pt x="1246" y="7707"/>
                  <a:pt x="1283" y="7710"/>
                  <a:pt x="1320" y="7710"/>
                </a:cubicBezTo>
                <a:cubicBezTo>
                  <a:pt x="2143" y="7710"/>
                  <a:pt x="3168" y="6100"/>
                  <a:pt x="3507" y="4475"/>
                </a:cubicBezTo>
                <a:lnTo>
                  <a:pt x="3767" y="7789"/>
                </a:lnTo>
                <a:cubicBezTo>
                  <a:pt x="3590" y="8112"/>
                  <a:pt x="3361" y="8403"/>
                  <a:pt x="3085" y="8653"/>
                </a:cubicBezTo>
                <a:cubicBezTo>
                  <a:pt x="2439" y="9273"/>
                  <a:pt x="1861" y="10044"/>
                  <a:pt x="2423" y="10149"/>
                </a:cubicBezTo>
                <a:cubicBezTo>
                  <a:pt x="2446" y="10153"/>
                  <a:pt x="2468" y="10155"/>
                  <a:pt x="2491" y="10155"/>
                </a:cubicBezTo>
                <a:cubicBezTo>
                  <a:pt x="2970" y="10155"/>
                  <a:pt x="3555" y="9291"/>
                  <a:pt x="3809" y="8351"/>
                </a:cubicBezTo>
                <a:lnTo>
                  <a:pt x="3898" y="9424"/>
                </a:lnTo>
                <a:cubicBezTo>
                  <a:pt x="3871" y="9872"/>
                  <a:pt x="3783" y="10315"/>
                  <a:pt x="3637" y="10742"/>
                </a:cubicBezTo>
                <a:cubicBezTo>
                  <a:pt x="3238" y="11841"/>
                  <a:pt x="3049" y="12957"/>
                  <a:pt x="3593" y="12957"/>
                </a:cubicBezTo>
                <a:cubicBezTo>
                  <a:pt x="3624" y="12957"/>
                  <a:pt x="3658" y="12954"/>
                  <a:pt x="3694" y="12946"/>
                </a:cubicBezTo>
                <a:cubicBezTo>
                  <a:pt x="4361" y="12805"/>
                  <a:pt x="4642" y="10774"/>
                  <a:pt x="4153" y="9268"/>
                </a:cubicBezTo>
                <a:lnTo>
                  <a:pt x="4111" y="8716"/>
                </a:lnTo>
                <a:lnTo>
                  <a:pt x="4111" y="8716"/>
                </a:lnTo>
                <a:cubicBezTo>
                  <a:pt x="4419" y="9736"/>
                  <a:pt x="5248" y="10748"/>
                  <a:pt x="5803" y="10748"/>
                </a:cubicBezTo>
                <a:cubicBezTo>
                  <a:pt x="5849" y="10748"/>
                  <a:pt x="5893" y="10741"/>
                  <a:pt x="5934" y="10727"/>
                </a:cubicBezTo>
                <a:cubicBezTo>
                  <a:pt x="6481" y="10539"/>
                  <a:pt x="5783" y="9867"/>
                  <a:pt x="5044" y="9357"/>
                </a:cubicBezTo>
                <a:cubicBezTo>
                  <a:pt x="4486" y="8966"/>
                  <a:pt x="4210" y="8586"/>
                  <a:pt x="4090" y="8377"/>
                </a:cubicBezTo>
                <a:lnTo>
                  <a:pt x="3887" y="5773"/>
                </a:lnTo>
                <a:lnTo>
                  <a:pt x="3887" y="5773"/>
                </a:lnTo>
                <a:cubicBezTo>
                  <a:pt x="4382" y="7383"/>
                  <a:pt x="5689" y="8985"/>
                  <a:pt x="6564" y="8985"/>
                </a:cubicBezTo>
                <a:cubicBezTo>
                  <a:pt x="6637" y="8985"/>
                  <a:pt x="6707" y="8974"/>
                  <a:pt x="6773" y="8950"/>
                </a:cubicBezTo>
                <a:cubicBezTo>
                  <a:pt x="7633" y="8648"/>
                  <a:pt x="6534" y="7580"/>
                  <a:pt x="5361" y="6773"/>
                </a:cubicBezTo>
                <a:cubicBezTo>
                  <a:pt x="4481" y="6163"/>
                  <a:pt x="4038" y="5559"/>
                  <a:pt x="3845" y="5231"/>
                </a:cubicBezTo>
                <a:lnTo>
                  <a:pt x="3601" y="2105"/>
                </a:lnTo>
                <a:lnTo>
                  <a:pt x="3601" y="2105"/>
                </a:lnTo>
                <a:cubicBezTo>
                  <a:pt x="4120" y="3681"/>
                  <a:pt x="5392" y="5217"/>
                  <a:pt x="6249" y="5217"/>
                </a:cubicBezTo>
                <a:cubicBezTo>
                  <a:pt x="6321" y="5217"/>
                  <a:pt x="6390" y="5206"/>
                  <a:pt x="6455" y="5184"/>
                </a:cubicBezTo>
                <a:cubicBezTo>
                  <a:pt x="7315" y="4882"/>
                  <a:pt x="6497" y="4100"/>
                  <a:pt x="5184" y="3183"/>
                </a:cubicBezTo>
                <a:cubicBezTo>
                  <a:pt x="4533" y="2735"/>
                  <a:pt x="3976" y="2157"/>
                  <a:pt x="3554" y="1490"/>
                </a:cubicBezTo>
                <a:lnTo>
                  <a:pt x="3439"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71" name="Google Shape;71;p6"/>
          <p:cNvGrpSpPr/>
          <p:nvPr/>
        </p:nvGrpSpPr>
        <p:grpSpPr>
          <a:xfrm rot="684446">
            <a:off x="8276337" y="14674"/>
            <a:ext cx="644747" cy="948651"/>
            <a:chOff x="1833160" y="3897046"/>
            <a:chExt cx="444015" cy="653258"/>
          </a:xfrm>
        </p:grpSpPr>
        <p:sp>
          <p:nvSpPr>
            <p:cNvPr id="72" name="Google Shape;72;p6"/>
            <p:cNvSpPr/>
            <p:nvPr/>
          </p:nvSpPr>
          <p:spPr>
            <a:xfrm>
              <a:off x="1833160" y="3914320"/>
              <a:ext cx="444015" cy="635984"/>
            </a:xfrm>
            <a:custGeom>
              <a:rect b="b" l="l" r="r" t="t"/>
              <a:pathLst>
                <a:path extrusionOk="0" h="14027" w="9793">
                  <a:moveTo>
                    <a:pt x="1827" y="0"/>
                  </a:moveTo>
                  <a:lnTo>
                    <a:pt x="1546" y="130"/>
                  </a:lnTo>
                  <a:lnTo>
                    <a:pt x="1832" y="766"/>
                  </a:lnTo>
                  <a:cubicBezTo>
                    <a:pt x="1822" y="1214"/>
                    <a:pt x="1713" y="2058"/>
                    <a:pt x="1176" y="3157"/>
                  </a:cubicBezTo>
                  <a:cubicBezTo>
                    <a:pt x="491" y="4557"/>
                    <a:pt x="0" y="6160"/>
                    <a:pt x="842" y="6160"/>
                  </a:cubicBezTo>
                  <a:cubicBezTo>
                    <a:pt x="884" y="6160"/>
                    <a:pt x="929" y="6156"/>
                    <a:pt x="978" y="6147"/>
                  </a:cubicBezTo>
                  <a:cubicBezTo>
                    <a:pt x="2004" y="5970"/>
                    <a:pt x="2530" y="3418"/>
                    <a:pt x="2098" y="1360"/>
                  </a:cubicBezTo>
                  <a:lnTo>
                    <a:pt x="2098" y="1360"/>
                  </a:lnTo>
                  <a:lnTo>
                    <a:pt x="3343" y="4074"/>
                  </a:lnTo>
                  <a:cubicBezTo>
                    <a:pt x="3307" y="4553"/>
                    <a:pt x="3161" y="5314"/>
                    <a:pt x="2697" y="6257"/>
                  </a:cubicBezTo>
                  <a:cubicBezTo>
                    <a:pt x="2013" y="7654"/>
                    <a:pt x="1527" y="9255"/>
                    <a:pt x="2365" y="9255"/>
                  </a:cubicBezTo>
                  <a:cubicBezTo>
                    <a:pt x="2408" y="9255"/>
                    <a:pt x="2454" y="9251"/>
                    <a:pt x="2504" y="9242"/>
                  </a:cubicBezTo>
                  <a:cubicBezTo>
                    <a:pt x="3468" y="9080"/>
                    <a:pt x="3989" y="6820"/>
                    <a:pt x="3692" y="4840"/>
                  </a:cubicBezTo>
                  <a:lnTo>
                    <a:pt x="3692" y="4840"/>
                  </a:lnTo>
                  <a:lnTo>
                    <a:pt x="5286" y="8330"/>
                  </a:lnTo>
                  <a:cubicBezTo>
                    <a:pt x="5224" y="8752"/>
                    <a:pt x="5094" y="9159"/>
                    <a:pt x="4901" y="9539"/>
                  </a:cubicBezTo>
                  <a:cubicBezTo>
                    <a:pt x="4469" y="10417"/>
                    <a:pt x="4160" y="11427"/>
                    <a:pt x="4690" y="11427"/>
                  </a:cubicBezTo>
                  <a:cubicBezTo>
                    <a:pt x="4716" y="11427"/>
                    <a:pt x="4745" y="11425"/>
                    <a:pt x="4776" y="11420"/>
                  </a:cubicBezTo>
                  <a:cubicBezTo>
                    <a:pt x="5338" y="11326"/>
                    <a:pt x="5661" y="10096"/>
                    <a:pt x="5557" y="8924"/>
                  </a:cubicBezTo>
                  <a:lnTo>
                    <a:pt x="5557" y="8924"/>
                  </a:lnTo>
                  <a:lnTo>
                    <a:pt x="6078" y="10049"/>
                  </a:lnTo>
                  <a:cubicBezTo>
                    <a:pt x="6229" y="10550"/>
                    <a:pt x="6313" y="11065"/>
                    <a:pt x="6328" y="11581"/>
                  </a:cubicBezTo>
                  <a:cubicBezTo>
                    <a:pt x="6337" y="12832"/>
                    <a:pt x="6546" y="14026"/>
                    <a:pt x="7043" y="14026"/>
                  </a:cubicBezTo>
                  <a:cubicBezTo>
                    <a:pt x="7113" y="14026"/>
                    <a:pt x="7189" y="14002"/>
                    <a:pt x="7271" y="13951"/>
                  </a:cubicBezTo>
                  <a:cubicBezTo>
                    <a:pt x="7928" y="13540"/>
                    <a:pt x="7422" y="11222"/>
                    <a:pt x="6297" y="9779"/>
                  </a:cubicBezTo>
                  <a:lnTo>
                    <a:pt x="6031" y="9195"/>
                  </a:lnTo>
                  <a:lnTo>
                    <a:pt x="6031" y="9195"/>
                  </a:lnTo>
                  <a:cubicBezTo>
                    <a:pt x="6686" y="10067"/>
                    <a:pt x="7772" y="10772"/>
                    <a:pt x="8429" y="10772"/>
                  </a:cubicBezTo>
                  <a:cubicBezTo>
                    <a:pt x="8577" y="10772"/>
                    <a:pt x="8703" y="10736"/>
                    <a:pt x="8798" y="10659"/>
                  </a:cubicBezTo>
                  <a:cubicBezTo>
                    <a:pt x="9308" y="10242"/>
                    <a:pt x="8287" y="9784"/>
                    <a:pt x="7292" y="9523"/>
                  </a:cubicBezTo>
                  <a:cubicBezTo>
                    <a:pt x="6531" y="9320"/>
                    <a:pt x="6083" y="9018"/>
                    <a:pt x="5870" y="8841"/>
                  </a:cubicBezTo>
                  <a:lnTo>
                    <a:pt x="4609" y="6090"/>
                  </a:lnTo>
                  <a:lnTo>
                    <a:pt x="4609" y="6090"/>
                  </a:lnTo>
                  <a:cubicBezTo>
                    <a:pt x="5651" y="7464"/>
                    <a:pt x="7370" y="8577"/>
                    <a:pt x="8405" y="8577"/>
                  </a:cubicBezTo>
                  <a:cubicBezTo>
                    <a:pt x="8638" y="8577"/>
                    <a:pt x="8837" y="8521"/>
                    <a:pt x="8985" y="8398"/>
                  </a:cubicBezTo>
                  <a:cubicBezTo>
                    <a:pt x="9793" y="7736"/>
                    <a:pt x="8183" y="7012"/>
                    <a:pt x="6599" y="6596"/>
                  </a:cubicBezTo>
                  <a:cubicBezTo>
                    <a:pt x="5406" y="6278"/>
                    <a:pt x="4692" y="5798"/>
                    <a:pt x="4349" y="5517"/>
                  </a:cubicBezTo>
                  <a:lnTo>
                    <a:pt x="2843" y="2219"/>
                  </a:lnTo>
                  <a:lnTo>
                    <a:pt x="2843" y="2219"/>
                  </a:lnTo>
                  <a:cubicBezTo>
                    <a:pt x="3889" y="3550"/>
                    <a:pt x="5552" y="4611"/>
                    <a:pt x="6563" y="4611"/>
                  </a:cubicBezTo>
                  <a:cubicBezTo>
                    <a:pt x="6795" y="4611"/>
                    <a:pt x="6993" y="4555"/>
                    <a:pt x="7141" y="4434"/>
                  </a:cubicBezTo>
                  <a:cubicBezTo>
                    <a:pt x="7933" y="3782"/>
                    <a:pt x="6755" y="3246"/>
                    <a:pt x="4979" y="2766"/>
                  </a:cubicBezTo>
                  <a:cubicBezTo>
                    <a:pt x="4093" y="2537"/>
                    <a:pt x="3265" y="2131"/>
                    <a:pt x="2546" y="1568"/>
                  </a:cubicBezTo>
                  <a:lnTo>
                    <a:pt x="1827"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p6"/>
            <p:cNvSpPr/>
            <p:nvPr/>
          </p:nvSpPr>
          <p:spPr>
            <a:xfrm>
              <a:off x="2024628" y="4329081"/>
              <a:ext cx="39128" cy="38675"/>
            </a:xfrm>
            <a:custGeom>
              <a:rect b="b" l="l" r="r" t="t"/>
              <a:pathLst>
                <a:path extrusionOk="0" h="853" w="863">
                  <a:moveTo>
                    <a:pt x="589" y="0"/>
                  </a:moveTo>
                  <a:cubicBezTo>
                    <a:pt x="574" y="5"/>
                    <a:pt x="563" y="11"/>
                    <a:pt x="548" y="16"/>
                  </a:cubicBezTo>
                  <a:cubicBezTo>
                    <a:pt x="490" y="84"/>
                    <a:pt x="417" y="141"/>
                    <a:pt x="334" y="177"/>
                  </a:cubicBezTo>
                  <a:cubicBezTo>
                    <a:pt x="157" y="266"/>
                    <a:pt x="1" y="391"/>
                    <a:pt x="131" y="427"/>
                  </a:cubicBezTo>
                  <a:cubicBezTo>
                    <a:pt x="142" y="430"/>
                    <a:pt x="153" y="432"/>
                    <a:pt x="165" y="432"/>
                  </a:cubicBezTo>
                  <a:cubicBezTo>
                    <a:pt x="300" y="432"/>
                    <a:pt x="486" y="249"/>
                    <a:pt x="553" y="63"/>
                  </a:cubicBezTo>
                  <a:lnTo>
                    <a:pt x="553" y="167"/>
                  </a:lnTo>
                  <a:cubicBezTo>
                    <a:pt x="449" y="443"/>
                    <a:pt x="542" y="823"/>
                    <a:pt x="704" y="849"/>
                  </a:cubicBezTo>
                  <a:cubicBezTo>
                    <a:pt x="715" y="851"/>
                    <a:pt x="724" y="852"/>
                    <a:pt x="733" y="852"/>
                  </a:cubicBezTo>
                  <a:cubicBezTo>
                    <a:pt x="862" y="852"/>
                    <a:pt x="801" y="648"/>
                    <a:pt x="693" y="443"/>
                  </a:cubicBezTo>
                  <a:cubicBezTo>
                    <a:pt x="657" y="365"/>
                    <a:pt x="631" y="282"/>
                    <a:pt x="615" y="198"/>
                  </a:cubicBezTo>
                  <a:lnTo>
                    <a:pt x="621" y="63"/>
                  </a:lnTo>
                  <a:cubicBezTo>
                    <a:pt x="610" y="42"/>
                    <a:pt x="600" y="21"/>
                    <a:pt x="58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p6"/>
            <p:cNvSpPr/>
            <p:nvPr/>
          </p:nvSpPr>
          <p:spPr>
            <a:xfrm>
              <a:off x="2050154" y="4343227"/>
              <a:ext cx="6665" cy="21264"/>
            </a:xfrm>
            <a:custGeom>
              <a:rect b="b" l="l" r="r" t="t"/>
              <a:pathLst>
                <a:path extrusionOk="0" h="469" w="147">
                  <a:moveTo>
                    <a:pt x="5" y="1"/>
                  </a:moveTo>
                  <a:cubicBezTo>
                    <a:pt x="5" y="1"/>
                    <a:pt x="0" y="1"/>
                    <a:pt x="0" y="6"/>
                  </a:cubicBezTo>
                  <a:cubicBezTo>
                    <a:pt x="11" y="167"/>
                    <a:pt x="52" y="324"/>
                    <a:pt x="130" y="464"/>
                  </a:cubicBezTo>
                  <a:cubicBezTo>
                    <a:pt x="133" y="467"/>
                    <a:pt x="136" y="468"/>
                    <a:pt x="138" y="468"/>
                  </a:cubicBezTo>
                  <a:cubicBezTo>
                    <a:pt x="140" y="468"/>
                    <a:pt x="141" y="467"/>
                    <a:pt x="141" y="464"/>
                  </a:cubicBezTo>
                  <a:cubicBezTo>
                    <a:pt x="146" y="464"/>
                    <a:pt x="146" y="459"/>
                    <a:pt x="141" y="459"/>
                  </a:cubicBezTo>
                  <a:cubicBezTo>
                    <a:pt x="63" y="319"/>
                    <a:pt x="21" y="162"/>
                    <a:pt x="11" y="6"/>
                  </a:cubicBezTo>
                  <a:cubicBezTo>
                    <a:pt x="11" y="1"/>
                    <a:pt x="11" y="1"/>
                    <a:pt x="5"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 name="Google Shape;75;p6"/>
            <p:cNvSpPr/>
            <p:nvPr/>
          </p:nvSpPr>
          <p:spPr>
            <a:xfrm>
              <a:off x="2033832" y="4331596"/>
              <a:ext cx="14237" cy="11652"/>
            </a:xfrm>
            <a:custGeom>
              <a:rect b="b" l="l" r="r" t="t"/>
              <a:pathLst>
                <a:path extrusionOk="0" h="257" w="314">
                  <a:moveTo>
                    <a:pt x="313" y="1"/>
                  </a:moveTo>
                  <a:lnTo>
                    <a:pt x="308" y="6"/>
                  </a:lnTo>
                  <a:cubicBezTo>
                    <a:pt x="305" y="3"/>
                    <a:pt x="304" y="2"/>
                    <a:pt x="303" y="2"/>
                  </a:cubicBezTo>
                  <a:cubicBezTo>
                    <a:pt x="302" y="2"/>
                    <a:pt x="300" y="3"/>
                    <a:pt x="298" y="6"/>
                  </a:cubicBezTo>
                  <a:cubicBezTo>
                    <a:pt x="230" y="110"/>
                    <a:pt x="126" y="199"/>
                    <a:pt x="6" y="246"/>
                  </a:cubicBezTo>
                  <a:cubicBezTo>
                    <a:pt x="6" y="246"/>
                    <a:pt x="1" y="246"/>
                    <a:pt x="6" y="256"/>
                  </a:cubicBezTo>
                  <a:lnTo>
                    <a:pt x="16" y="256"/>
                  </a:lnTo>
                  <a:cubicBezTo>
                    <a:pt x="136" y="204"/>
                    <a:pt x="240" y="121"/>
                    <a:pt x="313" y="6"/>
                  </a:cubicBezTo>
                  <a:lnTo>
                    <a:pt x="313"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Google Shape;76;p6"/>
            <p:cNvSpPr/>
            <p:nvPr/>
          </p:nvSpPr>
          <p:spPr>
            <a:xfrm>
              <a:off x="2007172" y="4270957"/>
              <a:ext cx="91179" cy="70640"/>
            </a:xfrm>
            <a:custGeom>
              <a:rect b="b" l="l" r="r" t="t"/>
              <a:pathLst>
                <a:path extrusionOk="0" h="1558" w="2011">
                  <a:moveTo>
                    <a:pt x="1106" y="1"/>
                  </a:moveTo>
                  <a:cubicBezTo>
                    <a:pt x="999" y="1"/>
                    <a:pt x="891" y="22"/>
                    <a:pt x="787" y="68"/>
                  </a:cubicBezTo>
                  <a:cubicBezTo>
                    <a:pt x="386" y="245"/>
                    <a:pt x="0" y="683"/>
                    <a:pt x="172" y="1089"/>
                  </a:cubicBezTo>
                  <a:cubicBezTo>
                    <a:pt x="281" y="1334"/>
                    <a:pt x="964" y="1350"/>
                    <a:pt x="964" y="1350"/>
                  </a:cubicBezTo>
                  <a:cubicBezTo>
                    <a:pt x="964" y="1350"/>
                    <a:pt x="1068" y="1557"/>
                    <a:pt x="1278" y="1557"/>
                  </a:cubicBezTo>
                  <a:cubicBezTo>
                    <a:pt x="1321" y="1557"/>
                    <a:pt x="1370" y="1548"/>
                    <a:pt x="1422" y="1527"/>
                  </a:cubicBezTo>
                  <a:cubicBezTo>
                    <a:pt x="1829" y="1350"/>
                    <a:pt x="2011" y="881"/>
                    <a:pt x="1834" y="480"/>
                  </a:cubicBezTo>
                  <a:cubicBezTo>
                    <a:pt x="1703" y="179"/>
                    <a:pt x="1411" y="1"/>
                    <a:pt x="110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p6"/>
            <p:cNvSpPr/>
            <p:nvPr/>
          </p:nvSpPr>
          <p:spPr>
            <a:xfrm>
              <a:off x="2015424" y="4270549"/>
              <a:ext cx="91179" cy="60937"/>
            </a:xfrm>
            <a:custGeom>
              <a:rect b="b" l="l" r="r" t="t"/>
              <a:pathLst>
                <a:path extrusionOk="0" h="1344" w="2011">
                  <a:moveTo>
                    <a:pt x="933" y="1"/>
                  </a:moveTo>
                  <a:cubicBezTo>
                    <a:pt x="828" y="1"/>
                    <a:pt x="717" y="23"/>
                    <a:pt x="605" y="72"/>
                  </a:cubicBezTo>
                  <a:cubicBezTo>
                    <a:pt x="349" y="187"/>
                    <a:pt x="42" y="385"/>
                    <a:pt x="0" y="640"/>
                  </a:cubicBezTo>
                  <a:cubicBezTo>
                    <a:pt x="105" y="546"/>
                    <a:pt x="224" y="463"/>
                    <a:pt x="360" y="406"/>
                  </a:cubicBezTo>
                  <a:cubicBezTo>
                    <a:pt x="446" y="369"/>
                    <a:pt x="537" y="352"/>
                    <a:pt x="629" y="352"/>
                  </a:cubicBezTo>
                  <a:cubicBezTo>
                    <a:pt x="967" y="352"/>
                    <a:pt x="1315" y="579"/>
                    <a:pt x="1454" y="890"/>
                  </a:cubicBezTo>
                  <a:cubicBezTo>
                    <a:pt x="1511" y="1036"/>
                    <a:pt x="1532" y="1192"/>
                    <a:pt x="1506" y="1343"/>
                  </a:cubicBezTo>
                  <a:cubicBezTo>
                    <a:pt x="2011" y="798"/>
                    <a:pt x="1566" y="1"/>
                    <a:pt x="933"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p6"/>
            <p:cNvSpPr/>
            <p:nvPr/>
          </p:nvSpPr>
          <p:spPr>
            <a:xfrm>
              <a:off x="2047297" y="4298115"/>
              <a:ext cx="5259" cy="21536"/>
            </a:xfrm>
            <a:custGeom>
              <a:rect b="b" l="l" r="r" t="t"/>
              <a:pathLst>
                <a:path extrusionOk="0" h="475" w="116">
                  <a:moveTo>
                    <a:pt x="6" y="1"/>
                  </a:moveTo>
                  <a:cubicBezTo>
                    <a:pt x="1" y="1"/>
                    <a:pt x="1" y="1"/>
                    <a:pt x="1" y="11"/>
                  </a:cubicBezTo>
                  <a:cubicBezTo>
                    <a:pt x="68" y="152"/>
                    <a:pt x="105" y="313"/>
                    <a:pt x="100" y="475"/>
                  </a:cubicBezTo>
                  <a:cubicBezTo>
                    <a:pt x="105" y="475"/>
                    <a:pt x="105" y="475"/>
                    <a:pt x="105" y="470"/>
                  </a:cubicBezTo>
                  <a:lnTo>
                    <a:pt x="115" y="470"/>
                  </a:lnTo>
                  <a:cubicBezTo>
                    <a:pt x="115" y="308"/>
                    <a:pt x="84" y="147"/>
                    <a:pt x="16"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p6"/>
            <p:cNvSpPr/>
            <p:nvPr/>
          </p:nvSpPr>
          <p:spPr>
            <a:xfrm>
              <a:off x="2053917" y="4319152"/>
              <a:ext cx="14917" cy="10655"/>
            </a:xfrm>
            <a:custGeom>
              <a:rect b="b" l="l" r="r" t="t"/>
              <a:pathLst>
                <a:path extrusionOk="0" h="235" w="329">
                  <a:moveTo>
                    <a:pt x="313" y="0"/>
                  </a:moveTo>
                  <a:cubicBezTo>
                    <a:pt x="188" y="47"/>
                    <a:pt x="79" y="125"/>
                    <a:pt x="1" y="230"/>
                  </a:cubicBezTo>
                  <a:lnTo>
                    <a:pt x="1" y="235"/>
                  </a:lnTo>
                  <a:lnTo>
                    <a:pt x="6" y="230"/>
                  </a:lnTo>
                  <a:cubicBezTo>
                    <a:pt x="8" y="232"/>
                    <a:pt x="10" y="234"/>
                    <a:pt x="11" y="234"/>
                  </a:cubicBezTo>
                  <a:cubicBezTo>
                    <a:pt x="12" y="234"/>
                    <a:pt x="14" y="232"/>
                    <a:pt x="16" y="230"/>
                  </a:cubicBezTo>
                  <a:cubicBezTo>
                    <a:pt x="94" y="131"/>
                    <a:pt x="204" y="52"/>
                    <a:pt x="324" y="11"/>
                  </a:cubicBezTo>
                  <a:cubicBezTo>
                    <a:pt x="324" y="11"/>
                    <a:pt x="329" y="11"/>
                    <a:pt x="324"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Google Shape;80;p6"/>
            <p:cNvSpPr/>
            <p:nvPr/>
          </p:nvSpPr>
          <p:spPr>
            <a:xfrm>
              <a:off x="2028663" y="4324865"/>
              <a:ext cx="16549" cy="7572"/>
            </a:xfrm>
            <a:custGeom>
              <a:rect b="b" l="l" r="r" t="t"/>
              <a:pathLst>
                <a:path extrusionOk="0" h="167" w="365">
                  <a:moveTo>
                    <a:pt x="5" y="1"/>
                  </a:moveTo>
                  <a:cubicBezTo>
                    <a:pt x="4" y="1"/>
                    <a:pt x="3" y="2"/>
                    <a:pt x="0" y="5"/>
                  </a:cubicBezTo>
                  <a:cubicBezTo>
                    <a:pt x="0" y="5"/>
                    <a:pt x="0" y="10"/>
                    <a:pt x="0" y="15"/>
                  </a:cubicBezTo>
                  <a:cubicBezTo>
                    <a:pt x="104" y="98"/>
                    <a:pt x="224" y="150"/>
                    <a:pt x="354" y="166"/>
                  </a:cubicBezTo>
                  <a:cubicBezTo>
                    <a:pt x="354" y="166"/>
                    <a:pt x="365" y="166"/>
                    <a:pt x="360" y="161"/>
                  </a:cubicBezTo>
                  <a:cubicBezTo>
                    <a:pt x="360" y="156"/>
                    <a:pt x="360" y="156"/>
                    <a:pt x="354" y="156"/>
                  </a:cubicBezTo>
                  <a:cubicBezTo>
                    <a:pt x="229" y="140"/>
                    <a:pt x="110" y="88"/>
                    <a:pt x="11" y="5"/>
                  </a:cubicBezTo>
                  <a:cubicBezTo>
                    <a:pt x="8" y="2"/>
                    <a:pt x="7" y="1"/>
                    <a:pt x="5"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p6"/>
            <p:cNvSpPr/>
            <p:nvPr/>
          </p:nvSpPr>
          <p:spPr>
            <a:xfrm>
              <a:off x="2055821" y="4332391"/>
              <a:ext cx="17728" cy="3219"/>
            </a:xfrm>
            <a:custGeom>
              <a:rect b="b" l="l" r="r" t="t"/>
              <a:pathLst>
                <a:path extrusionOk="0" h="71" w="391">
                  <a:moveTo>
                    <a:pt x="386" y="0"/>
                  </a:moveTo>
                  <a:cubicBezTo>
                    <a:pt x="297" y="39"/>
                    <a:pt x="202" y="60"/>
                    <a:pt x="106" y="60"/>
                  </a:cubicBezTo>
                  <a:cubicBezTo>
                    <a:pt x="73" y="60"/>
                    <a:pt x="39" y="58"/>
                    <a:pt x="5" y="52"/>
                  </a:cubicBezTo>
                  <a:lnTo>
                    <a:pt x="0" y="52"/>
                  </a:lnTo>
                  <a:cubicBezTo>
                    <a:pt x="0" y="57"/>
                    <a:pt x="0" y="57"/>
                    <a:pt x="0" y="63"/>
                  </a:cubicBezTo>
                  <a:cubicBezTo>
                    <a:pt x="34" y="68"/>
                    <a:pt x="68" y="71"/>
                    <a:pt x="102" y="71"/>
                  </a:cubicBezTo>
                  <a:cubicBezTo>
                    <a:pt x="199" y="71"/>
                    <a:pt x="297" y="49"/>
                    <a:pt x="386" y="11"/>
                  </a:cubicBezTo>
                  <a:cubicBezTo>
                    <a:pt x="391" y="11"/>
                    <a:pt x="391" y="5"/>
                    <a:pt x="391"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6"/>
            <p:cNvSpPr/>
            <p:nvPr/>
          </p:nvSpPr>
          <p:spPr>
            <a:xfrm>
              <a:off x="2103745" y="4112089"/>
              <a:ext cx="54363" cy="56584"/>
            </a:xfrm>
            <a:custGeom>
              <a:rect b="b" l="l" r="r" t="t"/>
              <a:pathLst>
                <a:path extrusionOk="0" h="1248" w="1199">
                  <a:moveTo>
                    <a:pt x="1049" y="0"/>
                  </a:moveTo>
                  <a:cubicBezTo>
                    <a:pt x="935" y="0"/>
                    <a:pt x="750" y="156"/>
                    <a:pt x="579" y="348"/>
                  </a:cubicBezTo>
                  <a:cubicBezTo>
                    <a:pt x="490" y="441"/>
                    <a:pt x="386" y="525"/>
                    <a:pt x="272" y="587"/>
                  </a:cubicBezTo>
                  <a:lnTo>
                    <a:pt x="79" y="650"/>
                  </a:lnTo>
                  <a:cubicBezTo>
                    <a:pt x="53" y="676"/>
                    <a:pt x="32" y="702"/>
                    <a:pt x="1" y="728"/>
                  </a:cubicBezTo>
                  <a:cubicBezTo>
                    <a:pt x="16" y="744"/>
                    <a:pt x="32" y="764"/>
                    <a:pt x="48" y="780"/>
                  </a:cubicBezTo>
                  <a:cubicBezTo>
                    <a:pt x="178" y="827"/>
                    <a:pt x="298" y="900"/>
                    <a:pt x="397" y="999"/>
                  </a:cubicBezTo>
                  <a:cubicBezTo>
                    <a:pt x="540" y="1131"/>
                    <a:pt x="703" y="1247"/>
                    <a:pt x="792" y="1247"/>
                  </a:cubicBezTo>
                  <a:cubicBezTo>
                    <a:pt x="835" y="1247"/>
                    <a:pt x="860" y="1219"/>
                    <a:pt x="855" y="1150"/>
                  </a:cubicBezTo>
                  <a:cubicBezTo>
                    <a:pt x="835" y="942"/>
                    <a:pt x="458" y="743"/>
                    <a:pt x="139" y="743"/>
                  </a:cubicBezTo>
                  <a:cubicBezTo>
                    <a:pt x="131" y="743"/>
                    <a:pt x="123" y="743"/>
                    <a:pt x="115" y="744"/>
                  </a:cubicBezTo>
                  <a:lnTo>
                    <a:pt x="261" y="697"/>
                  </a:lnTo>
                  <a:cubicBezTo>
                    <a:pt x="709" y="697"/>
                    <a:pt x="1199" y="358"/>
                    <a:pt x="1152" y="113"/>
                  </a:cubicBezTo>
                  <a:cubicBezTo>
                    <a:pt x="1139" y="34"/>
                    <a:pt x="1101" y="0"/>
                    <a:pt x="104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 name="Google Shape;83;p6"/>
            <p:cNvSpPr/>
            <p:nvPr/>
          </p:nvSpPr>
          <p:spPr>
            <a:xfrm>
              <a:off x="2007625" y="4092140"/>
              <a:ext cx="116478" cy="119471"/>
            </a:xfrm>
            <a:custGeom>
              <a:rect b="b" l="l" r="r" t="t"/>
              <a:pathLst>
                <a:path extrusionOk="0" h="2635" w="2569">
                  <a:moveTo>
                    <a:pt x="1332" y="0"/>
                  </a:moveTo>
                  <a:cubicBezTo>
                    <a:pt x="1031" y="0"/>
                    <a:pt x="730" y="113"/>
                    <a:pt x="495" y="340"/>
                  </a:cubicBezTo>
                  <a:cubicBezTo>
                    <a:pt x="6" y="814"/>
                    <a:pt x="0" y="1600"/>
                    <a:pt x="490" y="2074"/>
                  </a:cubicBezTo>
                  <a:cubicBezTo>
                    <a:pt x="795" y="2389"/>
                    <a:pt x="1258" y="2634"/>
                    <a:pt x="1677" y="2634"/>
                  </a:cubicBezTo>
                  <a:cubicBezTo>
                    <a:pt x="1896" y="2634"/>
                    <a:pt x="2102" y="2567"/>
                    <a:pt x="2267" y="2408"/>
                  </a:cubicBezTo>
                  <a:cubicBezTo>
                    <a:pt x="2564" y="2121"/>
                    <a:pt x="2220" y="1147"/>
                    <a:pt x="2220" y="1147"/>
                  </a:cubicBezTo>
                  <a:cubicBezTo>
                    <a:pt x="2220" y="1147"/>
                    <a:pt x="2569" y="767"/>
                    <a:pt x="2225" y="397"/>
                  </a:cubicBezTo>
                  <a:cubicBezTo>
                    <a:pt x="1986" y="134"/>
                    <a:pt x="1659" y="0"/>
                    <a:pt x="133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6"/>
            <p:cNvSpPr/>
            <p:nvPr/>
          </p:nvSpPr>
          <p:spPr>
            <a:xfrm>
              <a:off x="2009031" y="4093228"/>
              <a:ext cx="80841" cy="119018"/>
            </a:xfrm>
            <a:custGeom>
              <a:rect b="b" l="l" r="r" t="t"/>
              <a:pathLst>
                <a:path extrusionOk="0" h="2625" w="1783">
                  <a:moveTo>
                    <a:pt x="1324" y="1"/>
                  </a:moveTo>
                  <a:cubicBezTo>
                    <a:pt x="931" y="1"/>
                    <a:pt x="551" y="194"/>
                    <a:pt x="319" y="534"/>
                  </a:cubicBezTo>
                  <a:cubicBezTo>
                    <a:pt x="1" y="1008"/>
                    <a:pt x="58" y="1644"/>
                    <a:pt x="459" y="2056"/>
                  </a:cubicBezTo>
                  <a:cubicBezTo>
                    <a:pt x="722" y="2327"/>
                    <a:pt x="1111" y="2625"/>
                    <a:pt x="1471" y="2625"/>
                  </a:cubicBezTo>
                  <a:cubicBezTo>
                    <a:pt x="1511" y="2625"/>
                    <a:pt x="1550" y="2621"/>
                    <a:pt x="1590" y="2613"/>
                  </a:cubicBezTo>
                  <a:cubicBezTo>
                    <a:pt x="1392" y="2514"/>
                    <a:pt x="1215" y="2379"/>
                    <a:pt x="1058" y="2222"/>
                  </a:cubicBezTo>
                  <a:cubicBezTo>
                    <a:pt x="595" y="1743"/>
                    <a:pt x="694" y="873"/>
                    <a:pt x="1173" y="409"/>
                  </a:cubicBezTo>
                  <a:cubicBezTo>
                    <a:pt x="1340" y="248"/>
                    <a:pt x="1553" y="138"/>
                    <a:pt x="1782" y="92"/>
                  </a:cubicBezTo>
                  <a:cubicBezTo>
                    <a:pt x="1633" y="30"/>
                    <a:pt x="1478" y="1"/>
                    <a:pt x="1324"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p6"/>
            <p:cNvSpPr/>
            <p:nvPr/>
          </p:nvSpPr>
          <p:spPr>
            <a:xfrm>
              <a:off x="2055640" y="4117756"/>
              <a:ext cx="55496" cy="55678"/>
            </a:xfrm>
            <a:custGeom>
              <a:rect b="b" l="l" r="r" t="t"/>
              <a:pathLst>
                <a:path extrusionOk="0" h="1228" w="1224">
                  <a:moveTo>
                    <a:pt x="459" y="1"/>
                  </a:moveTo>
                  <a:cubicBezTo>
                    <a:pt x="421" y="1"/>
                    <a:pt x="399" y="28"/>
                    <a:pt x="400" y="92"/>
                  </a:cubicBezTo>
                  <a:cubicBezTo>
                    <a:pt x="400" y="306"/>
                    <a:pt x="780" y="535"/>
                    <a:pt x="1109" y="551"/>
                  </a:cubicBezTo>
                  <a:lnTo>
                    <a:pt x="958" y="587"/>
                  </a:lnTo>
                  <a:cubicBezTo>
                    <a:pt x="939" y="586"/>
                    <a:pt x="920" y="586"/>
                    <a:pt x="902" y="586"/>
                  </a:cubicBezTo>
                  <a:cubicBezTo>
                    <a:pt x="468" y="586"/>
                    <a:pt x="0" y="869"/>
                    <a:pt x="25" y="1108"/>
                  </a:cubicBezTo>
                  <a:cubicBezTo>
                    <a:pt x="34" y="1192"/>
                    <a:pt x="73" y="1227"/>
                    <a:pt x="131" y="1227"/>
                  </a:cubicBezTo>
                  <a:cubicBezTo>
                    <a:pt x="247" y="1227"/>
                    <a:pt x="437" y="1089"/>
                    <a:pt x="614" y="916"/>
                  </a:cubicBezTo>
                  <a:cubicBezTo>
                    <a:pt x="708" y="827"/>
                    <a:pt x="822" y="749"/>
                    <a:pt x="937" y="697"/>
                  </a:cubicBezTo>
                  <a:lnTo>
                    <a:pt x="1135" y="645"/>
                  </a:lnTo>
                  <a:cubicBezTo>
                    <a:pt x="1161" y="624"/>
                    <a:pt x="1192" y="598"/>
                    <a:pt x="1223" y="577"/>
                  </a:cubicBezTo>
                  <a:cubicBezTo>
                    <a:pt x="1208" y="556"/>
                    <a:pt x="1192" y="535"/>
                    <a:pt x="1182" y="520"/>
                  </a:cubicBezTo>
                  <a:cubicBezTo>
                    <a:pt x="1057" y="462"/>
                    <a:pt x="942" y="379"/>
                    <a:pt x="853" y="280"/>
                  </a:cubicBezTo>
                  <a:cubicBezTo>
                    <a:pt x="706" y="133"/>
                    <a:pt x="544" y="1"/>
                    <a:pt x="459"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 name="Google Shape;86;p6"/>
            <p:cNvSpPr/>
            <p:nvPr/>
          </p:nvSpPr>
          <p:spPr>
            <a:xfrm>
              <a:off x="2080395" y="4125282"/>
              <a:ext cx="22942" cy="15824"/>
            </a:xfrm>
            <a:custGeom>
              <a:rect b="b" l="l" r="r" t="t"/>
              <a:pathLst>
                <a:path extrusionOk="0" h="349" w="506">
                  <a:moveTo>
                    <a:pt x="10" y="1"/>
                  </a:moveTo>
                  <a:cubicBezTo>
                    <a:pt x="8" y="1"/>
                    <a:pt x="5" y="2"/>
                    <a:pt x="5" y="5"/>
                  </a:cubicBezTo>
                  <a:cubicBezTo>
                    <a:pt x="0" y="10"/>
                    <a:pt x="0" y="15"/>
                    <a:pt x="5" y="20"/>
                  </a:cubicBezTo>
                  <a:cubicBezTo>
                    <a:pt x="130" y="176"/>
                    <a:pt x="302" y="291"/>
                    <a:pt x="495" y="348"/>
                  </a:cubicBezTo>
                  <a:cubicBezTo>
                    <a:pt x="495" y="348"/>
                    <a:pt x="500" y="348"/>
                    <a:pt x="500" y="338"/>
                  </a:cubicBezTo>
                  <a:cubicBezTo>
                    <a:pt x="505" y="338"/>
                    <a:pt x="505" y="338"/>
                    <a:pt x="500" y="333"/>
                  </a:cubicBezTo>
                  <a:cubicBezTo>
                    <a:pt x="500" y="333"/>
                    <a:pt x="500" y="328"/>
                    <a:pt x="495" y="328"/>
                  </a:cubicBezTo>
                  <a:cubicBezTo>
                    <a:pt x="307" y="265"/>
                    <a:pt x="141" y="156"/>
                    <a:pt x="16" y="5"/>
                  </a:cubicBezTo>
                  <a:cubicBezTo>
                    <a:pt x="16" y="2"/>
                    <a:pt x="13" y="1"/>
                    <a:pt x="10" y="1"/>
                  </a:cubicBezTo>
                  <a:close/>
                </a:path>
              </a:pathLst>
            </a:custGeom>
            <a:solidFill>
              <a:srgbClr val="7DA48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6"/>
            <p:cNvSpPr/>
            <p:nvPr/>
          </p:nvSpPr>
          <p:spPr>
            <a:xfrm>
              <a:off x="2102792" y="4146501"/>
              <a:ext cx="15869" cy="41713"/>
            </a:xfrm>
            <a:custGeom>
              <a:rect b="b" l="l" r="r" t="t"/>
              <a:pathLst>
                <a:path extrusionOk="0" h="920" w="350">
                  <a:moveTo>
                    <a:pt x="142" y="0"/>
                  </a:moveTo>
                  <a:lnTo>
                    <a:pt x="136" y="11"/>
                  </a:lnTo>
                  <a:cubicBezTo>
                    <a:pt x="152" y="146"/>
                    <a:pt x="136" y="287"/>
                    <a:pt x="100" y="417"/>
                  </a:cubicBezTo>
                  <a:cubicBezTo>
                    <a:pt x="33" y="662"/>
                    <a:pt x="0" y="919"/>
                    <a:pt x="104" y="919"/>
                  </a:cubicBezTo>
                  <a:cubicBezTo>
                    <a:pt x="121" y="919"/>
                    <a:pt x="142" y="912"/>
                    <a:pt x="168" y="896"/>
                  </a:cubicBezTo>
                  <a:cubicBezTo>
                    <a:pt x="350" y="787"/>
                    <a:pt x="350" y="365"/>
                    <a:pt x="209" y="78"/>
                  </a:cubicBezTo>
                  <a:lnTo>
                    <a:pt x="142"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p6"/>
            <p:cNvSpPr/>
            <p:nvPr/>
          </p:nvSpPr>
          <p:spPr>
            <a:xfrm>
              <a:off x="2096672" y="4111273"/>
              <a:ext cx="13511" cy="24166"/>
            </a:xfrm>
            <a:custGeom>
              <a:rect b="b" l="l" r="r" t="t"/>
              <a:pathLst>
                <a:path extrusionOk="0" h="533" w="298">
                  <a:moveTo>
                    <a:pt x="6" y="1"/>
                  </a:moveTo>
                  <a:cubicBezTo>
                    <a:pt x="0" y="6"/>
                    <a:pt x="0" y="11"/>
                    <a:pt x="6" y="17"/>
                  </a:cubicBezTo>
                  <a:cubicBezTo>
                    <a:pt x="141" y="157"/>
                    <a:pt x="235" y="334"/>
                    <a:pt x="277" y="527"/>
                  </a:cubicBezTo>
                  <a:cubicBezTo>
                    <a:pt x="277" y="532"/>
                    <a:pt x="282" y="532"/>
                    <a:pt x="282" y="532"/>
                  </a:cubicBezTo>
                  <a:lnTo>
                    <a:pt x="287" y="532"/>
                  </a:lnTo>
                  <a:cubicBezTo>
                    <a:pt x="297" y="532"/>
                    <a:pt x="297" y="527"/>
                    <a:pt x="297" y="522"/>
                  </a:cubicBezTo>
                  <a:cubicBezTo>
                    <a:pt x="256" y="329"/>
                    <a:pt x="162" y="147"/>
                    <a:pt x="21"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 name="Google Shape;89;p6"/>
            <p:cNvSpPr/>
            <p:nvPr/>
          </p:nvSpPr>
          <p:spPr>
            <a:xfrm>
              <a:off x="1949047" y="3897046"/>
              <a:ext cx="34277" cy="43526"/>
            </a:xfrm>
            <a:custGeom>
              <a:rect b="b" l="l" r="r" t="t"/>
              <a:pathLst>
                <a:path extrusionOk="0" h="960" w="756">
                  <a:moveTo>
                    <a:pt x="583" y="0"/>
                  </a:moveTo>
                  <a:cubicBezTo>
                    <a:pt x="495" y="0"/>
                    <a:pt x="392" y="173"/>
                    <a:pt x="313" y="371"/>
                  </a:cubicBezTo>
                  <a:cubicBezTo>
                    <a:pt x="271" y="459"/>
                    <a:pt x="219" y="548"/>
                    <a:pt x="157" y="621"/>
                  </a:cubicBezTo>
                  <a:lnTo>
                    <a:pt x="37" y="715"/>
                  </a:lnTo>
                  <a:cubicBezTo>
                    <a:pt x="27" y="741"/>
                    <a:pt x="16" y="762"/>
                    <a:pt x="1" y="788"/>
                  </a:cubicBezTo>
                  <a:lnTo>
                    <a:pt x="47" y="814"/>
                  </a:lnTo>
                  <a:cubicBezTo>
                    <a:pt x="152" y="814"/>
                    <a:pt x="251" y="834"/>
                    <a:pt x="344" y="876"/>
                  </a:cubicBezTo>
                  <a:cubicBezTo>
                    <a:pt x="456" y="924"/>
                    <a:pt x="575" y="959"/>
                    <a:pt x="649" y="959"/>
                  </a:cubicBezTo>
                  <a:cubicBezTo>
                    <a:pt x="713" y="959"/>
                    <a:pt x="746" y="933"/>
                    <a:pt x="714" y="866"/>
                  </a:cubicBezTo>
                  <a:cubicBezTo>
                    <a:pt x="671" y="775"/>
                    <a:pt x="516" y="725"/>
                    <a:pt x="351" y="725"/>
                  </a:cubicBezTo>
                  <a:cubicBezTo>
                    <a:pt x="260" y="725"/>
                    <a:pt x="165" y="740"/>
                    <a:pt x="84" y="772"/>
                  </a:cubicBezTo>
                  <a:lnTo>
                    <a:pt x="178" y="699"/>
                  </a:lnTo>
                  <a:cubicBezTo>
                    <a:pt x="495" y="584"/>
                    <a:pt x="756" y="220"/>
                    <a:pt x="662" y="58"/>
                  </a:cubicBezTo>
                  <a:cubicBezTo>
                    <a:pt x="638" y="18"/>
                    <a:pt x="611" y="0"/>
                    <a:pt x="583"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 name="Google Shape;90;p6"/>
            <p:cNvSpPr/>
            <p:nvPr/>
          </p:nvSpPr>
          <p:spPr>
            <a:xfrm>
              <a:off x="1961561" y="3901625"/>
              <a:ext cx="14917" cy="21400"/>
            </a:xfrm>
            <a:custGeom>
              <a:rect b="b" l="l" r="r" t="t"/>
              <a:pathLst>
                <a:path extrusionOk="0" h="472" w="329">
                  <a:moveTo>
                    <a:pt x="316" y="0"/>
                  </a:moveTo>
                  <a:cubicBezTo>
                    <a:pt x="314" y="0"/>
                    <a:pt x="313" y="1"/>
                    <a:pt x="313" y="4"/>
                  </a:cubicBezTo>
                  <a:cubicBezTo>
                    <a:pt x="245" y="176"/>
                    <a:pt x="146" y="327"/>
                    <a:pt x="11" y="452"/>
                  </a:cubicBezTo>
                  <a:cubicBezTo>
                    <a:pt x="1" y="452"/>
                    <a:pt x="1" y="468"/>
                    <a:pt x="11" y="468"/>
                  </a:cubicBezTo>
                  <a:cubicBezTo>
                    <a:pt x="14" y="470"/>
                    <a:pt x="15" y="472"/>
                    <a:pt x="16" y="472"/>
                  </a:cubicBezTo>
                  <a:cubicBezTo>
                    <a:pt x="18" y="472"/>
                    <a:pt x="19" y="470"/>
                    <a:pt x="21" y="468"/>
                  </a:cubicBezTo>
                  <a:cubicBezTo>
                    <a:pt x="157" y="343"/>
                    <a:pt x="261" y="186"/>
                    <a:pt x="324" y="15"/>
                  </a:cubicBezTo>
                  <a:cubicBezTo>
                    <a:pt x="329" y="9"/>
                    <a:pt x="324" y="4"/>
                    <a:pt x="318" y="4"/>
                  </a:cubicBezTo>
                  <a:cubicBezTo>
                    <a:pt x="318" y="1"/>
                    <a:pt x="317" y="0"/>
                    <a:pt x="316" y="0"/>
                  </a:cubicBezTo>
                  <a:close/>
                </a:path>
              </a:pathLst>
            </a:custGeom>
            <a:solidFill>
              <a:srgbClr val="7DA48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 name="Google Shape;91;p6"/>
            <p:cNvSpPr/>
            <p:nvPr/>
          </p:nvSpPr>
          <p:spPr>
            <a:xfrm>
              <a:off x="1878409" y="3902577"/>
              <a:ext cx="95939" cy="85013"/>
            </a:xfrm>
            <a:custGeom>
              <a:rect b="b" l="l" r="r" t="t"/>
              <a:pathLst>
                <a:path extrusionOk="0" h="1875" w="2116">
                  <a:moveTo>
                    <a:pt x="1038" y="0"/>
                  </a:moveTo>
                  <a:cubicBezTo>
                    <a:pt x="702" y="0"/>
                    <a:pt x="380" y="186"/>
                    <a:pt x="220" y="509"/>
                  </a:cubicBezTo>
                  <a:cubicBezTo>
                    <a:pt x="1" y="957"/>
                    <a:pt x="188" y="1504"/>
                    <a:pt x="636" y="1723"/>
                  </a:cubicBezTo>
                  <a:cubicBezTo>
                    <a:pt x="828" y="1818"/>
                    <a:pt x="1057" y="1874"/>
                    <a:pt x="1275" y="1874"/>
                  </a:cubicBezTo>
                  <a:cubicBezTo>
                    <a:pt x="1574" y="1874"/>
                    <a:pt x="1851" y="1768"/>
                    <a:pt x="1980" y="1510"/>
                  </a:cubicBezTo>
                  <a:cubicBezTo>
                    <a:pt x="2116" y="1223"/>
                    <a:pt x="1621" y="629"/>
                    <a:pt x="1621" y="629"/>
                  </a:cubicBezTo>
                  <a:cubicBezTo>
                    <a:pt x="1621" y="629"/>
                    <a:pt x="1772" y="264"/>
                    <a:pt x="1439" y="93"/>
                  </a:cubicBezTo>
                  <a:cubicBezTo>
                    <a:pt x="1309" y="30"/>
                    <a:pt x="1172" y="0"/>
                    <a:pt x="103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 name="Google Shape;92;p6"/>
            <p:cNvSpPr/>
            <p:nvPr/>
          </p:nvSpPr>
          <p:spPr>
            <a:xfrm>
              <a:off x="1880540" y="3902486"/>
              <a:ext cx="69280" cy="86373"/>
            </a:xfrm>
            <a:custGeom>
              <a:rect b="b" l="l" r="r" t="t"/>
              <a:pathLst>
                <a:path extrusionOk="0" h="1905" w="1528">
                  <a:moveTo>
                    <a:pt x="989" y="0"/>
                  </a:moveTo>
                  <a:cubicBezTo>
                    <a:pt x="575" y="0"/>
                    <a:pt x="206" y="282"/>
                    <a:pt x="105" y="688"/>
                  </a:cubicBezTo>
                  <a:cubicBezTo>
                    <a:pt x="1" y="1105"/>
                    <a:pt x="204" y="1538"/>
                    <a:pt x="589" y="1725"/>
                  </a:cubicBezTo>
                  <a:cubicBezTo>
                    <a:pt x="782" y="1820"/>
                    <a:pt x="1023" y="1905"/>
                    <a:pt x="1239" y="1905"/>
                  </a:cubicBezTo>
                  <a:cubicBezTo>
                    <a:pt x="1344" y="1905"/>
                    <a:pt x="1443" y="1884"/>
                    <a:pt x="1527" y="1834"/>
                  </a:cubicBezTo>
                  <a:cubicBezTo>
                    <a:pt x="1366" y="1814"/>
                    <a:pt x="1209" y="1767"/>
                    <a:pt x="1058" y="1694"/>
                  </a:cubicBezTo>
                  <a:cubicBezTo>
                    <a:pt x="610" y="1475"/>
                    <a:pt x="454" y="834"/>
                    <a:pt x="678" y="381"/>
                  </a:cubicBezTo>
                  <a:cubicBezTo>
                    <a:pt x="751" y="225"/>
                    <a:pt x="871" y="95"/>
                    <a:pt x="1022" y="1"/>
                  </a:cubicBezTo>
                  <a:cubicBezTo>
                    <a:pt x="1011" y="0"/>
                    <a:pt x="1000" y="0"/>
                    <a:pt x="98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3" name="Google Shape;93;p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TITLE_ONLY_1_1">
    <p:spTree>
      <p:nvGrpSpPr>
        <p:cNvPr id="94" name="Shape 94"/>
        <p:cNvGrpSpPr/>
        <p:nvPr/>
      </p:nvGrpSpPr>
      <p:grpSpPr>
        <a:xfrm>
          <a:off x="0" y="0"/>
          <a:ext cx="0" cy="0"/>
          <a:chOff x="0" y="0"/>
          <a:chExt cx="0" cy="0"/>
        </a:xfrm>
      </p:grpSpPr>
      <p:pic>
        <p:nvPicPr>
          <p:cNvPr id="95" name="Google Shape;95;p7"/>
          <p:cNvPicPr preferRelativeResize="0"/>
          <p:nvPr/>
        </p:nvPicPr>
        <p:blipFill rotWithShape="1">
          <a:blip r:embed="rId2">
            <a:alphaModFix amt="10000"/>
          </a:blip>
          <a:srcRect b="0" l="0" r="0" t="0"/>
          <a:stretch/>
        </p:blipFill>
        <p:spPr>
          <a:xfrm>
            <a:off x="1" y="0"/>
            <a:ext cx="9144003" cy="5143501"/>
          </a:xfrm>
          <a:prstGeom prst="rect">
            <a:avLst/>
          </a:prstGeom>
          <a:noFill/>
          <a:ln>
            <a:noFill/>
          </a:ln>
        </p:spPr>
      </p:pic>
      <p:sp>
        <p:nvSpPr>
          <p:cNvPr id="96" name="Google Shape;96;p7"/>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97" name="Google Shape;97;p7"/>
          <p:cNvSpPr/>
          <p:nvPr/>
        </p:nvSpPr>
        <p:spPr>
          <a:xfrm>
            <a:off x="8366260" y="-18140"/>
            <a:ext cx="780741" cy="1325409"/>
          </a:xfrm>
          <a:custGeom>
            <a:rect b="b" l="l" r="r" t="t"/>
            <a:pathLst>
              <a:path extrusionOk="0" h="12958" w="7633">
                <a:moveTo>
                  <a:pt x="3439" y="0"/>
                </a:moveTo>
                <a:lnTo>
                  <a:pt x="3168" y="21"/>
                </a:lnTo>
                <a:lnTo>
                  <a:pt x="3215" y="620"/>
                </a:lnTo>
                <a:cubicBezTo>
                  <a:pt x="3069" y="980"/>
                  <a:pt x="2725" y="1636"/>
                  <a:pt x="1960" y="2371"/>
                </a:cubicBezTo>
                <a:cubicBezTo>
                  <a:pt x="923" y="3345"/>
                  <a:pt x="1" y="4569"/>
                  <a:pt x="897" y="4736"/>
                </a:cubicBezTo>
                <a:cubicBezTo>
                  <a:pt x="932" y="4742"/>
                  <a:pt x="968" y="4745"/>
                  <a:pt x="1004" y="4745"/>
                </a:cubicBezTo>
                <a:cubicBezTo>
                  <a:pt x="1881" y="4745"/>
                  <a:pt x="2991" y="2904"/>
                  <a:pt x="3252" y="1172"/>
                </a:cubicBezTo>
                <a:lnTo>
                  <a:pt x="3449" y="3751"/>
                </a:lnTo>
                <a:cubicBezTo>
                  <a:pt x="3278" y="4131"/>
                  <a:pt x="2929" y="4705"/>
                  <a:pt x="2267" y="5335"/>
                </a:cubicBezTo>
                <a:cubicBezTo>
                  <a:pt x="1241" y="6314"/>
                  <a:pt x="319" y="7539"/>
                  <a:pt x="1209" y="7700"/>
                </a:cubicBezTo>
                <a:cubicBezTo>
                  <a:pt x="1246" y="7707"/>
                  <a:pt x="1283" y="7710"/>
                  <a:pt x="1320" y="7710"/>
                </a:cubicBezTo>
                <a:cubicBezTo>
                  <a:pt x="2143" y="7710"/>
                  <a:pt x="3168" y="6100"/>
                  <a:pt x="3507" y="4475"/>
                </a:cubicBezTo>
                <a:lnTo>
                  <a:pt x="3767" y="7789"/>
                </a:lnTo>
                <a:cubicBezTo>
                  <a:pt x="3590" y="8112"/>
                  <a:pt x="3361" y="8403"/>
                  <a:pt x="3085" y="8653"/>
                </a:cubicBezTo>
                <a:cubicBezTo>
                  <a:pt x="2439" y="9273"/>
                  <a:pt x="1861" y="10044"/>
                  <a:pt x="2423" y="10149"/>
                </a:cubicBezTo>
                <a:cubicBezTo>
                  <a:pt x="2446" y="10153"/>
                  <a:pt x="2468" y="10155"/>
                  <a:pt x="2491" y="10155"/>
                </a:cubicBezTo>
                <a:cubicBezTo>
                  <a:pt x="2970" y="10155"/>
                  <a:pt x="3555" y="9291"/>
                  <a:pt x="3809" y="8351"/>
                </a:cubicBezTo>
                <a:lnTo>
                  <a:pt x="3898" y="9424"/>
                </a:lnTo>
                <a:cubicBezTo>
                  <a:pt x="3871" y="9872"/>
                  <a:pt x="3783" y="10315"/>
                  <a:pt x="3637" y="10742"/>
                </a:cubicBezTo>
                <a:cubicBezTo>
                  <a:pt x="3238" y="11841"/>
                  <a:pt x="3049" y="12957"/>
                  <a:pt x="3593" y="12957"/>
                </a:cubicBezTo>
                <a:cubicBezTo>
                  <a:pt x="3624" y="12957"/>
                  <a:pt x="3658" y="12954"/>
                  <a:pt x="3694" y="12946"/>
                </a:cubicBezTo>
                <a:cubicBezTo>
                  <a:pt x="4361" y="12805"/>
                  <a:pt x="4642" y="10774"/>
                  <a:pt x="4153" y="9268"/>
                </a:cubicBezTo>
                <a:lnTo>
                  <a:pt x="4111" y="8716"/>
                </a:lnTo>
                <a:lnTo>
                  <a:pt x="4111" y="8716"/>
                </a:lnTo>
                <a:cubicBezTo>
                  <a:pt x="4419" y="9736"/>
                  <a:pt x="5248" y="10748"/>
                  <a:pt x="5803" y="10748"/>
                </a:cubicBezTo>
                <a:cubicBezTo>
                  <a:pt x="5849" y="10748"/>
                  <a:pt x="5893" y="10741"/>
                  <a:pt x="5934" y="10727"/>
                </a:cubicBezTo>
                <a:cubicBezTo>
                  <a:pt x="6481" y="10539"/>
                  <a:pt x="5783" y="9867"/>
                  <a:pt x="5044" y="9357"/>
                </a:cubicBezTo>
                <a:cubicBezTo>
                  <a:pt x="4486" y="8966"/>
                  <a:pt x="4210" y="8586"/>
                  <a:pt x="4090" y="8377"/>
                </a:cubicBezTo>
                <a:lnTo>
                  <a:pt x="3887" y="5773"/>
                </a:lnTo>
                <a:lnTo>
                  <a:pt x="3887" y="5773"/>
                </a:lnTo>
                <a:cubicBezTo>
                  <a:pt x="4382" y="7383"/>
                  <a:pt x="5689" y="8985"/>
                  <a:pt x="6564" y="8985"/>
                </a:cubicBezTo>
                <a:cubicBezTo>
                  <a:pt x="6637" y="8985"/>
                  <a:pt x="6707" y="8974"/>
                  <a:pt x="6773" y="8950"/>
                </a:cubicBezTo>
                <a:cubicBezTo>
                  <a:pt x="7633" y="8648"/>
                  <a:pt x="6534" y="7580"/>
                  <a:pt x="5361" y="6773"/>
                </a:cubicBezTo>
                <a:cubicBezTo>
                  <a:pt x="4481" y="6163"/>
                  <a:pt x="4038" y="5559"/>
                  <a:pt x="3845" y="5231"/>
                </a:cubicBezTo>
                <a:lnTo>
                  <a:pt x="3601" y="2105"/>
                </a:lnTo>
                <a:lnTo>
                  <a:pt x="3601" y="2105"/>
                </a:lnTo>
                <a:cubicBezTo>
                  <a:pt x="4120" y="3681"/>
                  <a:pt x="5392" y="5217"/>
                  <a:pt x="6249" y="5217"/>
                </a:cubicBezTo>
                <a:cubicBezTo>
                  <a:pt x="6321" y="5217"/>
                  <a:pt x="6390" y="5206"/>
                  <a:pt x="6455" y="5184"/>
                </a:cubicBezTo>
                <a:cubicBezTo>
                  <a:pt x="7315" y="4882"/>
                  <a:pt x="6497" y="4100"/>
                  <a:pt x="5184" y="3183"/>
                </a:cubicBezTo>
                <a:cubicBezTo>
                  <a:pt x="4533" y="2735"/>
                  <a:pt x="3976" y="2157"/>
                  <a:pt x="3554" y="1490"/>
                </a:cubicBezTo>
                <a:lnTo>
                  <a:pt x="3439"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98" name="Google Shape;98;p7"/>
          <p:cNvGrpSpPr/>
          <p:nvPr/>
        </p:nvGrpSpPr>
        <p:grpSpPr>
          <a:xfrm>
            <a:off x="316819" y="4362750"/>
            <a:ext cx="983219" cy="780762"/>
            <a:chOff x="7472075" y="4071275"/>
            <a:chExt cx="1341729" cy="1065450"/>
          </a:xfrm>
        </p:grpSpPr>
        <p:sp>
          <p:nvSpPr>
            <p:cNvPr id="99" name="Google Shape;99;p7"/>
            <p:cNvSpPr/>
            <p:nvPr/>
          </p:nvSpPr>
          <p:spPr>
            <a:xfrm>
              <a:off x="8303583" y="4213273"/>
              <a:ext cx="510221" cy="804738"/>
            </a:xfrm>
            <a:custGeom>
              <a:rect b="b" l="l" r="r" t="t"/>
              <a:pathLst>
                <a:path extrusionOk="0" h="12927" w="8196">
                  <a:moveTo>
                    <a:pt x="5085" y="0"/>
                  </a:moveTo>
                  <a:cubicBezTo>
                    <a:pt x="4537" y="0"/>
                    <a:pt x="3994" y="279"/>
                    <a:pt x="3580" y="871"/>
                  </a:cubicBezTo>
                  <a:cubicBezTo>
                    <a:pt x="2605" y="2273"/>
                    <a:pt x="4043" y="4591"/>
                    <a:pt x="3126" y="8066"/>
                  </a:cubicBezTo>
                  <a:cubicBezTo>
                    <a:pt x="2210" y="11535"/>
                    <a:pt x="1" y="12926"/>
                    <a:pt x="1" y="12926"/>
                  </a:cubicBezTo>
                  <a:cubicBezTo>
                    <a:pt x="6653" y="12697"/>
                    <a:pt x="8195" y="3857"/>
                    <a:pt x="7044" y="1465"/>
                  </a:cubicBezTo>
                  <a:cubicBezTo>
                    <a:pt x="6590" y="518"/>
                    <a:pt x="5833" y="0"/>
                    <a:pt x="5085"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 name="Google Shape;100;p7"/>
            <p:cNvSpPr/>
            <p:nvPr/>
          </p:nvSpPr>
          <p:spPr>
            <a:xfrm>
              <a:off x="8489096" y="4071275"/>
              <a:ext cx="270238" cy="307839"/>
            </a:xfrm>
            <a:custGeom>
              <a:rect b="b" l="l" r="r" t="t"/>
              <a:pathLst>
                <a:path extrusionOk="0" h="4945" w="4341">
                  <a:moveTo>
                    <a:pt x="3201" y="1"/>
                  </a:moveTo>
                  <a:cubicBezTo>
                    <a:pt x="3049" y="1"/>
                    <a:pt x="2847" y="62"/>
                    <a:pt x="2600" y="272"/>
                  </a:cubicBezTo>
                  <a:cubicBezTo>
                    <a:pt x="1985" y="787"/>
                    <a:pt x="1871" y="2199"/>
                    <a:pt x="1871" y="2199"/>
                  </a:cubicBezTo>
                  <a:cubicBezTo>
                    <a:pt x="1" y="2553"/>
                    <a:pt x="120" y="4304"/>
                    <a:pt x="120" y="4304"/>
                  </a:cubicBezTo>
                  <a:cubicBezTo>
                    <a:pt x="480" y="4184"/>
                    <a:pt x="792" y="3944"/>
                    <a:pt x="1001" y="3621"/>
                  </a:cubicBezTo>
                  <a:lnTo>
                    <a:pt x="1001" y="3621"/>
                  </a:lnTo>
                  <a:cubicBezTo>
                    <a:pt x="798" y="4340"/>
                    <a:pt x="1194" y="4945"/>
                    <a:pt x="1194" y="4945"/>
                  </a:cubicBezTo>
                  <a:cubicBezTo>
                    <a:pt x="1892" y="4528"/>
                    <a:pt x="2017" y="3502"/>
                    <a:pt x="2017" y="3502"/>
                  </a:cubicBezTo>
                  <a:cubicBezTo>
                    <a:pt x="2105" y="4481"/>
                    <a:pt x="2824" y="4710"/>
                    <a:pt x="2824" y="4710"/>
                  </a:cubicBezTo>
                  <a:cubicBezTo>
                    <a:pt x="3236" y="4127"/>
                    <a:pt x="3116" y="3288"/>
                    <a:pt x="3116" y="3288"/>
                  </a:cubicBezTo>
                  <a:lnTo>
                    <a:pt x="3116" y="3288"/>
                  </a:lnTo>
                  <a:cubicBezTo>
                    <a:pt x="3392" y="4033"/>
                    <a:pt x="4340" y="4210"/>
                    <a:pt x="4340" y="4210"/>
                  </a:cubicBezTo>
                  <a:cubicBezTo>
                    <a:pt x="4059" y="2350"/>
                    <a:pt x="2194" y="2152"/>
                    <a:pt x="2194" y="2152"/>
                  </a:cubicBezTo>
                  <a:cubicBezTo>
                    <a:pt x="2256" y="1678"/>
                    <a:pt x="2413" y="1215"/>
                    <a:pt x="2652" y="803"/>
                  </a:cubicBezTo>
                  <a:cubicBezTo>
                    <a:pt x="2840" y="481"/>
                    <a:pt x="3069" y="401"/>
                    <a:pt x="3253" y="401"/>
                  </a:cubicBezTo>
                  <a:cubicBezTo>
                    <a:pt x="3283" y="401"/>
                    <a:pt x="3312" y="403"/>
                    <a:pt x="3340" y="407"/>
                  </a:cubicBezTo>
                  <a:cubicBezTo>
                    <a:pt x="3350" y="408"/>
                    <a:pt x="3360" y="409"/>
                    <a:pt x="3369" y="409"/>
                  </a:cubicBezTo>
                  <a:cubicBezTo>
                    <a:pt x="3401" y="409"/>
                    <a:pt x="3432" y="402"/>
                    <a:pt x="3460" y="386"/>
                  </a:cubicBezTo>
                  <a:cubicBezTo>
                    <a:pt x="3527" y="350"/>
                    <a:pt x="3564" y="277"/>
                    <a:pt x="3553" y="204"/>
                  </a:cubicBezTo>
                  <a:cubicBezTo>
                    <a:pt x="3548" y="178"/>
                    <a:pt x="3538" y="152"/>
                    <a:pt x="3522" y="131"/>
                  </a:cubicBezTo>
                  <a:cubicBezTo>
                    <a:pt x="3507" y="110"/>
                    <a:pt x="3491" y="89"/>
                    <a:pt x="3465" y="74"/>
                  </a:cubicBezTo>
                  <a:cubicBezTo>
                    <a:pt x="3410" y="39"/>
                    <a:pt x="3321" y="1"/>
                    <a:pt x="3201"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 name="Google Shape;101;p7"/>
            <p:cNvSpPr/>
            <p:nvPr/>
          </p:nvSpPr>
          <p:spPr>
            <a:xfrm>
              <a:off x="7769082" y="4284427"/>
              <a:ext cx="636096" cy="710861"/>
            </a:xfrm>
            <a:custGeom>
              <a:rect b="b" l="l" r="r" t="t"/>
              <a:pathLst>
                <a:path extrusionOk="0" h="11419" w="10218">
                  <a:moveTo>
                    <a:pt x="2378" y="0"/>
                  </a:moveTo>
                  <a:cubicBezTo>
                    <a:pt x="1478" y="0"/>
                    <a:pt x="683" y="752"/>
                    <a:pt x="455" y="1974"/>
                  </a:cubicBezTo>
                  <a:cubicBezTo>
                    <a:pt x="1" y="4372"/>
                    <a:pt x="3135" y="11418"/>
                    <a:pt x="8659" y="11418"/>
                  </a:cubicBezTo>
                  <a:cubicBezTo>
                    <a:pt x="9159" y="11418"/>
                    <a:pt x="9679" y="11360"/>
                    <a:pt x="10217" y="11236"/>
                  </a:cubicBezTo>
                  <a:cubicBezTo>
                    <a:pt x="10217" y="11236"/>
                    <a:pt x="7727" y="10465"/>
                    <a:pt x="5940" y="7340"/>
                  </a:cubicBezTo>
                  <a:cubicBezTo>
                    <a:pt x="4159" y="4219"/>
                    <a:pt x="4956" y="1609"/>
                    <a:pt x="3648" y="510"/>
                  </a:cubicBezTo>
                  <a:cubicBezTo>
                    <a:pt x="3233" y="161"/>
                    <a:pt x="2794" y="0"/>
                    <a:pt x="2378"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p7"/>
            <p:cNvSpPr/>
            <p:nvPr/>
          </p:nvSpPr>
          <p:spPr>
            <a:xfrm>
              <a:off x="7771074" y="4167268"/>
              <a:ext cx="272479" cy="278642"/>
            </a:xfrm>
            <a:custGeom>
              <a:rect b="b" l="l" r="r" t="t"/>
              <a:pathLst>
                <a:path extrusionOk="0" h="4476" w="4377">
                  <a:moveTo>
                    <a:pt x="460" y="1"/>
                  </a:moveTo>
                  <a:cubicBezTo>
                    <a:pt x="244" y="1"/>
                    <a:pt x="118" y="94"/>
                    <a:pt x="53" y="162"/>
                  </a:cubicBezTo>
                  <a:cubicBezTo>
                    <a:pt x="16" y="204"/>
                    <a:pt x="1" y="256"/>
                    <a:pt x="6" y="308"/>
                  </a:cubicBezTo>
                  <a:cubicBezTo>
                    <a:pt x="11" y="386"/>
                    <a:pt x="68" y="449"/>
                    <a:pt x="141" y="464"/>
                  </a:cubicBezTo>
                  <a:cubicBezTo>
                    <a:pt x="156" y="466"/>
                    <a:pt x="172" y="467"/>
                    <a:pt x="187" y="467"/>
                  </a:cubicBezTo>
                  <a:cubicBezTo>
                    <a:pt x="213" y="467"/>
                    <a:pt x="238" y="464"/>
                    <a:pt x="261" y="454"/>
                  </a:cubicBezTo>
                  <a:cubicBezTo>
                    <a:pt x="329" y="423"/>
                    <a:pt x="410" y="401"/>
                    <a:pt x="500" y="401"/>
                  </a:cubicBezTo>
                  <a:cubicBezTo>
                    <a:pt x="653" y="401"/>
                    <a:pt x="834" y="464"/>
                    <a:pt x="1027" y="657"/>
                  </a:cubicBezTo>
                  <a:cubicBezTo>
                    <a:pt x="1371" y="996"/>
                    <a:pt x="1636" y="1397"/>
                    <a:pt x="1819" y="1840"/>
                  </a:cubicBezTo>
                  <a:cubicBezTo>
                    <a:pt x="1819" y="1840"/>
                    <a:pt x="68" y="2512"/>
                    <a:pt x="277" y="4387"/>
                  </a:cubicBezTo>
                  <a:cubicBezTo>
                    <a:pt x="277" y="4387"/>
                    <a:pt x="1141" y="3965"/>
                    <a:pt x="1220" y="3173"/>
                  </a:cubicBezTo>
                  <a:cubicBezTo>
                    <a:pt x="1220" y="3173"/>
                    <a:pt x="1319" y="4017"/>
                    <a:pt x="1866" y="4476"/>
                  </a:cubicBezTo>
                  <a:cubicBezTo>
                    <a:pt x="1866" y="4476"/>
                    <a:pt x="2506" y="4075"/>
                    <a:pt x="2340" y="3106"/>
                  </a:cubicBezTo>
                  <a:lnTo>
                    <a:pt x="2340" y="3106"/>
                  </a:lnTo>
                  <a:cubicBezTo>
                    <a:pt x="2340" y="3106"/>
                    <a:pt x="2725" y="4059"/>
                    <a:pt x="3507" y="4288"/>
                  </a:cubicBezTo>
                  <a:cubicBezTo>
                    <a:pt x="3507" y="4288"/>
                    <a:pt x="3731" y="3601"/>
                    <a:pt x="3350" y="2960"/>
                  </a:cubicBezTo>
                  <a:lnTo>
                    <a:pt x="3350" y="2960"/>
                  </a:lnTo>
                  <a:cubicBezTo>
                    <a:pt x="3637" y="3215"/>
                    <a:pt x="3996" y="3366"/>
                    <a:pt x="4377" y="3387"/>
                  </a:cubicBezTo>
                  <a:cubicBezTo>
                    <a:pt x="4377" y="3387"/>
                    <a:pt x="4069" y="1795"/>
                    <a:pt x="2363" y="1795"/>
                  </a:cubicBezTo>
                  <a:cubicBezTo>
                    <a:pt x="2293" y="1795"/>
                    <a:pt x="2221" y="1798"/>
                    <a:pt x="2147" y="1803"/>
                  </a:cubicBezTo>
                  <a:cubicBezTo>
                    <a:pt x="2147" y="1803"/>
                    <a:pt x="1673" y="470"/>
                    <a:pt x="949" y="126"/>
                  </a:cubicBezTo>
                  <a:cubicBezTo>
                    <a:pt x="750" y="34"/>
                    <a:pt x="589" y="1"/>
                    <a:pt x="460"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 name="Google Shape;103;p7"/>
            <p:cNvSpPr/>
            <p:nvPr/>
          </p:nvSpPr>
          <p:spPr>
            <a:xfrm>
              <a:off x="8027306" y="4290403"/>
              <a:ext cx="517692" cy="657635"/>
            </a:xfrm>
            <a:custGeom>
              <a:rect b="b" l="l" r="r" t="t"/>
              <a:pathLst>
                <a:path extrusionOk="0" h="10564" w="8316">
                  <a:moveTo>
                    <a:pt x="5960" y="1"/>
                  </a:moveTo>
                  <a:cubicBezTo>
                    <a:pt x="5551" y="1"/>
                    <a:pt x="5129" y="179"/>
                    <a:pt x="4756" y="565"/>
                  </a:cubicBezTo>
                  <a:cubicBezTo>
                    <a:pt x="3720" y="1643"/>
                    <a:pt x="4652" y="3847"/>
                    <a:pt x="3381" y="6733"/>
                  </a:cubicBezTo>
                  <a:cubicBezTo>
                    <a:pt x="2105" y="9619"/>
                    <a:pt x="0" y="10515"/>
                    <a:pt x="0" y="10515"/>
                  </a:cubicBezTo>
                  <a:cubicBezTo>
                    <a:pt x="265" y="10548"/>
                    <a:pt x="523" y="10564"/>
                    <a:pt x="775" y="10564"/>
                  </a:cubicBezTo>
                  <a:cubicBezTo>
                    <a:pt x="6025" y="10564"/>
                    <a:pt x="8315" y="3683"/>
                    <a:pt x="7679" y="1555"/>
                  </a:cubicBezTo>
                  <a:cubicBezTo>
                    <a:pt x="7385" y="575"/>
                    <a:pt x="6693" y="1"/>
                    <a:pt x="5960"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 name="Google Shape;104;p7"/>
            <p:cNvSpPr/>
            <p:nvPr/>
          </p:nvSpPr>
          <p:spPr>
            <a:xfrm>
              <a:off x="8287397" y="4177727"/>
              <a:ext cx="229027" cy="251313"/>
            </a:xfrm>
            <a:custGeom>
              <a:rect b="b" l="l" r="r" t="t"/>
              <a:pathLst>
                <a:path extrusionOk="0" h="4037" w="3679">
                  <a:moveTo>
                    <a:pt x="3179" y="1"/>
                  </a:moveTo>
                  <a:cubicBezTo>
                    <a:pt x="3056" y="1"/>
                    <a:pt x="2899" y="41"/>
                    <a:pt x="2704" y="161"/>
                  </a:cubicBezTo>
                  <a:cubicBezTo>
                    <a:pt x="2100" y="520"/>
                    <a:pt x="1808" y="1729"/>
                    <a:pt x="1808" y="1729"/>
                  </a:cubicBezTo>
                  <a:cubicBezTo>
                    <a:pt x="141" y="1776"/>
                    <a:pt x="0" y="3313"/>
                    <a:pt x="0" y="3313"/>
                  </a:cubicBezTo>
                  <a:cubicBezTo>
                    <a:pt x="334" y="3261"/>
                    <a:pt x="636" y="3094"/>
                    <a:pt x="860" y="2844"/>
                  </a:cubicBezTo>
                  <a:lnTo>
                    <a:pt x="860" y="2844"/>
                  </a:lnTo>
                  <a:cubicBezTo>
                    <a:pt x="698" y="3219"/>
                    <a:pt x="693" y="3641"/>
                    <a:pt x="844" y="4016"/>
                  </a:cubicBezTo>
                  <a:cubicBezTo>
                    <a:pt x="1506" y="3750"/>
                    <a:pt x="1756" y="2881"/>
                    <a:pt x="1756" y="2880"/>
                  </a:cubicBezTo>
                  <a:lnTo>
                    <a:pt x="1756" y="2880"/>
                  </a:lnTo>
                  <a:cubicBezTo>
                    <a:pt x="1698" y="3740"/>
                    <a:pt x="2292" y="4037"/>
                    <a:pt x="2292" y="4037"/>
                  </a:cubicBezTo>
                  <a:cubicBezTo>
                    <a:pt x="2730" y="3584"/>
                    <a:pt x="2740" y="2844"/>
                    <a:pt x="2740" y="2844"/>
                  </a:cubicBezTo>
                  <a:cubicBezTo>
                    <a:pt x="2871" y="3526"/>
                    <a:pt x="3673" y="3813"/>
                    <a:pt x="3673" y="3813"/>
                  </a:cubicBezTo>
                  <a:cubicBezTo>
                    <a:pt x="3678" y="2156"/>
                    <a:pt x="2094" y="1729"/>
                    <a:pt x="2094" y="1729"/>
                  </a:cubicBezTo>
                  <a:cubicBezTo>
                    <a:pt x="2214" y="1328"/>
                    <a:pt x="2412" y="948"/>
                    <a:pt x="2678" y="625"/>
                  </a:cubicBezTo>
                  <a:cubicBezTo>
                    <a:pt x="2849" y="413"/>
                    <a:pt x="3022" y="349"/>
                    <a:pt x="3167" y="349"/>
                  </a:cubicBezTo>
                  <a:cubicBezTo>
                    <a:pt x="3224" y="349"/>
                    <a:pt x="3278" y="360"/>
                    <a:pt x="3324" y="375"/>
                  </a:cubicBezTo>
                  <a:cubicBezTo>
                    <a:pt x="3342" y="382"/>
                    <a:pt x="3360" y="386"/>
                    <a:pt x="3379" y="386"/>
                  </a:cubicBezTo>
                  <a:cubicBezTo>
                    <a:pt x="3397" y="386"/>
                    <a:pt x="3415" y="382"/>
                    <a:pt x="3433" y="375"/>
                  </a:cubicBezTo>
                  <a:cubicBezTo>
                    <a:pt x="3496" y="354"/>
                    <a:pt x="3537" y="296"/>
                    <a:pt x="3537" y="229"/>
                  </a:cubicBezTo>
                  <a:cubicBezTo>
                    <a:pt x="3537" y="208"/>
                    <a:pt x="3532" y="182"/>
                    <a:pt x="3522" y="161"/>
                  </a:cubicBezTo>
                  <a:cubicBezTo>
                    <a:pt x="3517" y="140"/>
                    <a:pt x="3501" y="124"/>
                    <a:pt x="3480" y="109"/>
                  </a:cubicBezTo>
                  <a:cubicBezTo>
                    <a:pt x="3426" y="60"/>
                    <a:pt x="3328" y="1"/>
                    <a:pt x="3179"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 name="Google Shape;105;p7"/>
            <p:cNvSpPr/>
            <p:nvPr/>
          </p:nvSpPr>
          <p:spPr>
            <a:xfrm>
              <a:off x="8317216" y="4444540"/>
              <a:ext cx="177108" cy="381795"/>
            </a:xfrm>
            <a:custGeom>
              <a:rect b="b" l="l" r="r" t="t"/>
              <a:pathLst>
                <a:path extrusionOk="0" h="6133" w="2845">
                  <a:moveTo>
                    <a:pt x="2532" y="1"/>
                  </a:moveTo>
                  <a:cubicBezTo>
                    <a:pt x="2532" y="1"/>
                    <a:pt x="2188" y="3272"/>
                    <a:pt x="0" y="6133"/>
                  </a:cubicBezTo>
                  <a:cubicBezTo>
                    <a:pt x="0" y="6133"/>
                    <a:pt x="2725" y="3226"/>
                    <a:pt x="2845" y="1"/>
                  </a:cubicBezTo>
                  <a:close/>
                </a:path>
              </a:pathLst>
            </a:custGeom>
            <a:solidFill>
              <a:srgbClr val="95C1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 name="Google Shape;106;p7"/>
            <p:cNvSpPr/>
            <p:nvPr/>
          </p:nvSpPr>
          <p:spPr>
            <a:xfrm>
              <a:off x="8136248" y="4402520"/>
              <a:ext cx="517381" cy="657698"/>
            </a:xfrm>
            <a:custGeom>
              <a:rect b="b" l="l" r="r" t="t"/>
              <a:pathLst>
                <a:path extrusionOk="0" h="10565" w="8311">
                  <a:moveTo>
                    <a:pt x="5959" y="1"/>
                  </a:moveTo>
                  <a:cubicBezTo>
                    <a:pt x="5550" y="1"/>
                    <a:pt x="5129" y="180"/>
                    <a:pt x="4757" y="566"/>
                  </a:cubicBezTo>
                  <a:cubicBezTo>
                    <a:pt x="3715" y="1645"/>
                    <a:pt x="4647" y="3843"/>
                    <a:pt x="3376" y="6729"/>
                  </a:cubicBezTo>
                  <a:cubicBezTo>
                    <a:pt x="2105" y="9615"/>
                    <a:pt x="1" y="10517"/>
                    <a:pt x="1" y="10517"/>
                  </a:cubicBezTo>
                  <a:cubicBezTo>
                    <a:pt x="264" y="10549"/>
                    <a:pt x="520" y="10565"/>
                    <a:pt x="770" y="10565"/>
                  </a:cubicBezTo>
                  <a:cubicBezTo>
                    <a:pt x="6018" y="10565"/>
                    <a:pt x="8311" y="3684"/>
                    <a:pt x="7674" y="1551"/>
                  </a:cubicBezTo>
                  <a:cubicBezTo>
                    <a:pt x="7380" y="572"/>
                    <a:pt x="6690" y="1"/>
                    <a:pt x="5959"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p7"/>
            <p:cNvSpPr/>
            <p:nvPr/>
          </p:nvSpPr>
          <p:spPr>
            <a:xfrm>
              <a:off x="8396339" y="4289781"/>
              <a:ext cx="229027" cy="251189"/>
            </a:xfrm>
            <a:custGeom>
              <a:rect b="b" l="l" r="r" t="t"/>
              <a:pathLst>
                <a:path extrusionOk="0" h="4035" w="3679">
                  <a:moveTo>
                    <a:pt x="3178" y="0"/>
                  </a:moveTo>
                  <a:cubicBezTo>
                    <a:pt x="3054" y="0"/>
                    <a:pt x="2895" y="40"/>
                    <a:pt x="2699" y="158"/>
                  </a:cubicBezTo>
                  <a:cubicBezTo>
                    <a:pt x="2095" y="523"/>
                    <a:pt x="1803" y="1726"/>
                    <a:pt x="1803" y="1726"/>
                  </a:cubicBezTo>
                  <a:cubicBezTo>
                    <a:pt x="141" y="1778"/>
                    <a:pt x="1" y="3315"/>
                    <a:pt x="1" y="3315"/>
                  </a:cubicBezTo>
                  <a:cubicBezTo>
                    <a:pt x="329" y="3258"/>
                    <a:pt x="631" y="3096"/>
                    <a:pt x="855" y="2846"/>
                  </a:cubicBezTo>
                  <a:lnTo>
                    <a:pt x="855" y="2846"/>
                  </a:lnTo>
                  <a:cubicBezTo>
                    <a:pt x="699" y="3221"/>
                    <a:pt x="693" y="3638"/>
                    <a:pt x="839" y="4018"/>
                  </a:cubicBezTo>
                  <a:cubicBezTo>
                    <a:pt x="1501" y="3748"/>
                    <a:pt x="1751" y="2878"/>
                    <a:pt x="1751" y="2878"/>
                  </a:cubicBezTo>
                  <a:lnTo>
                    <a:pt x="1751" y="2878"/>
                  </a:lnTo>
                  <a:cubicBezTo>
                    <a:pt x="1694" y="3742"/>
                    <a:pt x="2288" y="4034"/>
                    <a:pt x="2288" y="4034"/>
                  </a:cubicBezTo>
                  <a:cubicBezTo>
                    <a:pt x="2725" y="3586"/>
                    <a:pt x="2736" y="2846"/>
                    <a:pt x="2736" y="2846"/>
                  </a:cubicBezTo>
                  <a:cubicBezTo>
                    <a:pt x="2871" y="3529"/>
                    <a:pt x="3668" y="3815"/>
                    <a:pt x="3668" y="3815"/>
                  </a:cubicBezTo>
                  <a:cubicBezTo>
                    <a:pt x="3679" y="2159"/>
                    <a:pt x="2090" y="1731"/>
                    <a:pt x="2090" y="1731"/>
                  </a:cubicBezTo>
                  <a:cubicBezTo>
                    <a:pt x="2209" y="1325"/>
                    <a:pt x="2407" y="950"/>
                    <a:pt x="2673" y="622"/>
                  </a:cubicBezTo>
                  <a:cubicBezTo>
                    <a:pt x="2847" y="414"/>
                    <a:pt x="3019" y="352"/>
                    <a:pt x="3164" y="352"/>
                  </a:cubicBezTo>
                  <a:cubicBezTo>
                    <a:pt x="3222" y="352"/>
                    <a:pt x="3276" y="362"/>
                    <a:pt x="3324" y="377"/>
                  </a:cubicBezTo>
                  <a:cubicBezTo>
                    <a:pt x="3340" y="382"/>
                    <a:pt x="3357" y="385"/>
                    <a:pt x="3374" y="385"/>
                  </a:cubicBezTo>
                  <a:cubicBezTo>
                    <a:pt x="3392" y="385"/>
                    <a:pt x="3410" y="382"/>
                    <a:pt x="3428" y="377"/>
                  </a:cubicBezTo>
                  <a:cubicBezTo>
                    <a:pt x="3491" y="356"/>
                    <a:pt x="3533" y="294"/>
                    <a:pt x="3533" y="231"/>
                  </a:cubicBezTo>
                  <a:cubicBezTo>
                    <a:pt x="3533" y="205"/>
                    <a:pt x="3527" y="184"/>
                    <a:pt x="3522" y="163"/>
                  </a:cubicBezTo>
                  <a:cubicBezTo>
                    <a:pt x="3512" y="143"/>
                    <a:pt x="3496" y="122"/>
                    <a:pt x="3481" y="106"/>
                  </a:cubicBezTo>
                  <a:cubicBezTo>
                    <a:pt x="3427" y="58"/>
                    <a:pt x="3327" y="0"/>
                    <a:pt x="3178"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p7"/>
            <p:cNvSpPr/>
            <p:nvPr/>
          </p:nvSpPr>
          <p:spPr>
            <a:xfrm>
              <a:off x="7976010" y="4388202"/>
              <a:ext cx="430476" cy="678739"/>
            </a:xfrm>
            <a:custGeom>
              <a:rect b="b" l="l" r="r" t="t"/>
              <a:pathLst>
                <a:path extrusionOk="0" h="10903" w="6915">
                  <a:moveTo>
                    <a:pt x="2625" y="1"/>
                  </a:moveTo>
                  <a:cubicBezTo>
                    <a:pt x="1995" y="1"/>
                    <a:pt x="1357" y="440"/>
                    <a:pt x="975" y="1239"/>
                  </a:cubicBezTo>
                  <a:cubicBezTo>
                    <a:pt x="1" y="3255"/>
                    <a:pt x="1303" y="10715"/>
                    <a:pt x="6914" y="10903"/>
                  </a:cubicBezTo>
                  <a:cubicBezTo>
                    <a:pt x="6914" y="10903"/>
                    <a:pt x="5054" y="9736"/>
                    <a:pt x="4278" y="6803"/>
                  </a:cubicBezTo>
                  <a:cubicBezTo>
                    <a:pt x="3502" y="3870"/>
                    <a:pt x="4721" y="1922"/>
                    <a:pt x="3893" y="739"/>
                  </a:cubicBezTo>
                  <a:cubicBezTo>
                    <a:pt x="3544" y="237"/>
                    <a:pt x="3087" y="1"/>
                    <a:pt x="2625"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 name="Google Shape;109;p7"/>
            <p:cNvSpPr/>
            <p:nvPr/>
          </p:nvSpPr>
          <p:spPr>
            <a:xfrm>
              <a:off x="8022077" y="4268864"/>
              <a:ext cx="227720" cy="259406"/>
            </a:xfrm>
            <a:custGeom>
              <a:rect b="b" l="l" r="r" t="t"/>
              <a:pathLst>
                <a:path extrusionOk="0" h="4167" w="3658">
                  <a:moveTo>
                    <a:pt x="958" y="1"/>
                  </a:moveTo>
                  <a:cubicBezTo>
                    <a:pt x="858" y="1"/>
                    <a:pt x="783" y="32"/>
                    <a:pt x="735" y="62"/>
                  </a:cubicBezTo>
                  <a:cubicBezTo>
                    <a:pt x="714" y="77"/>
                    <a:pt x="699" y="93"/>
                    <a:pt x="688" y="109"/>
                  </a:cubicBezTo>
                  <a:cubicBezTo>
                    <a:pt x="678" y="130"/>
                    <a:pt x="668" y="150"/>
                    <a:pt x="668" y="171"/>
                  </a:cubicBezTo>
                  <a:cubicBezTo>
                    <a:pt x="657" y="234"/>
                    <a:pt x="688" y="296"/>
                    <a:pt x="746" y="328"/>
                  </a:cubicBezTo>
                  <a:cubicBezTo>
                    <a:pt x="765" y="339"/>
                    <a:pt x="791" y="345"/>
                    <a:pt x="818" y="345"/>
                  </a:cubicBezTo>
                  <a:cubicBezTo>
                    <a:pt x="826" y="345"/>
                    <a:pt x="836" y="344"/>
                    <a:pt x="845" y="343"/>
                  </a:cubicBezTo>
                  <a:cubicBezTo>
                    <a:pt x="868" y="340"/>
                    <a:pt x="892" y="338"/>
                    <a:pt x="917" y="338"/>
                  </a:cubicBezTo>
                  <a:cubicBezTo>
                    <a:pt x="1071" y="338"/>
                    <a:pt x="1262" y="404"/>
                    <a:pt x="1423" y="677"/>
                  </a:cubicBezTo>
                  <a:cubicBezTo>
                    <a:pt x="1626" y="1026"/>
                    <a:pt x="1756" y="1416"/>
                    <a:pt x="1814" y="1817"/>
                  </a:cubicBezTo>
                  <a:cubicBezTo>
                    <a:pt x="1814" y="1817"/>
                    <a:pt x="240" y="1984"/>
                    <a:pt x="1" y="3552"/>
                  </a:cubicBezTo>
                  <a:cubicBezTo>
                    <a:pt x="1" y="3552"/>
                    <a:pt x="803" y="3401"/>
                    <a:pt x="1032" y="2771"/>
                  </a:cubicBezTo>
                  <a:lnTo>
                    <a:pt x="1032" y="2771"/>
                  </a:lnTo>
                  <a:cubicBezTo>
                    <a:pt x="1032" y="2771"/>
                    <a:pt x="928" y="3479"/>
                    <a:pt x="1277" y="3969"/>
                  </a:cubicBezTo>
                  <a:cubicBezTo>
                    <a:pt x="1277" y="3969"/>
                    <a:pt x="1887" y="3781"/>
                    <a:pt x="1960" y="2953"/>
                  </a:cubicBezTo>
                  <a:cubicBezTo>
                    <a:pt x="1960" y="2953"/>
                    <a:pt x="2069" y="3818"/>
                    <a:pt x="2652" y="4167"/>
                  </a:cubicBezTo>
                  <a:cubicBezTo>
                    <a:pt x="2850" y="3828"/>
                    <a:pt x="2913" y="3427"/>
                    <a:pt x="2819" y="3052"/>
                  </a:cubicBezTo>
                  <a:lnTo>
                    <a:pt x="2819" y="3052"/>
                  </a:lnTo>
                  <a:cubicBezTo>
                    <a:pt x="2991" y="3323"/>
                    <a:pt x="3252" y="3521"/>
                    <a:pt x="3559" y="3625"/>
                  </a:cubicBezTo>
                  <a:cubicBezTo>
                    <a:pt x="3559" y="3625"/>
                    <a:pt x="3658" y="2156"/>
                    <a:pt x="2085" y="1854"/>
                  </a:cubicBezTo>
                  <a:cubicBezTo>
                    <a:pt x="2085" y="1854"/>
                    <a:pt x="1991" y="666"/>
                    <a:pt x="1470" y="229"/>
                  </a:cubicBezTo>
                  <a:cubicBezTo>
                    <a:pt x="1259" y="53"/>
                    <a:pt x="1088" y="1"/>
                    <a:pt x="958"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 name="Google Shape;110;p7"/>
            <p:cNvSpPr/>
            <p:nvPr/>
          </p:nvSpPr>
          <p:spPr>
            <a:xfrm>
              <a:off x="7602743" y="4378304"/>
              <a:ext cx="349984" cy="751886"/>
            </a:xfrm>
            <a:custGeom>
              <a:rect b="b" l="l" r="r" t="t"/>
              <a:pathLst>
                <a:path extrusionOk="0" h="12078" w="5622">
                  <a:moveTo>
                    <a:pt x="2064" y="1"/>
                  </a:moveTo>
                  <a:cubicBezTo>
                    <a:pt x="1460" y="1"/>
                    <a:pt x="909" y="359"/>
                    <a:pt x="621" y="1086"/>
                  </a:cubicBezTo>
                  <a:cubicBezTo>
                    <a:pt x="68" y="2477"/>
                    <a:pt x="1767" y="4159"/>
                    <a:pt x="1683" y="7306"/>
                  </a:cubicBezTo>
                  <a:cubicBezTo>
                    <a:pt x="1605" y="10452"/>
                    <a:pt x="1" y="12078"/>
                    <a:pt x="1" y="12078"/>
                  </a:cubicBezTo>
                  <a:cubicBezTo>
                    <a:pt x="5622" y="10546"/>
                    <a:pt x="5153" y="2706"/>
                    <a:pt x="3689" y="893"/>
                  </a:cubicBezTo>
                  <a:cubicBezTo>
                    <a:pt x="3211" y="301"/>
                    <a:pt x="2616" y="1"/>
                    <a:pt x="2064"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 name="Google Shape;111;p7"/>
            <p:cNvSpPr/>
            <p:nvPr/>
          </p:nvSpPr>
          <p:spPr>
            <a:xfrm>
              <a:off x="7602121" y="4245706"/>
              <a:ext cx="251064" cy="288105"/>
            </a:xfrm>
            <a:custGeom>
              <a:rect b="b" l="l" r="r" t="t"/>
              <a:pathLst>
                <a:path extrusionOk="0" h="4628" w="4033">
                  <a:moveTo>
                    <a:pt x="2317" y="0"/>
                  </a:moveTo>
                  <a:cubicBezTo>
                    <a:pt x="2173" y="0"/>
                    <a:pt x="1968" y="70"/>
                    <a:pt x="1751" y="366"/>
                  </a:cubicBezTo>
                  <a:cubicBezTo>
                    <a:pt x="1329" y="929"/>
                    <a:pt x="1522" y="2153"/>
                    <a:pt x="1522" y="2153"/>
                  </a:cubicBezTo>
                  <a:cubicBezTo>
                    <a:pt x="0" y="2830"/>
                    <a:pt x="448" y="4299"/>
                    <a:pt x="448" y="4299"/>
                  </a:cubicBezTo>
                  <a:cubicBezTo>
                    <a:pt x="735" y="4122"/>
                    <a:pt x="948" y="3856"/>
                    <a:pt x="1063" y="3539"/>
                  </a:cubicBezTo>
                  <a:lnTo>
                    <a:pt x="1063" y="3539"/>
                  </a:lnTo>
                  <a:cubicBezTo>
                    <a:pt x="1058" y="3945"/>
                    <a:pt x="1214" y="4336"/>
                    <a:pt x="1495" y="4628"/>
                  </a:cubicBezTo>
                  <a:cubicBezTo>
                    <a:pt x="2006" y="4133"/>
                    <a:pt x="1907" y="3232"/>
                    <a:pt x="1907" y="3231"/>
                  </a:cubicBezTo>
                  <a:lnTo>
                    <a:pt x="1907" y="3231"/>
                  </a:lnTo>
                  <a:cubicBezTo>
                    <a:pt x="2183" y="4049"/>
                    <a:pt x="2845" y="4096"/>
                    <a:pt x="2845" y="4096"/>
                  </a:cubicBezTo>
                  <a:cubicBezTo>
                    <a:pt x="3074" y="3518"/>
                    <a:pt x="2803" y="2825"/>
                    <a:pt x="2803" y="2825"/>
                  </a:cubicBezTo>
                  <a:lnTo>
                    <a:pt x="2803" y="2825"/>
                  </a:lnTo>
                  <a:cubicBezTo>
                    <a:pt x="3140" y="3336"/>
                    <a:pt x="3829" y="3367"/>
                    <a:pt x="3996" y="3367"/>
                  </a:cubicBezTo>
                  <a:cubicBezTo>
                    <a:pt x="4019" y="3367"/>
                    <a:pt x="4033" y="3367"/>
                    <a:pt x="4033" y="3367"/>
                  </a:cubicBezTo>
                  <a:cubicBezTo>
                    <a:pt x="3546" y="2168"/>
                    <a:pt x="2438" y="2039"/>
                    <a:pt x="1986" y="2039"/>
                  </a:cubicBezTo>
                  <a:cubicBezTo>
                    <a:pt x="1862" y="2039"/>
                    <a:pt x="1787" y="2049"/>
                    <a:pt x="1787" y="2049"/>
                  </a:cubicBezTo>
                  <a:cubicBezTo>
                    <a:pt x="1746" y="1627"/>
                    <a:pt x="1782" y="1205"/>
                    <a:pt x="1907" y="804"/>
                  </a:cubicBezTo>
                  <a:cubicBezTo>
                    <a:pt x="2016" y="439"/>
                    <a:pt x="2240" y="345"/>
                    <a:pt x="2412" y="330"/>
                  </a:cubicBezTo>
                  <a:cubicBezTo>
                    <a:pt x="2449" y="330"/>
                    <a:pt x="2480" y="314"/>
                    <a:pt x="2511" y="288"/>
                  </a:cubicBezTo>
                  <a:cubicBezTo>
                    <a:pt x="2558" y="246"/>
                    <a:pt x="2574" y="173"/>
                    <a:pt x="2553" y="116"/>
                  </a:cubicBezTo>
                  <a:cubicBezTo>
                    <a:pt x="2543" y="95"/>
                    <a:pt x="2527" y="74"/>
                    <a:pt x="2511" y="59"/>
                  </a:cubicBezTo>
                  <a:cubicBezTo>
                    <a:pt x="2496" y="43"/>
                    <a:pt x="2475" y="33"/>
                    <a:pt x="2454" y="22"/>
                  </a:cubicBezTo>
                  <a:cubicBezTo>
                    <a:pt x="2419" y="11"/>
                    <a:pt x="2372" y="0"/>
                    <a:pt x="231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 name="Google Shape;112;p7"/>
            <p:cNvSpPr/>
            <p:nvPr/>
          </p:nvSpPr>
          <p:spPr>
            <a:xfrm>
              <a:off x="7472075" y="4614178"/>
              <a:ext cx="1273935" cy="184267"/>
            </a:xfrm>
            <a:custGeom>
              <a:rect b="b" l="l" r="r" t="t"/>
              <a:pathLst>
                <a:path extrusionOk="0" h="2960" w="20464">
                  <a:moveTo>
                    <a:pt x="0" y="0"/>
                  </a:moveTo>
                  <a:lnTo>
                    <a:pt x="0" y="2960"/>
                  </a:lnTo>
                  <a:lnTo>
                    <a:pt x="20463" y="2960"/>
                  </a:lnTo>
                  <a:lnTo>
                    <a:pt x="20463"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p7"/>
            <p:cNvSpPr/>
            <p:nvPr/>
          </p:nvSpPr>
          <p:spPr>
            <a:xfrm>
              <a:off x="7472075" y="4952084"/>
              <a:ext cx="1273935" cy="184641"/>
            </a:xfrm>
            <a:custGeom>
              <a:rect b="b" l="l" r="r" t="t"/>
              <a:pathLst>
                <a:path extrusionOk="0" h="2966" w="20464">
                  <a:moveTo>
                    <a:pt x="0" y="1"/>
                  </a:moveTo>
                  <a:lnTo>
                    <a:pt x="0" y="2965"/>
                  </a:lnTo>
                  <a:lnTo>
                    <a:pt x="20463" y="2965"/>
                  </a:lnTo>
                  <a:lnTo>
                    <a:pt x="20463"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p7"/>
            <p:cNvSpPr/>
            <p:nvPr/>
          </p:nvSpPr>
          <p:spPr>
            <a:xfrm>
              <a:off x="7532398" y="4521422"/>
              <a:ext cx="156690" cy="610759"/>
            </a:xfrm>
            <a:custGeom>
              <a:rect b="b" l="l" r="r" t="t"/>
              <a:pathLst>
                <a:path extrusionOk="0" h="9811" w="2517">
                  <a:moveTo>
                    <a:pt x="0" y="1"/>
                  </a:moveTo>
                  <a:lnTo>
                    <a:pt x="0" y="9810"/>
                  </a:lnTo>
                  <a:lnTo>
                    <a:pt x="2517" y="9810"/>
                  </a:lnTo>
                  <a:lnTo>
                    <a:pt x="2517"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p7"/>
            <p:cNvSpPr/>
            <p:nvPr/>
          </p:nvSpPr>
          <p:spPr>
            <a:xfrm>
              <a:off x="8521841" y="4521422"/>
              <a:ext cx="156690" cy="610759"/>
            </a:xfrm>
            <a:custGeom>
              <a:rect b="b" l="l" r="r" t="t"/>
              <a:pathLst>
                <a:path extrusionOk="0" h="9811" w="2517">
                  <a:moveTo>
                    <a:pt x="1" y="1"/>
                  </a:moveTo>
                  <a:lnTo>
                    <a:pt x="1" y="9810"/>
                  </a:lnTo>
                  <a:lnTo>
                    <a:pt x="2517" y="9810"/>
                  </a:lnTo>
                  <a:lnTo>
                    <a:pt x="2517"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16" name="Google Shape;116;p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17" name="Shape 117"/>
        <p:cNvGrpSpPr/>
        <p:nvPr/>
      </p:nvGrpSpPr>
      <p:grpSpPr>
        <a:xfrm>
          <a:off x="0" y="0"/>
          <a:ext cx="0" cy="0"/>
          <a:chOff x="0" y="0"/>
          <a:chExt cx="0" cy="0"/>
        </a:xfrm>
      </p:grpSpPr>
      <p:pic>
        <p:nvPicPr>
          <p:cNvPr id="118" name="Google Shape;118;p8"/>
          <p:cNvPicPr preferRelativeResize="0"/>
          <p:nvPr/>
        </p:nvPicPr>
        <p:blipFill rotWithShape="1">
          <a:blip r:embed="rId2">
            <a:alphaModFix amt="10000"/>
          </a:blip>
          <a:srcRect b="0" l="0" r="0" t="0"/>
          <a:stretch/>
        </p:blipFill>
        <p:spPr>
          <a:xfrm>
            <a:off x="1" y="0"/>
            <a:ext cx="9144003" cy="5143501"/>
          </a:xfrm>
          <a:prstGeom prst="rect">
            <a:avLst/>
          </a:prstGeom>
          <a:noFill/>
          <a:ln>
            <a:noFill/>
          </a:ln>
        </p:spPr>
      </p:pic>
      <p:sp>
        <p:nvSpPr>
          <p:cNvPr id="119" name="Google Shape;119;p8"/>
          <p:cNvSpPr txBox="1"/>
          <p:nvPr>
            <p:ph hasCustomPrompt="1" type="title"/>
          </p:nvPr>
        </p:nvSpPr>
        <p:spPr>
          <a:xfrm>
            <a:off x="1284000" y="1778150"/>
            <a:ext cx="6576000" cy="11799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9600"/>
              <a:buNone/>
              <a:defRPr sz="6000"/>
            </a:lvl1pPr>
            <a:lvl2pPr lvl="1" algn="ctr">
              <a:lnSpc>
                <a:spcPct val="100000"/>
              </a:lnSpc>
              <a:spcBef>
                <a:spcPts val="0"/>
              </a:spcBef>
              <a:spcAft>
                <a:spcPts val="0"/>
              </a:spcAft>
              <a:buSzPts val="9600"/>
              <a:buNone/>
              <a:defRPr sz="9600"/>
            </a:lvl2pPr>
            <a:lvl3pPr lvl="2" algn="ctr">
              <a:lnSpc>
                <a:spcPct val="100000"/>
              </a:lnSpc>
              <a:spcBef>
                <a:spcPts val="0"/>
              </a:spcBef>
              <a:spcAft>
                <a:spcPts val="0"/>
              </a:spcAft>
              <a:buSzPts val="9600"/>
              <a:buNone/>
              <a:defRPr sz="9600"/>
            </a:lvl3pPr>
            <a:lvl4pPr lvl="3" algn="ctr">
              <a:lnSpc>
                <a:spcPct val="100000"/>
              </a:lnSpc>
              <a:spcBef>
                <a:spcPts val="0"/>
              </a:spcBef>
              <a:spcAft>
                <a:spcPts val="0"/>
              </a:spcAft>
              <a:buSzPts val="9600"/>
              <a:buNone/>
              <a:defRPr sz="9600"/>
            </a:lvl4pPr>
            <a:lvl5pPr lvl="4" algn="ctr">
              <a:lnSpc>
                <a:spcPct val="100000"/>
              </a:lnSpc>
              <a:spcBef>
                <a:spcPts val="0"/>
              </a:spcBef>
              <a:spcAft>
                <a:spcPts val="0"/>
              </a:spcAft>
              <a:buSzPts val="9600"/>
              <a:buNone/>
              <a:defRPr sz="9600"/>
            </a:lvl5pPr>
            <a:lvl6pPr lvl="5" algn="ctr">
              <a:lnSpc>
                <a:spcPct val="100000"/>
              </a:lnSpc>
              <a:spcBef>
                <a:spcPts val="0"/>
              </a:spcBef>
              <a:spcAft>
                <a:spcPts val="0"/>
              </a:spcAft>
              <a:buSzPts val="9600"/>
              <a:buNone/>
              <a:defRPr sz="9600"/>
            </a:lvl6pPr>
            <a:lvl7pPr lvl="6" algn="ctr">
              <a:lnSpc>
                <a:spcPct val="100000"/>
              </a:lnSpc>
              <a:spcBef>
                <a:spcPts val="0"/>
              </a:spcBef>
              <a:spcAft>
                <a:spcPts val="0"/>
              </a:spcAft>
              <a:buSzPts val="9600"/>
              <a:buNone/>
              <a:defRPr sz="9600"/>
            </a:lvl7pPr>
            <a:lvl8pPr lvl="7" algn="ctr">
              <a:lnSpc>
                <a:spcPct val="100000"/>
              </a:lnSpc>
              <a:spcBef>
                <a:spcPts val="0"/>
              </a:spcBef>
              <a:spcAft>
                <a:spcPts val="0"/>
              </a:spcAft>
              <a:buSzPts val="9600"/>
              <a:buNone/>
              <a:defRPr sz="9600"/>
            </a:lvl8pPr>
            <a:lvl9pPr lvl="8" algn="ctr">
              <a:lnSpc>
                <a:spcPct val="100000"/>
              </a:lnSpc>
              <a:spcBef>
                <a:spcPts val="0"/>
              </a:spcBef>
              <a:spcAft>
                <a:spcPts val="0"/>
              </a:spcAft>
              <a:buSzPts val="9600"/>
              <a:buNone/>
              <a:defRPr sz="9600"/>
            </a:lvl9pPr>
          </a:lstStyle>
          <a:p>
            <a:r>
              <a:t>xx%</a:t>
            </a:r>
          </a:p>
        </p:txBody>
      </p:sp>
      <p:sp>
        <p:nvSpPr>
          <p:cNvPr id="120" name="Google Shape;120;p8"/>
          <p:cNvSpPr txBox="1"/>
          <p:nvPr>
            <p:ph idx="1" type="subTitle"/>
          </p:nvPr>
        </p:nvSpPr>
        <p:spPr>
          <a:xfrm>
            <a:off x="1284000" y="3030475"/>
            <a:ext cx="6576000" cy="497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600"/>
              <a:buNone/>
              <a:defRPr sz="1600"/>
            </a:lvl1pPr>
            <a:lvl2pPr lvl="1" algn="ctr">
              <a:lnSpc>
                <a:spcPct val="100000"/>
              </a:lnSpc>
              <a:spcBef>
                <a:spcPts val="0"/>
              </a:spcBef>
              <a:spcAft>
                <a:spcPts val="0"/>
              </a:spcAft>
              <a:buSzPts val="1600"/>
              <a:buNone/>
              <a:defRPr sz="1600"/>
            </a:lvl2pPr>
            <a:lvl3pPr lvl="2" algn="ctr">
              <a:lnSpc>
                <a:spcPct val="100000"/>
              </a:lnSpc>
              <a:spcBef>
                <a:spcPts val="0"/>
              </a:spcBef>
              <a:spcAft>
                <a:spcPts val="0"/>
              </a:spcAft>
              <a:buSzPts val="1600"/>
              <a:buNone/>
              <a:defRPr sz="1600"/>
            </a:lvl3pPr>
            <a:lvl4pPr lvl="3" algn="ctr">
              <a:lnSpc>
                <a:spcPct val="100000"/>
              </a:lnSpc>
              <a:spcBef>
                <a:spcPts val="0"/>
              </a:spcBef>
              <a:spcAft>
                <a:spcPts val="0"/>
              </a:spcAft>
              <a:buSzPts val="1600"/>
              <a:buNone/>
              <a:defRPr sz="1600"/>
            </a:lvl4pPr>
            <a:lvl5pPr lvl="4" algn="ctr">
              <a:lnSpc>
                <a:spcPct val="100000"/>
              </a:lnSpc>
              <a:spcBef>
                <a:spcPts val="0"/>
              </a:spcBef>
              <a:spcAft>
                <a:spcPts val="0"/>
              </a:spcAft>
              <a:buSzPts val="1600"/>
              <a:buNone/>
              <a:defRPr sz="1600"/>
            </a:lvl5pPr>
            <a:lvl6pPr lvl="5" algn="ctr">
              <a:lnSpc>
                <a:spcPct val="100000"/>
              </a:lnSpc>
              <a:spcBef>
                <a:spcPts val="0"/>
              </a:spcBef>
              <a:spcAft>
                <a:spcPts val="0"/>
              </a:spcAft>
              <a:buSzPts val="1600"/>
              <a:buNone/>
              <a:defRPr sz="1600"/>
            </a:lvl6pPr>
            <a:lvl7pPr lvl="6" algn="ctr">
              <a:lnSpc>
                <a:spcPct val="100000"/>
              </a:lnSpc>
              <a:spcBef>
                <a:spcPts val="0"/>
              </a:spcBef>
              <a:spcAft>
                <a:spcPts val="0"/>
              </a:spcAft>
              <a:buSzPts val="1600"/>
              <a:buNone/>
              <a:defRPr sz="1600"/>
            </a:lvl7pPr>
            <a:lvl8pPr lvl="7" algn="ctr">
              <a:lnSpc>
                <a:spcPct val="100000"/>
              </a:lnSpc>
              <a:spcBef>
                <a:spcPts val="0"/>
              </a:spcBef>
              <a:spcAft>
                <a:spcPts val="0"/>
              </a:spcAft>
              <a:buSzPts val="1600"/>
              <a:buNone/>
              <a:defRPr sz="1600"/>
            </a:lvl8pPr>
            <a:lvl9pPr lvl="8" algn="ctr">
              <a:lnSpc>
                <a:spcPct val="100000"/>
              </a:lnSpc>
              <a:spcBef>
                <a:spcPts val="0"/>
              </a:spcBef>
              <a:spcAft>
                <a:spcPts val="0"/>
              </a:spcAft>
              <a:buSzPts val="1600"/>
              <a:buNone/>
              <a:defRPr sz="1600"/>
            </a:lvl9pPr>
          </a:lstStyle>
          <a:p/>
        </p:txBody>
      </p:sp>
      <p:sp>
        <p:nvSpPr>
          <p:cNvPr id="121" name="Google Shape;121;p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22" name="Shape 122"/>
        <p:cNvGrpSpPr/>
        <p:nvPr/>
      </p:nvGrpSpPr>
      <p:grpSpPr>
        <a:xfrm>
          <a:off x="0" y="0"/>
          <a:ext cx="0" cy="0"/>
          <a:chOff x="0" y="0"/>
          <a:chExt cx="0" cy="0"/>
        </a:xfrm>
      </p:grpSpPr>
      <p:pic>
        <p:nvPicPr>
          <p:cNvPr id="123" name="Google Shape;123;p9"/>
          <p:cNvPicPr preferRelativeResize="0"/>
          <p:nvPr/>
        </p:nvPicPr>
        <p:blipFill rotWithShape="1">
          <a:blip r:embed="rId2">
            <a:alphaModFix amt="10000"/>
          </a:blip>
          <a:srcRect b="0" l="0" r="0" t="0"/>
          <a:stretch/>
        </p:blipFill>
        <p:spPr>
          <a:xfrm>
            <a:off x="1" y="0"/>
            <a:ext cx="9144003" cy="5143501"/>
          </a:xfrm>
          <a:prstGeom prst="rect">
            <a:avLst/>
          </a:prstGeom>
          <a:noFill/>
          <a:ln>
            <a:noFill/>
          </a:ln>
        </p:spPr>
      </p:pic>
      <p:sp>
        <p:nvSpPr>
          <p:cNvPr id="124" name="Google Shape;124;p9"/>
          <p:cNvSpPr txBox="1"/>
          <p:nvPr>
            <p:ph type="title"/>
          </p:nvPr>
        </p:nvSpPr>
        <p:spPr>
          <a:xfrm>
            <a:off x="2317950" y="1307100"/>
            <a:ext cx="4508100" cy="2529300"/>
          </a:xfrm>
          <a:prstGeom prst="rect">
            <a:avLst/>
          </a:prstGeom>
          <a:noFill/>
          <a:ln>
            <a:noFill/>
          </a:ln>
        </p:spPr>
        <p:txBody>
          <a:bodyPr anchorCtr="0" anchor="ctr" bIns="91425" lIns="91425" spcFirstLastPara="1" rIns="91425" wrap="square" tIns="91425">
            <a:noAutofit/>
          </a:bodyPr>
          <a:lstStyle>
            <a:lvl1pPr lvl="0" algn="ctr">
              <a:lnSpc>
                <a:spcPct val="80000"/>
              </a:lnSpc>
              <a:spcBef>
                <a:spcPts val="0"/>
              </a:spcBef>
              <a:spcAft>
                <a:spcPts val="0"/>
              </a:spcAft>
              <a:buSzPts val="4800"/>
              <a:buNone/>
              <a:defRPr sz="100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125" name="Google Shape;125;p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6" name="Shape 126"/>
        <p:cNvGrpSpPr/>
        <p:nvPr/>
      </p:nvGrpSpPr>
      <p:grpSpPr>
        <a:xfrm>
          <a:off x="0" y="0"/>
          <a:ext cx="0" cy="0"/>
          <a:chOff x="0" y="0"/>
          <a:chExt cx="0" cy="0"/>
        </a:xfrm>
      </p:grpSpPr>
      <p:pic>
        <p:nvPicPr>
          <p:cNvPr id="127" name="Google Shape;127;p10"/>
          <p:cNvPicPr preferRelativeResize="0"/>
          <p:nvPr/>
        </p:nvPicPr>
        <p:blipFill rotWithShape="1">
          <a:blip r:embed="rId2">
            <a:alphaModFix amt="10000"/>
          </a:blip>
          <a:srcRect b="0" l="0" r="0" t="0"/>
          <a:stretch/>
        </p:blipFill>
        <p:spPr>
          <a:xfrm>
            <a:off x="1" y="0"/>
            <a:ext cx="9144003" cy="5143501"/>
          </a:xfrm>
          <a:prstGeom prst="rect">
            <a:avLst/>
          </a:prstGeom>
          <a:noFill/>
          <a:ln>
            <a:noFill/>
          </a:ln>
        </p:spPr>
      </p:pic>
      <p:sp>
        <p:nvSpPr>
          <p:cNvPr id="128" name="Google Shape;128;p10"/>
          <p:cNvSpPr txBox="1"/>
          <p:nvPr>
            <p:ph type="title"/>
          </p:nvPr>
        </p:nvSpPr>
        <p:spPr>
          <a:xfrm>
            <a:off x="2135550" y="1189100"/>
            <a:ext cx="4872900" cy="1964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sz="15000"/>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p:txBody>
      </p:sp>
      <p:sp>
        <p:nvSpPr>
          <p:cNvPr id="129" name="Google Shape;129;p10"/>
          <p:cNvSpPr txBox="1"/>
          <p:nvPr>
            <p:ph idx="1" type="subTitle"/>
          </p:nvPr>
        </p:nvSpPr>
        <p:spPr>
          <a:xfrm>
            <a:off x="2135550" y="3153500"/>
            <a:ext cx="4872900" cy="671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200"/>
              <a:buNone/>
              <a:defRPr sz="1600"/>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130" name="Google Shape;130;p1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FFFFFF"/>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3000"/>
              <a:buFont typeface="Work Sans"/>
              <a:buNone/>
              <a:defRPr b="1" i="0" sz="3000" u="none" cap="none" strike="noStrike">
                <a:solidFill>
                  <a:schemeClr val="dk1"/>
                </a:solidFill>
                <a:latin typeface="Work Sans"/>
                <a:ea typeface="Work Sans"/>
                <a:cs typeface="Work Sans"/>
                <a:sym typeface="Work Sans"/>
              </a:defRPr>
            </a:lvl1pPr>
            <a:lvl2pPr lvl="1" marR="0" rtl="0" algn="l">
              <a:lnSpc>
                <a:spcPct val="100000"/>
              </a:lnSpc>
              <a:spcBef>
                <a:spcPts val="0"/>
              </a:spcBef>
              <a:spcAft>
                <a:spcPts val="0"/>
              </a:spcAft>
              <a:buClr>
                <a:schemeClr val="dk1"/>
              </a:buClr>
              <a:buSzPts val="3000"/>
              <a:buFont typeface="Raleway"/>
              <a:buNone/>
              <a:defRPr b="1" i="0" sz="3000" u="none" cap="none" strike="noStrike">
                <a:solidFill>
                  <a:schemeClr val="dk1"/>
                </a:solidFill>
                <a:latin typeface="Raleway"/>
                <a:ea typeface="Raleway"/>
                <a:cs typeface="Raleway"/>
                <a:sym typeface="Raleway"/>
              </a:defRPr>
            </a:lvl2pPr>
            <a:lvl3pPr lvl="2" marR="0" rtl="0" algn="l">
              <a:lnSpc>
                <a:spcPct val="100000"/>
              </a:lnSpc>
              <a:spcBef>
                <a:spcPts val="0"/>
              </a:spcBef>
              <a:spcAft>
                <a:spcPts val="0"/>
              </a:spcAft>
              <a:buClr>
                <a:schemeClr val="dk1"/>
              </a:buClr>
              <a:buSzPts val="3000"/>
              <a:buFont typeface="Raleway"/>
              <a:buNone/>
              <a:defRPr b="1" i="0" sz="3000" u="none" cap="none" strike="noStrike">
                <a:solidFill>
                  <a:schemeClr val="dk1"/>
                </a:solidFill>
                <a:latin typeface="Raleway"/>
                <a:ea typeface="Raleway"/>
                <a:cs typeface="Raleway"/>
                <a:sym typeface="Raleway"/>
              </a:defRPr>
            </a:lvl3pPr>
            <a:lvl4pPr lvl="3" marR="0" rtl="0" algn="l">
              <a:lnSpc>
                <a:spcPct val="100000"/>
              </a:lnSpc>
              <a:spcBef>
                <a:spcPts val="0"/>
              </a:spcBef>
              <a:spcAft>
                <a:spcPts val="0"/>
              </a:spcAft>
              <a:buClr>
                <a:schemeClr val="dk1"/>
              </a:buClr>
              <a:buSzPts val="3000"/>
              <a:buFont typeface="Raleway"/>
              <a:buNone/>
              <a:defRPr b="1" i="0" sz="3000" u="none" cap="none" strike="noStrike">
                <a:solidFill>
                  <a:schemeClr val="dk1"/>
                </a:solidFill>
                <a:latin typeface="Raleway"/>
                <a:ea typeface="Raleway"/>
                <a:cs typeface="Raleway"/>
                <a:sym typeface="Raleway"/>
              </a:defRPr>
            </a:lvl4pPr>
            <a:lvl5pPr lvl="4" marR="0" rtl="0" algn="l">
              <a:lnSpc>
                <a:spcPct val="100000"/>
              </a:lnSpc>
              <a:spcBef>
                <a:spcPts val="0"/>
              </a:spcBef>
              <a:spcAft>
                <a:spcPts val="0"/>
              </a:spcAft>
              <a:buClr>
                <a:schemeClr val="dk1"/>
              </a:buClr>
              <a:buSzPts val="3000"/>
              <a:buFont typeface="Raleway"/>
              <a:buNone/>
              <a:defRPr b="1" i="0" sz="3000" u="none" cap="none" strike="noStrike">
                <a:solidFill>
                  <a:schemeClr val="dk1"/>
                </a:solidFill>
                <a:latin typeface="Raleway"/>
                <a:ea typeface="Raleway"/>
                <a:cs typeface="Raleway"/>
                <a:sym typeface="Raleway"/>
              </a:defRPr>
            </a:lvl5pPr>
            <a:lvl6pPr lvl="5" marR="0" rtl="0" algn="l">
              <a:lnSpc>
                <a:spcPct val="100000"/>
              </a:lnSpc>
              <a:spcBef>
                <a:spcPts val="0"/>
              </a:spcBef>
              <a:spcAft>
                <a:spcPts val="0"/>
              </a:spcAft>
              <a:buClr>
                <a:schemeClr val="dk1"/>
              </a:buClr>
              <a:buSzPts val="3000"/>
              <a:buFont typeface="Raleway"/>
              <a:buNone/>
              <a:defRPr b="1" i="0" sz="3000" u="none" cap="none" strike="noStrike">
                <a:solidFill>
                  <a:schemeClr val="dk1"/>
                </a:solidFill>
                <a:latin typeface="Raleway"/>
                <a:ea typeface="Raleway"/>
                <a:cs typeface="Raleway"/>
                <a:sym typeface="Raleway"/>
              </a:defRPr>
            </a:lvl6pPr>
            <a:lvl7pPr lvl="6" marR="0" rtl="0" algn="l">
              <a:lnSpc>
                <a:spcPct val="100000"/>
              </a:lnSpc>
              <a:spcBef>
                <a:spcPts val="0"/>
              </a:spcBef>
              <a:spcAft>
                <a:spcPts val="0"/>
              </a:spcAft>
              <a:buClr>
                <a:schemeClr val="dk1"/>
              </a:buClr>
              <a:buSzPts val="3000"/>
              <a:buFont typeface="Raleway"/>
              <a:buNone/>
              <a:defRPr b="1" i="0" sz="3000" u="none" cap="none" strike="noStrike">
                <a:solidFill>
                  <a:schemeClr val="dk1"/>
                </a:solidFill>
                <a:latin typeface="Raleway"/>
                <a:ea typeface="Raleway"/>
                <a:cs typeface="Raleway"/>
                <a:sym typeface="Raleway"/>
              </a:defRPr>
            </a:lvl7pPr>
            <a:lvl8pPr lvl="7" marR="0" rtl="0" algn="l">
              <a:lnSpc>
                <a:spcPct val="100000"/>
              </a:lnSpc>
              <a:spcBef>
                <a:spcPts val="0"/>
              </a:spcBef>
              <a:spcAft>
                <a:spcPts val="0"/>
              </a:spcAft>
              <a:buClr>
                <a:schemeClr val="dk1"/>
              </a:buClr>
              <a:buSzPts val="3000"/>
              <a:buFont typeface="Raleway"/>
              <a:buNone/>
              <a:defRPr b="1" i="0" sz="3000" u="none" cap="none" strike="noStrike">
                <a:solidFill>
                  <a:schemeClr val="dk1"/>
                </a:solidFill>
                <a:latin typeface="Raleway"/>
                <a:ea typeface="Raleway"/>
                <a:cs typeface="Raleway"/>
                <a:sym typeface="Raleway"/>
              </a:defRPr>
            </a:lvl8pPr>
            <a:lvl9pPr lvl="8" marR="0" rtl="0" algn="l">
              <a:lnSpc>
                <a:spcPct val="100000"/>
              </a:lnSpc>
              <a:spcBef>
                <a:spcPts val="0"/>
              </a:spcBef>
              <a:spcAft>
                <a:spcPts val="0"/>
              </a:spcAft>
              <a:buClr>
                <a:schemeClr val="dk1"/>
              </a:buClr>
              <a:buSzPts val="3000"/>
              <a:buFont typeface="Raleway"/>
              <a:buNone/>
              <a:defRPr b="1" i="0" sz="3000" u="none" cap="none" strike="noStrike">
                <a:solidFill>
                  <a:schemeClr val="dk1"/>
                </a:solidFill>
                <a:latin typeface="Raleway"/>
                <a:ea typeface="Raleway"/>
                <a:cs typeface="Raleway"/>
                <a:sym typeface="Raleway"/>
              </a:defRPr>
            </a:lvl9pPr>
          </a:lstStyle>
          <a:p/>
        </p:txBody>
      </p:sp>
      <p:sp>
        <p:nvSpPr>
          <p:cNvPr id="7" name="Google Shape;7;p1"/>
          <p:cNvSpPr txBox="1"/>
          <p:nvPr>
            <p:ph idx="1" type="body"/>
          </p:nvPr>
        </p:nvSpPr>
        <p:spPr>
          <a:xfrm>
            <a:off x="713225" y="1152475"/>
            <a:ext cx="7717500" cy="3416400"/>
          </a:xfrm>
          <a:prstGeom prst="rect">
            <a:avLst/>
          </a:prstGeom>
          <a:noFill/>
          <a:ln>
            <a:noFill/>
          </a:ln>
        </p:spPr>
        <p:txBody>
          <a:bodyPr anchorCtr="0" anchor="t" bIns="91425" lIns="91425" spcFirstLastPara="1" rIns="91425" wrap="square" tIns="91425">
            <a:noAutofit/>
          </a:bodyPr>
          <a:lstStyle>
            <a:lvl1pPr indent="-304800" lvl="0" marL="457200" marR="0" rtl="0" algn="l">
              <a:lnSpc>
                <a:spcPct val="100000"/>
              </a:lnSpc>
              <a:spcBef>
                <a:spcPts val="0"/>
              </a:spcBef>
              <a:spcAft>
                <a:spcPts val="0"/>
              </a:spcAft>
              <a:buClr>
                <a:schemeClr val="dk1"/>
              </a:buClr>
              <a:buSzPts val="1200"/>
              <a:buFont typeface="Open Sans"/>
              <a:buChar char="●"/>
              <a:defRPr b="0" i="0" sz="1200" u="none" cap="none" strike="noStrike">
                <a:solidFill>
                  <a:schemeClr val="dk1"/>
                </a:solidFill>
                <a:latin typeface="Open Sans"/>
                <a:ea typeface="Open Sans"/>
                <a:cs typeface="Open Sans"/>
                <a:sym typeface="Open Sans"/>
              </a:defRPr>
            </a:lvl1pPr>
            <a:lvl2pPr indent="-304800" lvl="1" marL="914400" marR="0" rtl="0" algn="l">
              <a:lnSpc>
                <a:spcPct val="100000"/>
              </a:lnSpc>
              <a:spcBef>
                <a:spcPts val="0"/>
              </a:spcBef>
              <a:spcAft>
                <a:spcPts val="0"/>
              </a:spcAft>
              <a:buClr>
                <a:schemeClr val="dk1"/>
              </a:buClr>
              <a:buSzPts val="1200"/>
              <a:buFont typeface="Open Sans"/>
              <a:buChar char="○"/>
              <a:defRPr b="0" i="0" sz="1200" u="none" cap="none" strike="noStrike">
                <a:solidFill>
                  <a:schemeClr val="dk1"/>
                </a:solidFill>
                <a:latin typeface="Open Sans"/>
                <a:ea typeface="Open Sans"/>
                <a:cs typeface="Open Sans"/>
                <a:sym typeface="Open Sans"/>
              </a:defRPr>
            </a:lvl2pPr>
            <a:lvl3pPr indent="-304800" lvl="2" marL="1371600" marR="0" rtl="0" algn="l">
              <a:lnSpc>
                <a:spcPct val="100000"/>
              </a:lnSpc>
              <a:spcBef>
                <a:spcPts val="0"/>
              </a:spcBef>
              <a:spcAft>
                <a:spcPts val="0"/>
              </a:spcAft>
              <a:buClr>
                <a:schemeClr val="dk1"/>
              </a:buClr>
              <a:buSzPts val="1200"/>
              <a:buFont typeface="Open Sans"/>
              <a:buChar char="■"/>
              <a:defRPr b="0" i="0" sz="1200" u="none" cap="none" strike="noStrike">
                <a:solidFill>
                  <a:schemeClr val="dk1"/>
                </a:solidFill>
                <a:latin typeface="Open Sans"/>
                <a:ea typeface="Open Sans"/>
                <a:cs typeface="Open Sans"/>
                <a:sym typeface="Open Sans"/>
              </a:defRPr>
            </a:lvl3pPr>
            <a:lvl4pPr indent="-304800" lvl="3" marL="1828800" marR="0" rtl="0" algn="l">
              <a:lnSpc>
                <a:spcPct val="100000"/>
              </a:lnSpc>
              <a:spcBef>
                <a:spcPts val="0"/>
              </a:spcBef>
              <a:spcAft>
                <a:spcPts val="0"/>
              </a:spcAft>
              <a:buClr>
                <a:schemeClr val="dk1"/>
              </a:buClr>
              <a:buSzPts val="1200"/>
              <a:buFont typeface="Open Sans"/>
              <a:buChar char="●"/>
              <a:defRPr b="0" i="0" sz="1200" u="none" cap="none" strike="noStrike">
                <a:solidFill>
                  <a:schemeClr val="dk1"/>
                </a:solidFill>
                <a:latin typeface="Open Sans"/>
                <a:ea typeface="Open Sans"/>
                <a:cs typeface="Open Sans"/>
                <a:sym typeface="Open Sans"/>
              </a:defRPr>
            </a:lvl4pPr>
            <a:lvl5pPr indent="-304800" lvl="4" marL="2286000" marR="0" rtl="0" algn="l">
              <a:lnSpc>
                <a:spcPct val="100000"/>
              </a:lnSpc>
              <a:spcBef>
                <a:spcPts val="0"/>
              </a:spcBef>
              <a:spcAft>
                <a:spcPts val="0"/>
              </a:spcAft>
              <a:buClr>
                <a:schemeClr val="dk1"/>
              </a:buClr>
              <a:buSzPts val="1200"/>
              <a:buFont typeface="Open Sans"/>
              <a:buChar char="○"/>
              <a:defRPr b="0" i="0" sz="1200" u="none" cap="none" strike="noStrike">
                <a:solidFill>
                  <a:schemeClr val="dk1"/>
                </a:solidFill>
                <a:latin typeface="Open Sans"/>
                <a:ea typeface="Open Sans"/>
                <a:cs typeface="Open Sans"/>
                <a:sym typeface="Open Sans"/>
              </a:defRPr>
            </a:lvl5pPr>
            <a:lvl6pPr indent="-304800" lvl="5" marL="2743200" marR="0" rtl="0" algn="l">
              <a:lnSpc>
                <a:spcPct val="100000"/>
              </a:lnSpc>
              <a:spcBef>
                <a:spcPts val="0"/>
              </a:spcBef>
              <a:spcAft>
                <a:spcPts val="0"/>
              </a:spcAft>
              <a:buClr>
                <a:schemeClr val="dk1"/>
              </a:buClr>
              <a:buSzPts val="1200"/>
              <a:buFont typeface="Open Sans"/>
              <a:buChar char="■"/>
              <a:defRPr b="0" i="0" sz="1200" u="none" cap="none" strike="noStrike">
                <a:solidFill>
                  <a:schemeClr val="dk1"/>
                </a:solidFill>
                <a:latin typeface="Open Sans"/>
                <a:ea typeface="Open Sans"/>
                <a:cs typeface="Open Sans"/>
                <a:sym typeface="Open Sans"/>
              </a:defRPr>
            </a:lvl6pPr>
            <a:lvl7pPr indent="-304800" lvl="6" marL="3200400" marR="0" rtl="0" algn="l">
              <a:lnSpc>
                <a:spcPct val="100000"/>
              </a:lnSpc>
              <a:spcBef>
                <a:spcPts val="0"/>
              </a:spcBef>
              <a:spcAft>
                <a:spcPts val="0"/>
              </a:spcAft>
              <a:buClr>
                <a:schemeClr val="dk1"/>
              </a:buClr>
              <a:buSzPts val="1200"/>
              <a:buFont typeface="Open Sans"/>
              <a:buChar char="●"/>
              <a:defRPr b="0" i="0" sz="1200" u="none" cap="none" strike="noStrike">
                <a:solidFill>
                  <a:schemeClr val="dk1"/>
                </a:solidFill>
                <a:latin typeface="Open Sans"/>
                <a:ea typeface="Open Sans"/>
                <a:cs typeface="Open Sans"/>
                <a:sym typeface="Open Sans"/>
              </a:defRPr>
            </a:lvl7pPr>
            <a:lvl8pPr indent="-304800" lvl="7" marL="3657600" marR="0" rtl="0" algn="l">
              <a:lnSpc>
                <a:spcPct val="100000"/>
              </a:lnSpc>
              <a:spcBef>
                <a:spcPts val="0"/>
              </a:spcBef>
              <a:spcAft>
                <a:spcPts val="0"/>
              </a:spcAft>
              <a:buClr>
                <a:schemeClr val="dk1"/>
              </a:buClr>
              <a:buSzPts val="1200"/>
              <a:buFont typeface="Open Sans"/>
              <a:buChar char="○"/>
              <a:defRPr b="0" i="0" sz="1200" u="none" cap="none" strike="noStrike">
                <a:solidFill>
                  <a:schemeClr val="dk1"/>
                </a:solidFill>
                <a:latin typeface="Open Sans"/>
                <a:ea typeface="Open Sans"/>
                <a:cs typeface="Open Sans"/>
                <a:sym typeface="Open Sans"/>
              </a:defRPr>
            </a:lvl8pPr>
            <a:lvl9pPr indent="-304800" lvl="8" marL="4114800" marR="0" rtl="0" algn="l">
              <a:lnSpc>
                <a:spcPct val="100000"/>
              </a:lnSpc>
              <a:spcBef>
                <a:spcPts val="0"/>
              </a:spcBef>
              <a:spcAft>
                <a:spcPts val="0"/>
              </a:spcAft>
              <a:buClr>
                <a:schemeClr val="dk1"/>
              </a:buClr>
              <a:buSzPts val="1200"/>
              <a:buFont typeface="Open Sans"/>
              <a:buChar char="■"/>
              <a:defRPr b="0" i="0" sz="1200" u="none" cap="none" strike="noStrike">
                <a:solidFill>
                  <a:schemeClr val="dk1"/>
                </a:solidFill>
                <a:latin typeface="Open Sans"/>
                <a:ea typeface="Open Sans"/>
                <a:cs typeface="Open Sans"/>
                <a:sym typeface="Open Sans"/>
              </a:defRPr>
            </a:lvl9pPr>
          </a:lstStyle>
          <a:p/>
        </p:txBody>
      </p:sp>
      <p:sp>
        <p:nvSpPr>
          <p:cNvPr id="8" name="Google Shape;8;p1"/>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lvl="0" algn="r">
              <a:buNone/>
              <a:defRPr sz="1300">
                <a:solidFill>
                  <a:schemeClr val="dk1"/>
                </a:solidFill>
                <a:latin typeface="Open Sans"/>
                <a:ea typeface="Open Sans"/>
                <a:cs typeface="Open Sans"/>
                <a:sym typeface="Open Sans"/>
              </a:defRPr>
            </a:lvl1pPr>
            <a:lvl2pPr lvl="1" algn="r">
              <a:buNone/>
              <a:defRPr sz="1300">
                <a:solidFill>
                  <a:schemeClr val="dk1"/>
                </a:solidFill>
                <a:latin typeface="Open Sans"/>
                <a:ea typeface="Open Sans"/>
                <a:cs typeface="Open Sans"/>
                <a:sym typeface="Open Sans"/>
              </a:defRPr>
            </a:lvl2pPr>
            <a:lvl3pPr lvl="2" algn="r">
              <a:buNone/>
              <a:defRPr sz="1300">
                <a:solidFill>
                  <a:schemeClr val="dk1"/>
                </a:solidFill>
                <a:latin typeface="Open Sans"/>
                <a:ea typeface="Open Sans"/>
                <a:cs typeface="Open Sans"/>
                <a:sym typeface="Open Sans"/>
              </a:defRPr>
            </a:lvl3pPr>
            <a:lvl4pPr lvl="3" algn="r">
              <a:buNone/>
              <a:defRPr sz="1300">
                <a:solidFill>
                  <a:schemeClr val="dk1"/>
                </a:solidFill>
                <a:latin typeface="Open Sans"/>
                <a:ea typeface="Open Sans"/>
                <a:cs typeface="Open Sans"/>
                <a:sym typeface="Open Sans"/>
              </a:defRPr>
            </a:lvl4pPr>
            <a:lvl5pPr lvl="4" algn="r">
              <a:buNone/>
              <a:defRPr sz="1300">
                <a:solidFill>
                  <a:schemeClr val="dk1"/>
                </a:solidFill>
                <a:latin typeface="Open Sans"/>
                <a:ea typeface="Open Sans"/>
                <a:cs typeface="Open Sans"/>
                <a:sym typeface="Open Sans"/>
              </a:defRPr>
            </a:lvl5pPr>
            <a:lvl6pPr lvl="5" algn="r">
              <a:buNone/>
              <a:defRPr sz="1300">
                <a:solidFill>
                  <a:schemeClr val="dk1"/>
                </a:solidFill>
                <a:latin typeface="Open Sans"/>
                <a:ea typeface="Open Sans"/>
                <a:cs typeface="Open Sans"/>
                <a:sym typeface="Open Sans"/>
              </a:defRPr>
            </a:lvl6pPr>
            <a:lvl7pPr lvl="6" algn="r">
              <a:buNone/>
              <a:defRPr sz="1300">
                <a:solidFill>
                  <a:schemeClr val="dk1"/>
                </a:solidFill>
                <a:latin typeface="Open Sans"/>
                <a:ea typeface="Open Sans"/>
                <a:cs typeface="Open Sans"/>
                <a:sym typeface="Open Sans"/>
              </a:defRPr>
            </a:lvl7pPr>
            <a:lvl8pPr lvl="7" algn="r">
              <a:buNone/>
              <a:defRPr sz="1300">
                <a:solidFill>
                  <a:schemeClr val="dk1"/>
                </a:solidFill>
                <a:latin typeface="Open Sans"/>
                <a:ea typeface="Open Sans"/>
                <a:cs typeface="Open Sans"/>
                <a:sym typeface="Open Sans"/>
              </a:defRPr>
            </a:lvl8pPr>
            <a:lvl9pPr lvl="8" algn="r">
              <a:buNone/>
              <a:defRPr sz="1300">
                <a:solidFill>
                  <a:schemeClr val="dk1"/>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 Id="rId3"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21.png"/><Relationship Id="rId4" Type="http://schemas.openxmlformats.org/officeDocument/2006/relationships/image" Target="../media/image11.png"/><Relationship Id="rId5" Type="http://schemas.openxmlformats.org/officeDocument/2006/relationships/image" Target="../media/image20.png"/><Relationship Id="rId6" Type="http://schemas.openxmlformats.org/officeDocument/2006/relationships/image" Target="../media/image9.png"/><Relationship Id="rId7" Type="http://schemas.openxmlformats.org/officeDocument/2006/relationships/image" Target="../media/image19.png"/><Relationship Id="rId8" Type="http://schemas.openxmlformats.org/officeDocument/2006/relationships/image" Target="../media/image1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 Id="rId3" Type="http://schemas.openxmlformats.org/officeDocument/2006/relationships/hyperlink" Target="mailto:chaman.devv@gmail.com" TargetMode="External"/><Relationship Id="rId4" Type="http://schemas.openxmlformats.org/officeDocument/2006/relationships/hyperlink" Target="mailto:chaman.devv@gmail.co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6.png"/><Relationship Id="rId4" Type="http://schemas.openxmlformats.org/officeDocument/2006/relationships/image" Target="../media/image4.jpg"/><Relationship Id="rId5" Type="http://schemas.openxmlformats.org/officeDocument/2006/relationships/image" Target="../media/image14.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4.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4.jpg"/><Relationship Id="rId4" Type="http://schemas.openxmlformats.org/officeDocument/2006/relationships/image" Target="../media/image4.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2.png"/><Relationship Id="rId4" Type="http://schemas.openxmlformats.org/officeDocument/2006/relationships/image" Target="../media/image17.png"/><Relationship Id="rId5"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14"/>
          <p:cNvSpPr/>
          <p:nvPr/>
        </p:nvSpPr>
        <p:spPr>
          <a:xfrm>
            <a:off x="51050" y="3550864"/>
            <a:ext cx="9144000" cy="1471500"/>
          </a:xfrm>
          <a:prstGeom prst="rect">
            <a:avLst/>
          </a:prstGeom>
          <a:solidFill>
            <a:srgbClr val="E9F8F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highlight>
                <a:srgbClr val="808000"/>
              </a:highlight>
              <a:latin typeface="Arial"/>
              <a:ea typeface="Arial"/>
              <a:cs typeface="Arial"/>
              <a:sym typeface="Arial"/>
            </a:endParaRPr>
          </a:p>
        </p:txBody>
      </p:sp>
      <p:pic>
        <p:nvPicPr>
          <p:cNvPr id="163" name="Google Shape;163;p14"/>
          <p:cNvPicPr preferRelativeResize="0"/>
          <p:nvPr/>
        </p:nvPicPr>
        <p:blipFill rotWithShape="1">
          <a:blip r:embed="rId3">
            <a:alphaModFix/>
          </a:blip>
          <a:srcRect b="0" l="0" r="0" t="0"/>
          <a:stretch/>
        </p:blipFill>
        <p:spPr>
          <a:xfrm>
            <a:off x="2092653" y="3846286"/>
            <a:ext cx="1013409" cy="1013409"/>
          </a:xfrm>
          <a:prstGeom prst="rect">
            <a:avLst/>
          </a:prstGeom>
          <a:noFill/>
          <a:ln>
            <a:noFill/>
          </a:ln>
        </p:spPr>
      </p:pic>
      <p:sp>
        <p:nvSpPr>
          <p:cNvPr id="164" name="Google Shape;164;p14"/>
          <p:cNvSpPr txBox="1"/>
          <p:nvPr>
            <p:ph type="ctrTitle"/>
          </p:nvPr>
        </p:nvSpPr>
        <p:spPr>
          <a:xfrm>
            <a:off x="836706" y="1694350"/>
            <a:ext cx="7462454" cy="950943"/>
          </a:xfrm>
          <a:prstGeom prst="rect">
            <a:avLst/>
          </a:prstGeom>
          <a:noFill/>
          <a:ln>
            <a:noFill/>
          </a:ln>
        </p:spPr>
        <p:txBody>
          <a:bodyPr anchorCtr="0" anchor="b" bIns="91425" lIns="91425" spcFirstLastPara="1" rIns="91425" wrap="square" tIns="91425">
            <a:noAutofit/>
          </a:bodyPr>
          <a:lstStyle/>
          <a:p>
            <a:pPr indent="0" lvl="0" marL="0" rtl="0" algn="ctr">
              <a:lnSpc>
                <a:spcPct val="80000"/>
              </a:lnSpc>
              <a:spcBef>
                <a:spcPts val="0"/>
              </a:spcBef>
              <a:spcAft>
                <a:spcPts val="0"/>
              </a:spcAft>
              <a:buSzPts val="5200"/>
              <a:buNone/>
            </a:pPr>
            <a:r>
              <a:rPr lang="en-US" sz="5400">
                <a:solidFill>
                  <a:schemeClr val="dk1"/>
                </a:solidFill>
              </a:rPr>
              <a:t>Farmer Marketplace</a:t>
            </a:r>
            <a:endParaRPr sz="5400">
              <a:solidFill>
                <a:schemeClr val="dk1"/>
              </a:solidFill>
            </a:endParaRPr>
          </a:p>
        </p:txBody>
      </p:sp>
      <p:sp>
        <p:nvSpPr>
          <p:cNvPr id="165" name="Google Shape;165;p14"/>
          <p:cNvSpPr txBox="1"/>
          <p:nvPr>
            <p:ph idx="1" type="subTitle"/>
          </p:nvPr>
        </p:nvSpPr>
        <p:spPr>
          <a:xfrm>
            <a:off x="3165557" y="3966556"/>
            <a:ext cx="4892100" cy="475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200"/>
              <a:buNone/>
            </a:pPr>
            <a:r>
              <a:rPr lang="en-US"/>
              <a:t>Project Coordinator: Dr. Fahad Maqbool</a:t>
            </a:r>
            <a:endParaRPr/>
          </a:p>
        </p:txBody>
      </p:sp>
      <p:sp>
        <p:nvSpPr>
          <p:cNvPr id="166" name="Google Shape;166;p14"/>
          <p:cNvSpPr txBox="1"/>
          <p:nvPr/>
        </p:nvSpPr>
        <p:spPr>
          <a:xfrm>
            <a:off x="1392883" y="2603439"/>
            <a:ext cx="6350100" cy="4758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200"/>
              <a:buFont typeface="Open Sans"/>
              <a:buNone/>
            </a:pPr>
            <a:r>
              <a:rPr b="1" i="0" lang="en-US" sz="2000" u="none" cap="none" strike="noStrike">
                <a:solidFill>
                  <a:schemeClr val="dk1"/>
                </a:solidFill>
                <a:latin typeface="Open Sans Medium"/>
                <a:ea typeface="Open Sans Medium"/>
                <a:cs typeface="Open Sans Medium"/>
                <a:sym typeface="Open Sans Medium"/>
              </a:rPr>
              <a:t>(FYP Project)</a:t>
            </a:r>
            <a:endParaRPr/>
          </a:p>
        </p:txBody>
      </p:sp>
      <p:sp>
        <p:nvSpPr>
          <p:cNvPr id="167" name="Google Shape;167;p14"/>
          <p:cNvSpPr txBox="1"/>
          <p:nvPr/>
        </p:nvSpPr>
        <p:spPr>
          <a:xfrm>
            <a:off x="3165557" y="4340758"/>
            <a:ext cx="4962000" cy="475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200"/>
              <a:buFont typeface="Open Sans"/>
              <a:buNone/>
            </a:pPr>
            <a:r>
              <a:rPr b="0" i="0" lang="en-US" sz="1600" u="none" cap="none" strike="noStrike">
                <a:solidFill>
                  <a:schemeClr val="dk1"/>
                </a:solidFill>
                <a:latin typeface="Open Sans Medium"/>
                <a:ea typeface="Open Sans Medium"/>
                <a:cs typeface="Open Sans Medium"/>
                <a:sym typeface="Open Sans Medium"/>
              </a:rPr>
              <a:t>Project </a:t>
            </a:r>
            <a:r>
              <a:rPr b="0" i="0" lang="en-US" sz="1600" u="none" cap="none" strike="noStrike">
                <a:solidFill>
                  <a:schemeClr val="dk1"/>
                </a:solidFill>
                <a:latin typeface="Open Sans Medium"/>
                <a:ea typeface="Open Sans Medium"/>
                <a:cs typeface="Open Sans Medium"/>
                <a:sym typeface="Open Sans Medium"/>
              </a:rPr>
              <a:t>Supervisor</a:t>
            </a:r>
            <a:r>
              <a:rPr b="0" i="0" lang="en-US" sz="1600" u="none" cap="none" strike="noStrike">
                <a:solidFill>
                  <a:schemeClr val="dk1"/>
                </a:solidFill>
                <a:latin typeface="Open Sans Medium"/>
                <a:ea typeface="Open Sans Medium"/>
                <a:cs typeface="Open Sans Medium"/>
                <a:sym typeface="Open Sans Medium"/>
              </a:rPr>
              <a:t>: Prof. Abid Rafique</a:t>
            </a:r>
            <a:endParaRPr/>
          </a:p>
        </p:txBody>
      </p:sp>
      <p:pic>
        <p:nvPicPr>
          <p:cNvPr id="168" name="Google Shape;168;p14"/>
          <p:cNvPicPr preferRelativeResize="0"/>
          <p:nvPr/>
        </p:nvPicPr>
        <p:blipFill rotWithShape="1">
          <a:blip r:embed="rId4">
            <a:alphaModFix/>
          </a:blip>
          <a:srcRect b="0" l="0" r="0" t="0"/>
          <a:stretch/>
        </p:blipFill>
        <p:spPr>
          <a:xfrm>
            <a:off x="3354762" y="542099"/>
            <a:ext cx="2434476" cy="961252"/>
          </a:xfrm>
          <a:prstGeom prst="rect">
            <a:avLst/>
          </a:prstGeom>
          <a:noFill/>
          <a:ln>
            <a:noFill/>
          </a:ln>
        </p:spPr>
      </p:pic>
      <p:sp>
        <p:nvSpPr>
          <p:cNvPr id="169" name="Google Shape;169;p1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23"/>
          <p:cNvSpPr txBox="1"/>
          <p:nvPr>
            <p:ph type="title"/>
          </p:nvPr>
        </p:nvSpPr>
        <p:spPr>
          <a:xfrm>
            <a:off x="4190484" y="1252191"/>
            <a:ext cx="3510000" cy="572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US" sz="3200"/>
              <a:t>Proposed Work </a:t>
            </a:r>
            <a:endParaRPr/>
          </a:p>
        </p:txBody>
      </p:sp>
      <p:grpSp>
        <p:nvGrpSpPr>
          <p:cNvPr id="314" name="Google Shape;314;p23"/>
          <p:cNvGrpSpPr/>
          <p:nvPr/>
        </p:nvGrpSpPr>
        <p:grpSpPr>
          <a:xfrm rot="684446">
            <a:off x="503937" y="14674"/>
            <a:ext cx="644747" cy="948651"/>
            <a:chOff x="1833160" y="3897046"/>
            <a:chExt cx="444015" cy="653258"/>
          </a:xfrm>
        </p:grpSpPr>
        <p:sp>
          <p:nvSpPr>
            <p:cNvPr id="315" name="Google Shape;315;p23"/>
            <p:cNvSpPr/>
            <p:nvPr/>
          </p:nvSpPr>
          <p:spPr>
            <a:xfrm>
              <a:off x="1833160" y="3914320"/>
              <a:ext cx="444015" cy="635984"/>
            </a:xfrm>
            <a:custGeom>
              <a:rect b="b" l="l" r="r" t="t"/>
              <a:pathLst>
                <a:path extrusionOk="0" h="14027" w="9793">
                  <a:moveTo>
                    <a:pt x="1827" y="0"/>
                  </a:moveTo>
                  <a:lnTo>
                    <a:pt x="1546" y="130"/>
                  </a:lnTo>
                  <a:lnTo>
                    <a:pt x="1832" y="766"/>
                  </a:lnTo>
                  <a:cubicBezTo>
                    <a:pt x="1822" y="1214"/>
                    <a:pt x="1713" y="2058"/>
                    <a:pt x="1176" y="3157"/>
                  </a:cubicBezTo>
                  <a:cubicBezTo>
                    <a:pt x="491" y="4557"/>
                    <a:pt x="0" y="6160"/>
                    <a:pt x="842" y="6160"/>
                  </a:cubicBezTo>
                  <a:cubicBezTo>
                    <a:pt x="884" y="6160"/>
                    <a:pt x="929" y="6156"/>
                    <a:pt x="978" y="6147"/>
                  </a:cubicBezTo>
                  <a:cubicBezTo>
                    <a:pt x="2004" y="5970"/>
                    <a:pt x="2530" y="3418"/>
                    <a:pt x="2098" y="1360"/>
                  </a:cubicBezTo>
                  <a:lnTo>
                    <a:pt x="2098" y="1360"/>
                  </a:lnTo>
                  <a:lnTo>
                    <a:pt x="3343" y="4074"/>
                  </a:lnTo>
                  <a:cubicBezTo>
                    <a:pt x="3307" y="4553"/>
                    <a:pt x="3161" y="5314"/>
                    <a:pt x="2697" y="6257"/>
                  </a:cubicBezTo>
                  <a:cubicBezTo>
                    <a:pt x="2013" y="7654"/>
                    <a:pt x="1527" y="9255"/>
                    <a:pt x="2365" y="9255"/>
                  </a:cubicBezTo>
                  <a:cubicBezTo>
                    <a:pt x="2408" y="9255"/>
                    <a:pt x="2454" y="9251"/>
                    <a:pt x="2504" y="9242"/>
                  </a:cubicBezTo>
                  <a:cubicBezTo>
                    <a:pt x="3468" y="9080"/>
                    <a:pt x="3989" y="6820"/>
                    <a:pt x="3692" y="4840"/>
                  </a:cubicBezTo>
                  <a:lnTo>
                    <a:pt x="3692" y="4840"/>
                  </a:lnTo>
                  <a:lnTo>
                    <a:pt x="5286" y="8330"/>
                  </a:lnTo>
                  <a:cubicBezTo>
                    <a:pt x="5224" y="8752"/>
                    <a:pt x="5094" y="9159"/>
                    <a:pt x="4901" y="9539"/>
                  </a:cubicBezTo>
                  <a:cubicBezTo>
                    <a:pt x="4469" y="10417"/>
                    <a:pt x="4160" y="11427"/>
                    <a:pt x="4690" y="11427"/>
                  </a:cubicBezTo>
                  <a:cubicBezTo>
                    <a:pt x="4716" y="11427"/>
                    <a:pt x="4745" y="11425"/>
                    <a:pt x="4776" y="11420"/>
                  </a:cubicBezTo>
                  <a:cubicBezTo>
                    <a:pt x="5338" y="11326"/>
                    <a:pt x="5661" y="10096"/>
                    <a:pt x="5557" y="8924"/>
                  </a:cubicBezTo>
                  <a:lnTo>
                    <a:pt x="5557" y="8924"/>
                  </a:lnTo>
                  <a:lnTo>
                    <a:pt x="6078" y="10049"/>
                  </a:lnTo>
                  <a:cubicBezTo>
                    <a:pt x="6229" y="10550"/>
                    <a:pt x="6313" y="11065"/>
                    <a:pt x="6328" y="11581"/>
                  </a:cubicBezTo>
                  <a:cubicBezTo>
                    <a:pt x="6337" y="12832"/>
                    <a:pt x="6546" y="14026"/>
                    <a:pt x="7043" y="14026"/>
                  </a:cubicBezTo>
                  <a:cubicBezTo>
                    <a:pt x="7113" y="14026"/>
                    <a:pt x="7189" y="14002"/>
                    <a:pt x="7271" y="13951"/>
                  </a:cubicBezTo>
                  <a:cubicBezTo>
                    <a:pt x="7928" y="13540"/>
                    <a:pt x="7422" y="11222"/>
                    <a:pt x="6297" y="9779"/>
                  </a:cubicBezTo>
                  <a:lnTo>
                    <a:pt x="6031" y="9195"/>
                  </a:lnTo>
                  <a:lnTo>
                    <a:pt x="6031" y="9195"/>
                  </a:lnTo>
                  <a:cubicBezTo>
                    <a:pt x="6686" y="10067"/>
                    <a:pt x="7772" y="10772"/>
                    <a:pt x="8429" y="10772"/>
                  </a:cubicBezTo>
                  <a:cubicBezTo>
                    <a:pt x="8577" y="10772"/>
                    <a:pt x="8703" y="10736"/>
                    <a:pt x="8798" y="10659"/>
                  </a:cubicBezTo>
                  <a:cubicBezTo>
                    <a:pt x="9308" y="10242"/>
                    <a:pt x="8287" y="9784"/>
                    <a:pt x="7292" y="9523"/>
                  </a:cubicBezTo>
                  <a:cubicBezTo>
                    <a:pt x="6531" y="9320"/>
                    <a:pt x="6083" y="9018"/>
                    <a:pt x="5870" y="8841"/>
                  </a:cubicBezTo>
                  <a:lnTo>
                    <a:pt x="4609" y="6090"/>
                  </a:lnTo>
                  <a:lnTo>
                    <a:pt x="4609" y="6090"/>
                  </a:lnTo>
                  <a:cubicBezTo>
                    <a:pt x="5651" y="7464"/>
                    <a:pt x="7370" y="8577"/>
                    <a:pt x="8405" y="8577"/>
                  </a:cubicBezTo>
                  <a:cubicBezTo>
                    <a:pt x="8638" y="8577"/>
                    <a:pt x="8837" y="8521"/>
                    <a:pt x="8985" y="8398"/>
                  </a:cubicBezTo>
                  <a:cubicBezTo>
                    <a:pt x="9793" y="7736"/>
                    <a:pt x="8183" y="7012"/>
                    <a:pt x="6599" y="6596"/>
                  </a:cubicBezTo>
                  <a:cubicBezTo>
                    <a:pt x="5406" y="6278"/>
                    <a:pt x="4692" y="5798"/>
                    <a:pt x="4349" y="5517"/>
                  </a:cubicBezTo>
                  <a:lnTo>
                    <a:pt x="2843" y="2219"/>
                  </a:lnTo>
                  <a:lnTo>
                    <a:pt x="2843" y="2219"/>
                  </a:lnTo>
                  <a:cubicBezTo>
                    <a:pt x="3889" y="3550"/>
                    <a:pt x="5552" y="4611"/>
                    <a:pt x="6563" y="4611"/>
                  </a:cubicBezTo>
                  <a:cubicBezTo>
                    <a:pt x="6795" y="4611"/>
                    <a:pt x="6993" y="4555"/>
                    <a:pt x="7141" y="4434"/>
                  </a:cubicBezTo>
                  <a:cubicBezTo>
                    <a:pt x="7933" y="3782"/>
                    <a:pt x="6755" y="3246"/>
                    <a:pt x="4979" y="2766"/>
                  </a:cubicBezTo>
                  <a:cubicBezTo>
                    <a:pt x="4093" y="2537"/>
                    <a:pt x="3265" y="2131"/>
                    <a:pt x="2546" y="1568"/>
                  </a:cubicBezTo>
                  <a:lnTo>
                    <a:pt x="1827"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6" name="Google Shape;316;p23"/>
            <p:cNvSpPr/>
            <p:nvPr/>
          </p:nvSpPr>
          <p:spPr>
            <a:xfrm>
              <a:off x="2024628" y="4329081"/>
              <a:ext cx="39128" cy="38675"/>
            </a:xfrm>
            <a:custGeom>
              <a:rect b="b" l="l" r="r" t="t"/>
              <a:pathLst>
                <a:path extrusionOk="0" h="853" w="863">
                  <a:moveTo>
                    <a:pt x="589" y="0"/>
                  </a:moveTo>
                  <a:cubicBezTo>
                    <a:pt x="574" y="5"/>
                    <a:pt x="563" y="11"/>
                    <a:pt x="548" y="16"/>
                  </a:cubicBezTo>
                  <a:cubicBezTo>
                    <a:pt x="490" y="84"/>
                    <a:pt x="417" y="141"/>
                    <a:pt x="334" y="177"/>
                  </a:cubicBezTo>
                  <a:cubicBezTo>
                    <a:pt x="157" y="266"/>
                    <a:pt x="1" y="391"/>
                    <a:pt x="131" y="427"/>
                  </a:cubicBezTo>
                  <a:cubicBezTo>
                    <a:pt x="142" y="430"/>
                    <a:pt x="153" y="432"/>
                    <a:pt x="165" y="432"/>
                  </a:cubicBezTo>
                  <a:cubicBezTo>
                    <a:pt x="300" y="432"/>
                    <a:pt x="486" y="249"/>
                    <a:pt x="553" y="63"/>
                  </a:cubicBezTo>
                  <a:lnTo>
                    <a:pt x="553" y="167"/>
                  </a:lnTo>
                  <a:cubicBezTo>
                    <a:pt x="449" y="443"/>
                    <a:pt x="542" y="823"/>
                    <a:pt x="704" y="849"/>
                  </a:cubicBezTo>
                  <a:cubicBezTo>
                    <a:pt x="715" y="851"/>
                    <a:pt x="724" y="852"/>
                    <a:pt x="733" y="852"/>
                  </a:cubicBezTo>
                  <a:cubicBezTo>
                    <a:pt x="862" y="852"/>
                    <a:pt x="801" y="648"/>
                    <a:pt x="693" y="443"/>
                  </a:cubicBezTo>
                  <a:cubicBezTo>
                    <a:pt x="657" y="365"/>
                    <a:pt x="631" y="282"/>
                    <a:pt x="615" y="198"/>
                  </a:cubicBezTo>
                  <a:lnTo>
                    <a:pt x="621" y="63"/>
                  </a:lnTo>
                  <a:cubicBezTo>
                    <a:pt x="610" y="42"/>
                    <a:pt x="600" y="21"/>
                    <a:pt x="58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7" name="Google Shape;317;p23"/>
            <p:cNvSpPr/>
            <p:nvPr/>
          </p:nvSpPr>
          <p:spPr>
            <a:xfrm>
              <a:off x="2050154" y="4343227"/>
              <a:ext cx="6665" cy="21264"/>
            </a:xfrm>
            <a:custGeom>
              <a:rect b="b" l="l" r="r" t="t"/>
              <a:pathLst>
                <a:path extrusionOk="0" h="469" w="147">
                  <a:moveTo>
                    <a:pt x="5" y="1"/>
                  </a:moveTo>
                  <a:cubicBezTo>
                    <a:pt x="5" y="1"/>
                    <a:pt x="0" y="1"/>
                    <a:pt x="0" y="6"/>
                  </a:cubicBezTo>
                  <a:cubicBezTo>
                    <a:pt x="11" y="167"/>
                    <a:pt x="52" y="324"/>
                    <a:pt x="130" y="464"/>
                  </a:cubicBezTo>
                  <a:cubicBezTo>
                    <a:pt x="133" y="467"/>
                    <a:pt x="136" y="468"/>
                    <a:pt x="138" y="468"/>
                  </a:cubicBezTo>
                  <a:cubicBezTo>
                    <a:pt x="140" y="468"/>
                    <a:pt x="141" y="467"/>
                    <a:pt x="141" y="464"/>
                  </a:cubicBezTo>
                  <a:cubicBezTo>
                    <a:pt x="146" y="464"/>
                    <a:pt x="146" y="459"/>
                    <a:pt x="141" y="459"/>
                  </a:cubicBezTo>
                  <a:cubicBezTo>
                    <a:pt x="63" y="319"/>
                    <a:pt x="21" y="162"/>
                    <a:pt x="11" y="6"/>
                  </a:cubicBezTo>
                  <a:cubicBezTo>
                    <a:pt x="11" y="1"/>
                    <a:pt x="11" y="1"/>
                    <a:pt x="5"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8" name="Google Shape;318;p23"/>
            <p:cNvSpPr/>
            <p:nvPr/>
          </p:nvSpPr>
          <p:spPr>
            <a:xfrm>
              <a:off x="2033832" y="4331596"/>
              <a:ext cx="14237" cy="11652"/>
            </a:xfrm>
            <a:custGeom>
              <a:rect b="b" l="l" r="r" t="t"/>
              <a:pathLst>
                <a:path extrusionOk="0" h="257" w="314">
                  <a:moveTo>
                    <a:pt x="313" y="1"/>
                  </a:moveTo>
                  <a:lnTo>
                    <a:pt x="308" y="6"/>
                  </a:lnTo>
                  <a:cubicBezTo>
                    <a:pt x="305" y="3"/>
                    <a:pt x="304" y="2"/>
                    <a:pt x="303" y="2"/>
                  </a:cubicBezTo>
                  <a:cubicBezTo>
                    <a:pt x="302" y="2"/>
                    <a:pt x="300" y="3"/>
                    <a:pt x="298" y="6"/>
                  </a:cubicBezTo>
                  <a:cubicBezTo>
                    <a:pt x="230" y="110"/>
                    <a:pt x="126" y="199"/>
                    <a:pt x="6" y="246"/>
                  </a:cubicBezTo>
                  <a:cubicBezTo>
                    <a:pt x="6" y="246"/>
                    <a:pt x="1" y="246"/>
                    <a:pt x="6" y="256"/>
                  </a:cubicBezTo>
                  <a:lnTo>
                    <a:pt x="16" y="256"/>
                  </a:lnTo>
                  <a:cubicBezTo>
                    <a:pt x="136" y="204"/>
                    <a:pt x="240" y="121"/>
                    <a:pt x="313" y="6"/>
                  </a:cubicBezTo>
                  <a:lnTo>
                    <a:pt x="313"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9" name="Google Shape;319;p23"/>
            <p:cNvSpPr/>
            <p:nvPr/>
          </p:nvSpPr>
          <p:spPr>
            <a:xfrm>
              <a:off x="2007172" y="4270957"/>
              <a:ext cx="91179" cy="70640"/>
            </a:xfrm>
            <a:custGeom>
              <a:rect b="b" l="l" r="r" t="t"/>
              <a:pathLst>
                <a:path extrusionOk="0" h="1558" w="2011">
                  <a:moveTo>
                    <a:pt x="1106" y="1"/>
                  </a:moveTo>
                  <a:cubicBezTo>
                    <a:pt x="999" y="1"/>
                    <a:pt x="891" y="22"/>
                    <a:pt x="787" y="68"/>
                  </a:cubicBezTo>
                  <a:cubicBezTo>
                    <a:pt x="386" y="245"/>
                    <a:pt x="0" y="683"/>
                    <a:pt x="172" y="1089"/>
                  </a:cubicBezTo>
                  <a:cubicBezTo>
                    <a:pt x="281" y="1334"/>
                    <a:pt x="964" y="1350"/>
                    <a:pt x="964" y="1350"/>
                  </a:cubicBezTo>
                  <a:cubicBezTo>
                    <a:pt x="964" y="1350"/>
                    <a:pt x="1068" y="1557"/>
                    <a:pt x="1278" y="1557"/>
                  </a:cubicBezTo>
                  <a:cubicBezTo>
                    <a:pt x="1321" y="1557"/>
                    <a:pt x="1370" y="1548"/>
                    <a:pt x="1422" y="1527"/>
                  </a:cubicBezTo>
                  <a:cubicBezTo>
                    <a:pt x="1829" y="1350"/>
                    <a:pt x="2011" y="881"/>
                    <a:pt x="1834" y="480"/>
                  </a:cubicBezTo>
                  <a:cubicBezTo>
                    <a:pt x="1703" y="179"/>
                    <a:pt x="1411" y="1"/>
                    <a:pt x="110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0" name="Google Shape;320;p23"/>
            <p:cNvSpPr/>
            <p:nvPr/>
          </p:nvSpPr>
          <p:spPr>
            <a:xfrm>
              <a:off x="2015424" y="4270549"/>
              <a:ext cx="91179" cy="60937"/>
            </a:xfrm>
            <a:custGeom>
              <a:rect b="b" l="l" r="r" t="t"/>
              <a:pathLst>
                <a:path extrusionOk="0" h="1344" w="2011">
                  <a:moveTo>
                    <a:pt x="933" y="1"/>
                  </a:moveTo>
                  <a:cubicBezTo>
                    <a:pt x="828" y="1"/>
                    <a:pt x="717" y="23"/>
                    <a:pt x="605" y="72"/>
                  </a:cubicBezTo>
                  <a:cubicBezTo>
                    <a:pt x="349" y="187"/>
                    <a:pt x="42" y="385"/>
                    <a:pt x="0" y="640"/>
                  </a:cubicBezTo>
                  <a:cubicBezTo>
                    <a:pt x="105" y="546"/>
                    <a:pt x="224" y="463"/>
                    <a:pt x="360" y="406"/>
                  </a:cubicBezTo>
                  <a:cubicBezTo>
                    <a:pt x="446" y="369"/>
                    <a:pt x="537" y="352"/>
                    <a:pt x="629" y="352"/>
                  </a:cubicBezTo>
                  <a:cubicBezTo>
                    <a:pt x="967" y="352"/>
                    <a:pt x="1315" y="579"/>
                    <a:pt x="1454" y="890"/>
                  </a:cubicBezTo>
                  <a:cubicBezTo>
                    <a:pt x="1511" y="1036"/>
                    <a:pt x="1532" y="1192"/>
                    <a:pt x="1506" y="1343"/>
                  </a:cubicBezTo>
                  <a:cubicBezTo>
                    <a:pt x="2011" y="798"/>
                    <a:pt x="1566" y="1"/>
                    <a:pt x="933"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1" name="Google Shape;321;p23"/>
            <p:cNvSpPr/>
            <p:nvPr/>
          </p:nvSpPr>
          <p:spPr>
            <a:xfrm>
              <a:off x="2047297" y="4298115"/>
              <a:ext cx="5259" cy="21536"/>
            </a:xfrm>
            <a:custGeom>
              <a:rect b="b" l="l" r="r" t="t"/>
              <a:pathLst>
                <a:path extrusionOk="0" h="475" w="116">
                  <a:moveTo>
                    <a:pt x="6" y="1"/>
                  </a:moveTo>
                  <a:cubicBezTo>
                    <a:pt x="1" y="1"/>
                    <a:pt x="1" y="1"/>
                    <a:pt x="1" y="11"/>
                  </a:cubicBezTo>
                  <a:cubicBezTo>
                    <a:pt x="68" y="152"/>
                    <a:pt x="105" y="313"/>
                    <a:pt x="100" y="475"/>
                  </a:cubicBezTo>
                  <a:cubicBezTo>
                    <a:pt x="105" y="475"/>
                    <a:pt x="105" y="475"/>
                    <a:pt x="105" y="470"/>
                  </a:cubicBezTo>
                  <a:lnTo>
                    <a:pt x="115" y="470"/>
                  </a:lnTo>
                  <a:cubicBezTo>
                    <a:pt x="115" y="308"/>
                    <a:pt x="84" y="147"/>
                    <a:pt x="16"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2" name="Google Shape;322;p23"/>
            <p:cNvSpPr/>
            <p:nvPr/>
          </p:nvSpPr>
          <p:spPr>
            <a:xfrm>
              <a:off x="2053917" y="4319152"/>
              <a:ext cx="14917" cy="10655"/>
            </a:xfrm>
            <a:custGeom>
              <a:rect b="b" l="l" r="r" t="t"/>
              <a:pathLst>
                <a:path extrusionOk="0" h="235" w="329">
                  <a:moveTo>
                    <a:pt x="313" y="0"/>
                  </a:moveTo>
                  <a:cubicBezTo>
                    <a:pt x="188" y="47"/>
                    <a:pt x="79" y="125"/>
                    <a:pt x="1" y="230"/>
                  </a:cubicBezTo>
                  <a:lnTo>
                    <a:pt x="1" y="235"/>
                  </a:lnTo>
                  <a:lnTo>
                    <a:pt x="6" y="230"/>
                  </a:lnTo>
                  <a:cubicBezTo>
                    <a:pt x="8" y="232"/>
                    <a:pt x="10" y="234"/>
                    <a:pt x="11" y="234"/>
                  </a:cubicBezTo>
                  <a:cubicBezTo>
                    <a:pt x="12" y="234"/>
                    <a:pt x="14" y="232"/>
                    <a:pt x="16" y="230"/>
                  </a:cubicBezTo>
                  <a:cubicBezTo>
                    <a:pt x="94" y="131"/>
                    <a:pt x="204" y="52"/>
                    <a:pt x="324" y="11"/>
                  </a:cubicBezTo>
                  <a:cubicBezTo>
                    <a:pt x="324" y="11"/>
                    <a:pt x="329" y="11"/>
                    <a:pt x="324"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3" name="Google Shape;323;p23"/>
            <p:cNvSpPr/>
            <p:nvPr/>
          </p:nvSpPr>
          <p:spPr>
            <a:xfrm>
              <a:off x="2028663" y="4324865"/>
              <a:ext cx="16549" cy="7572"/>
            </a:xfrm>
            <a:custGeom>
              <a:rect b="b" l="l" r="r" t="t"/>
              <a:pathLst>
                <a:path extrusionOk="0" h="167" w="365">
                  <a:moveTo>
                    <a:pt x="5" y="1"/>
                  </a:moveTo>
                  <a:cubicBezTo>
                    <a:pt x="4" y="1"/>
                    <a:pt x="3" y="2"/>
                    <a:pt x="0" y="5"/>
                  </a:cubicBezTo>
                  <a:cubicBezTo>
                    <a:pt x="0" y="5"/>
                    <a:pt x="0" y="10"/>
                    <a:pt x="0" y="15"/>
                  </a:cubicBezTo>
                  <a:cubicBezTo>
                    <a:pt x="104" y="98"/>
                    <a:pt x="224" y="150"/>
                    <a:pt x="354" y="166"/>
                  </a:cubicBezTo>
                  <a:cubicBezTo>
                    <a:pt x="354" y="166"/>
                    <a:pt x="365" y="166"/>
                    <a:pt x="360" y="161"/>
                  </a:cubicBezTo>
                  <a:cubicBezTo>
                    <a:pt x="360" y="156"/>
                    <a:pt x="360" y="156"/>
                    <a:pt x="354" y="156"/>
                  </a:cubicBezTo>
                  <a:cubicBezTo>
                    <a:pt x="229" y="140"/>
                    <a:pt x="110" y="88"/>
                    <a:pt x="11" y="5"/>
                  </a:cubicBezTo>
                  <a:cubicBezTo>
                    <a:pt x="8" y="2"/>
                    <a:pt x="7" y="1"/>
                    <a:pt x="5"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4" name="Google Shape;324;p23"/>
            <p:cNvSpPr/>
            <p:nvPr/>
          </p:nvSpPr>
          <p:spPr>
            <a:xfrm>
              <a:off x="2055821" y="4332391"/>
              <a:ext cx="17728" cy="3219"/>
            </a:xfrm>
            <a:custGeom>
              <a:rect b="b" l="l" r="r" t="t"/>
              <a:pathLst>
                <a:path extrusionOk="0" h="71" w="391">
                  <a:moveTo>
                    <a:pt x="386" y="0"/>
                  </a:moveTo>
                  <a:cubicBezTo>
                    <a:pt x="297" y="39"/>
                    <a:pt x="202" y="60"/>
                    <a:pt x="106" y="60"/>
                  </a:cubicBezTo>
                  <a:cubicBezTo>
                    <a:pt x="73" y="60"/>
                    <a:pt x="39" y="58"/>
                    <a:pt x="5" y="52"/>
                  </a:cubicBezTo>
                  <a:lnTo>
                    <a:pt x="0" y="52"/>
                  </a:lnTo>
                  <a:cubicBezTo>
                    <a:pt x="0" y="57"/>
                    <a:pt x="0" y="57"/>
                    <a:pt x="0" y="63"/>
                  </a:cubicBezTo>
                  <a:cubicBezTo>
                    <a:pt x="34" y="68"/>
                    <a:pt x="68" y="71"/>
                    <a:pt x="102" y="71"/>
                  </a:cubicBezTo>
                  <a:cubicBezTo>
                    <a:pt x="199" y="71"/>
                    <a:pt x="297" y="49"/>
                    <a:pt x="386" y="11"/>
                  </a:cubicBezTo>
                  <a:cubicBezTo>
                    <a:pt x="391" y="11"/>
                    <a:pt x="391" y="5"/>
                    <a:pt x="391"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5" name="Google Shape;325;p23"/>
            <p:cNvSpPr/>
            <p:nvPr/>
          </p:nvSpPr>
          <p:spPr>
            <a:xfrm>
              <a:off x="2103745" y="4112089"/>
              <a:ext cx="54363" cy="56584"/>
            </a:xfrm>
            <a:custGeom>
              <a:rect b="b" l="l" r="r" t="t"/>
              <a:pathLst>
                <a:path extrusionOk="0" h="1248" w="1199">
                  <a:moveTo>
                    <a:pt x="1049" y="0"/>
                  </a:moveTo>
                  <a:cubicBezTo>
                    <a:pt x="935" y="0"/>
                    <a:pt x="750" y="156"/>
                    <a:pt x="579" y="348"/>
                  </a:cubicBezTo>
                  <a:cubicBezTo>
                    <a:pt x="490" y="441"/>
                    <a:pt x="386" y="525"/>
                    <a:pt x="272" y="587"/>
                  </a:cubicBezTo>
                  <a:lnTo>
                    <a:pt x="79" y="650"/>
                  </a:lnTo>
                  <a:cubicBezTo>
                    <a:pt x="53" y="676"/>
                    <a:pt x="32" y="702"/>
                    <a:pt x="1" y="728"/>
                  </a:cubicBezTo>
                  <a:cubicBezTo>
                    <a:pt x="16" y="744"/>
                    <a:pt x="32" y="764"/>
                    <a:pt x="48" y="780"/>
                  </a:cubicBezTo>
                  <a:cubicBezTo>
                    <a:pt x="178" y="827"/>
                    <a:pt x="298" y="900"/>
                    <a:pt x="397" y="999"/>
                  </a:cubicBezTo>
                  <a:cubicBezTo>
                    <a:pt x="540" y="1131"/>
                    <a:pt x="703" y="1247"/>
                    <a:pt x="792" y="1247"/>
                  </a:cubicBezTo>
                  <a:cubicBezTo>
                    <a:pt x="835" y="1247"/>
                    <a:pt x="860" y="1219"/>
                    <a:pt x="855" y="1150"/>
                  </a:cubicBezTo>
                  <a:cubicBezTo>
                    <a:pt x="835" y="942"/>
                    <a:pt x="458" y="743"/>
                    <a:pt x="139" y="743"/>
                  </a:cubicBezTo>
                  <a:cubicBezTo>
                    <a:pt x="131" y="743"/>
                    <a:pt x="123" y="743"/>
                    <a:pt x="115" y="744"/>
                  </a:cubicBezTo>
                  <a:lnTo>
                    <a:pt x="261" y="697"/>
                  </a:lnTo>
                  <a:cubicBezTo>
                    <a:pt x="709" y="697"/>
                    <a:pt x="1199" y="358"/>
                    <a:pt x="1152" y="113"/>
                  </a:cubicBezTo>
                  <a:cubicBezTo>
                    <a:pt x="1139" y="34"/>
                    <a:pt x="1101" y="0"/>
                    <a:pt x="104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6" name="Google Shape;326;p23"/>
            <p:cNvSpPr/>
            <p:nvPr/>
          </p:nvSpPr>
          <p:spPr>
            <a:xfrm>
              <a:off x="2007625" y="4092140"/>
              <a:ext cx="116478" cy="119471"/>
            </a:xfrm>
            <a:custGeom>
              <a:rect b="b" l="l" r="r" t="t"/>
              <a:pathLst>
                <a:path extrusionOk="0" h="2635" w="2569">
                  <a:moveTo>
                    <a:pt x="1332" y="0"/>
                  </a:moveTo>
                  <a:cubicBezTo>
                    <a:pt x="1031" y="0"/>
                    <a:pt x="730" y="113"/>
                    <a:pt x="495" y="340"/>
                  </a:cubicBezTo>
                  <a:cubicBezTo>
                    <a:pt x="6" y="814"/>
                    <a:pt x="0" y="1600"/>
                    <a:pt x="490" y="2074"/>
                  </a:cubicBezTo>
                  <a:cubicBezTo>
                    <a:pt x="795" y="2389"/>
                    <a:pt x="1258" y="2634"/>
                    <a:pt x="1677" y="2634"/>
                  </a:cubicBezTo>
                  <a:cubicBezTo>
                    <a:pt x="1896" y="2634"/>
                    <a:pt x="2102" y="2567"/>
                    <a:pt x="2267" y="2408"/>
                  </a:cubicBezTo>
                  <a:cubicBezTo>
                    <a:pt x="2564" y="2121"/>
                    <a:pt x="2220" y="1147"/>
                    <a:pt x="2220" y="1147"/>
                  </a:cubicBezTo>
                  <a:cubicBezTo>
                    <a:pt x="2220" y="1147"/>
                    <a:pt x="2569" y="767"/>
                    <a:pt x="2225" y="397"/>
                  </a:cubicBezTo>
                  <a:cubicBezTo>
                    <a:pt x="1986" y="134"/>
                    <a:pt x="1659" y="0"/>
                    <a:pt x="133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7" name="Google Shape;327;p23"/>
            <p:cNvSpPr/>
            <p:nvPr/>
          </p:nvSpPr>
          <p:spPr>
            <a:xfrm>
              <a:off x="2009031" y="4093228"/>
              <a:ext cx="80841" cy="119018"/>
            </a:xfrm>
            <a:custGeom>
              <a:rect b="b" l="l" r="r" t="t"/>
              <a:pathLst>
                <a:path extrusionOk="0" h="2625" w="1783">
                  <a:moveTo>
                    <a:pt x="1324" y="1"/>
                  </a:moveTo>
                  <a:cubicBezTo>
                    <a:pt x="931" y="1"/>
                    <a:pt x="551" y="194"/>
                    <a:pt x="319" y="534"/>
                  </a:cubicBezTo>
                  <a:cubicBezTo>
                    <a:pt x="1" y="1008"/>
                    <a:pt x="58" y="1644"/>
                    <a:pt x="459" y="2056"/>
                  </a:cubicBezTo>
                  <a:cubicBezTo>
                    <a:pt x="722" y="2327"/>
                    <a:pt x="1111" y="2625"/>
                    <a:pt x="1471" y="2625"/>
                  </a:cubicBezTo>
                  <a:cubicBezTo>
                    <a:pt x="1511" y="2625"/>
                    <a:pt x="1550" y="2621"/>
                    <a:pt x="1590" y="2613"/>
                  </a:cubicBezTo>
                  <a:cubicBezTo>
                    <a:pt x="1392" y="2514"/>
                    <a:pt x="1215" y="2379"/>
                    <a:pt x="1058" y="2222"/>
                  </a:cubicBezTo>
                  <a:cubicBezTo>
                    <a:pt x="595" y="1743"/>
                    <a:pt x="694" y="873"/>
                    <a:pt x="1173" y="409"/>
                  </a:cubicBezTo>
                  <a:cubicBezTo>
                    <a:pt x="1340" y="248"/>
                    <a:pt x="1553" y="138"/>
                    <a:pt x="1782" y="92"/>
                  </a:cubicBezTo>
                  <a:cubicBezTo>
                    <a:pt x="1633" y="30"/>
                    <a:pt x="1478" y="1"/>
                    <a:pt x="1324"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8" name="Google Shape;328;p23"/>
            <p:cNvSpPr/>
            <p:nvPr/>
          </p:nvSpPr>
          <p:spPr>
            <a:xfrm>
              <a:off x="2055640" y="4117756"/>
              <a:ext cx="55496" cy="55678"/>
            </a:xfrm>
            <a:custGeom>
              <a:rect b="b" l="l" r="r" t="t"/>
              <a:pathLst>
                <a:path extrusionOk="0" h="1228" w="1224">
                  <a:moveTo>
                    <a:pt x="459" y="1"/>
                  </a:moveTo>
                  <a:cubicBezTo>
                    <a:pt x="421" y="1"/>
                    <a:pt x="399" y="28"/>
                    <a:pt x="400" y="92"/>
                  </a:cubicBezTo>
                  <a:cubicBezTo>
                    <a:pt x="400" y="306"/>
                    <a:pt x="780" y="535"/>
                    <a:pt x="1109" y="551"/>
                  </a:cubicBezTo>
                  <a:lnTo>
                    <a:pt x="958" y="587"/>
                  </a:lnTo>
                  <a:cubicBezTo>
                    <a:pt x="939" y="586"/>
                    <a:pt x="920" y="586"/>
                    <a:pt x="902" y="586"/>
                  </a:cubicBezTo>
                  <a:cubicBezTo>
                    <a:pt x="468" y="586"/>
                    <a:pt x="0" y="869"/>
                    <a:pt x="25" y="1108"/>
                  </a:cubicBezTo>
                  <a:cubicBezTo>
                    <a:pt x="34" y="1192"/>
                    <a:pt x="73" y="1227"/>
                    <a:pt x="131" y="1227"/>
                  </a:cubicBezTo>
                  <a:cubicBezTo>
                    <a:pt x="247" y="1227"/>
                    <a:pt x="437" y="1089"/>
                    <a:pt x="614" y="916"/>
                  </a:cubicBezTo>
                  <a:cubicBezTo>
                    <a:pt x="708" y="827"/>
                    <a:pt x="822" y="749"/>
                    <a:pt x="937" y="697"/>
                  </a:cubicBezTo>
                  <a:lnTo>
                    <a:pt x="1135" y="645"/>
                  </a:lnTo>
                  <a:cubicBezTo>
                    <a:pt x="1161" y="624"/>
                    <a:pt x="1192" y="598"/>
                    <a:pt x="1223" y="577"/>
                  </a:cubicBezTo>
                  <a:cubicBezTo>
                    <a:pt x="1208" y="556"/>
                    <a:pt x="1192" y="535"/>
                    <a:pt x="1182" y="520"/>
                  </a:cubicBezTo>
                  <a:cubicBezTo>
                    <a:pt x="1057" y="462"/>
                    <a:pt x="942" y="379"/>
                    <a:pt x="853" y="280"/>
                  </a:cubicBezTo>
                  <a:cubicBezTo>
                    <a:pt x="706" y="133"/>
                    <a:pt x="544" y="1"/>
                    <a:pt x="459"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9" name="Google Shape;329;p23"/>
            <p:cNvSpPr/>
            <p:nvPr/>
          </p:nvSpPr>
          <p:spPr>
            <a:xfrm>
              <a:off x="2080395" y="4125282"/>
              <a:ext cx="22942" cy="15824"/>
            </a:xfrm>
            <a:custGeom>
              <a:rect b="b" l="l" r="r" t="t"/>
              <a:pathLst>
                <a:path extrusionOk="0" h="349" w="506">
                  <a:moveTo>
                    <a:pt x="10" y="1"/>
                  </a:moveTo>
                  <a:cubicBezTo>
                    <a:pt x="8" y="1"/>
                    <a:pt x="5" y="2"/>
                    <a:pt x="5" y="5"/>
                  </a:cubicBezTo>
                  <a:cubicBezTo>
                    <a:pt x="0" y="10"/>
                    <a:pt x="0" y="15"/>
                    <a:pt x="5" y="20"/>
                  </a:cubicBezTo>
                  <a:cubicBezTo>
                    <a:pt x="130" y="176"/>
                    <a:pt x="302" y="291"/>
                    <a:pt x="495" y="348"/>
                  </a:cubicBezTo>
                  <a:cubicBezTo>
                    <a:pt x="495" y="348"/>
                    <a:pt x="500" y="348"/>
                    <a:pt x="500" y="338"/>
                  </a:cubicBezTo>
                  <a:cubicBezTo>
                    <a:pt x="505" y="338"/>
                    <a:pt x="505" y="338"/>
                    <a:pt x="500" y="333"/>
                  </a:cubicBezTo>
                  <a:cubicBezTo>
                    <a:pt x="500" y="333"/>
                    <a:pt x="500" y="328"/>
                    <a:pt x="495" y="328"/>
                  </a:cubicBezTo>
                  <a:cubicBezTo>
                    <a:pt x="307" y="265"/>
                    <a:pt x="141" y="156"/>
                    <a:pt x="16" y="5"/>
                  </a:cubicBezTo>
                  <a:cubicBezTo>
                    <a:pt x="16" y="2"/>
                    <a:pt x="13" y="1"/>
                    <a:pt x="10" y="1"/>
                  </a:cubicBezTo>
                  <a:close/>
                </a:path>
              </a:pathLst>
            </a:custGeom>
            <a:solidFill>
              <a:srgbClr val="7DA48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0" name="Google Shape;330;p23"/>
            <p:cNvSpPr/>
            <p:nvPr/>
          </p:nvSpPr>
          <p:spPr>
            <a:xfrm>
              <a:off x="2102792" y="4146501"/>
              <a:ext cx="15869" cy="41713"/>
            </a:xfrm>
            <a:custGeom>
              <a:rect b="b" l="l" r="r" t="t"/>
              <a:pathLst>
                <a:path extrusionOk="0" h="920" w="350">
                  <a:moveTo>
                    <a:pt x="142" y="0"/>
                  </a:moveTo>
                  <a:lnTo>
                    <a:pt x="136" y="11"/>
                  </a:lnTo>
                  <a:cubicBezTo>
                    <a:pt x="152" y="146"/>
                    <a:pt x="136" y="287"/>
                    <a:pt x="100" y="417"/>
                  </a:cubicBezTo>
                  <a:cubicBezTo>
                    <a:pt x="33" y="662"/>
                    <a:pt x="0" y="919"/>
                    <a:pt x="104" y="919"/>
                  </a:cubicBezTo>
                  <a:cubicBezTo>
                    <a:pt x="121" y="919"/>
                    <a:pt x="142" y="912"/>
                    <a:pt x="168" y="896"/>
                  </a:cubicBezTo>
                  <a:cubicBezTo>
                    <a:pt x="350" y="787"/>
                    <a:pt x="350" y="365"/>
                    <a:pt x="209" y="78"/>
                  </a:cubicBezTo>
                  <a:lnTo>
                    <a:pt x="142"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1" name="Google Shape;331;p23"/>
            <p:cNvSpPr/>
            <p:nvPr/>
          </p:nvSpPr>
          <p:spPr>
            <a:xfrm>
              <a:off x="2096672" y="4111273"/>
              <a:ext cx="13511" cy="24166"/>
            </a:xfrm>
            <a:custGeom>
              <a:rect b="b" l="l" r="r" t="t"/>
              <a:pathLst>
                <a:path extrusionOk="0" h="533" w="298">
                  <a:moveTo>
                    <a:pt x="6" y="1"/>
                  </a:moveTo>
                  <a:cubicBezTo>
                    <a:pt x="0" y="6"/>
                    <a:pt x="0" y="11"/>
                    <a:pt x="6" y="17"/>
                  </a:cubicBezTo>
                  <a:cubicBezTo>
                    <a:pt x="141" y="157"/>
                    <a:pt x="235" y="334"/>
                    <a:pt x="277" y="527"/>
                  </a:cubicBezTo>
                  <a:cubicBezTo>
                    <a:pt x="277" y="532"/>
                    <a:pt x="282" y="532"/>
                    <a:pt x="282" y="532"/>
                  </a:cubicBezTo>
                  <a:lnTo>
                    <a:pt x="287" y="532"/>
                  </a:lnTo>
                  <a:cubicBezTo>
                    <a:pt x="297" y="532"/>
                    <a:pt x="297" y="527"/>
                    <a:pt x="297" y="522"/>
                  </a:cubicBezTo>
                  <a:cubicBezTo>
                    <a:pt x="256" y="329"/>
                    <a:pt x="162" y="147"/>
                    <a:pt x="21"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2" name="Google Shape;332;p23"/>
            <p:cNvSpPr/>
            <p:nvPr/>
          </p:nvSpPr>
          <p:spPr>
            <a:xfrm>
              <a:off x="1949047" y="3897046"/>
              <a:ext cx="34277" cy="43526"/>
            </a:xfrm>
            <a:custGeom>
              <a:rect b="b" l="l" r="r" t="t"/>
              <a:pathLst>
                <a:path extrusionOk="0" h="960" w="756">
                  <a:moveTo>
                    <a:pt x="583" y="0"/>
                  </a:moveTo>
                  <a:cubicBezTo>
                    <a:pt x="495" y="0"/>
                    <a:pt x="392" y="173"/>
                    <a:pt x="313" y="371"/>
                  </a:cubicBezTo>
                  <a:cubicBezTo>
                    <a:pt x="271" y="459"/>
                    <a:pt x="219" y="548"/>
                    <a:pt x="157" y="621"/>
                  </a:cubicBezTo>
                  <a:lnTo>
                    <a:pt x="37" y="715"/>
                  </a:lnTo>
                  <a:cubicBezTo>
                    <a:pt x="27" y="741"/>
                    <a:pt x="16" y="762"/>
                    <a:pt x="1" y="788"/>
                  </a:cubicBezTo>
                  <a:lnTo>
                    <a:pt x="47" y="814"/>
                  </a:lnTo>
                  <a:cubicBezTo>
                    <a:pt x="152" y="814"/>
                    <a:pt x="251" y="834"/>
                    <a:pt x="344" y="876"/>
                  </a:cubicBezTo>
                  <a:cubicBezTo>
                    <a:pt x="456" y="924"/>
                    <a:pt x="575" y="959"/>
                    <a:pt x="649" y="959"/>
                  </a:cubicBezTo>
                  <a:cubicBezTo>
                    <a:pt x="713" y="959"/>
                    <a:pt x="746" y="933"/>
                    <a:pt x="714" y="866"/>
                  </a:cubicBezTo>
                  <a:cubicBezTo>
                    <a:pt x="671" y="775"/>
                    <a:pt x="516" y="725"/>
                    <a:pt x="351" y="725"/>
                  </a:cubicBezTo>
                  <a:cubicBezTo>
                    <a:pt x="260" y="725"/>
                    <a:pt x="165" y="740"/>
                    <a:pt x="84" y="772"/>
                  </a:cubicBezTo>
                  <a:lnTo>
                    <a:pt x="178" y="699"/>
                  </a:lnTo>
                  <a:cubicBezTo>
                    <a:pt x="495" y="584"/>
                    <a:pt x="756" y="220"/>
                    <a:pt x="662" y="58"/>
                  </a:cubicBezTo>
                  <a:cubicBezTo>
                    <a:pt x="638" y="18"/>
                    <a:pt x="611" y="0"/>
                    <a:pt x="583"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3" name="Google Shape;333;p23"/>
            <p:cNvSpPr/>
            <p:nvPr/>
          </p:nvSpPr>
          <p:spPr>
            <a:xfrm>
              <a:off x="1961561" y="3901625"/>
              <a:ext cx="14917" cy="21400"/>
            </a:xfrm>
            <a:custGeom>
              <a:rect b="b" l="l" r="r" t="t"/>
              <a:pathLst>
                <a:path extrusionOk="0" h="472" w="329">
                  <a:moveTo>
                    <a:pt x="316" y="0"/>
                  </a:moveTo>
                  <a:cubicBezTo>
                    <a:pt x="314" y="0"/>
                    <a:pt x="313" y="1"/>
                    <a:pt x="313" y="4"/>
                  </a:cubicBezTo>
                  <a:cubicBezTo>
                    <a:pt x="245" y="176"/>
                    <a:pt x="146" y="327"/>
                    <a:pt x="11" y="452"/>
                  </a:cubicBezTo>
                  <a:cubicBezTo>
                    <a:pt x="1" y="452"/>
                    <a:pt x="1" y="468"/>
                    <a:pt x="11" y="468"/>
                  </a:cubicBezTo>
                  <a:cubicBezTo>
                    <a:pt x="14" y="470"/>
                    <a:pt x="15" y="472"/>
                    <a:pt x="16" y="472"/>
                  </a:cubicBezTo>
                  <a:cubicBezTo>
                    <a:pt x="18" y="472"/>
                    <a:pt x="19" y="470"/>
                    <a:pt x="21" y="468"/>
                  </a:cubicBezTo>
                  <a:cubicBezTo>
                    <a:pt x="157" y="343"/>
                    <a:pt x="261" y="186"/>
                    <a:pt x="324" y="15"/>
                  </a:cubicBezTo>
                  <a:cubicBezTo>
                    <a:pt x="329" y="9"/>
                    <a:pt x="324" y="4"/>
                    <a:pt x="318" y="4"/>
                  </a:cubicBezTo>
                  <a:cubicBezTo>
                    <a:pt x="318" y="1"/>
                    <a:pt x="317" y="0"/>
                    <a:pt x="316" y="0"/>
                  </a:cubicBezTo>
                  <a:close/>
                </a:path>
              </a:pathLst>
            </a:custGeom>
            <a:solidFill>
              <a:srgbClr val="7DA48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4" name="Google Shape;334;p23"/>
            <p:cNvSpPr/>
            <p:nvPr/>
          </p:nvSpPr>
          <p:spPr>
            <a:xfrm>
              <a:off x="1878409" y="3902577"/>
              <a:ext cx="95939" cy="85013"/>
            </a:xfrm>
            <a:custGeom>
              <a:rect b="b" l="l" r="r" t="t"/>
              <a:pathLst>
                <a:path extrusionOk="0" h="1875" w="2116">
                  <a:moveTo>
                    <a:pt x="1038" y="0"/>
                  </a:moveTo>
                  <a:cubicBezTo>
                    <a:pt x="702" y="0"/>
                    <a:pt x="380" y="186"/>
                    <a:pt x="220" y="509"/>
                  </a:cubicBezTo>
                  <a:cubicBezTo>
                    <a:pt x="1" y="957"/>
                    <a:pt x="188" y="1504"/>
                    <a:pt x="636" y="1723"/>
                  </a:cubicBezTo>
                  <a:cubicBezTo>
                    <a:pt x="828" y="1818"/>
                    <a:pt x="1057" y="1874"/>
                    <a:pt x="1275" y="1874"/>
                  </a:cubicBezTo>
                  <a:cubicBezTo>
                    <a:pt x="1574" y="1874"/>
                    <a:pt x="1851" y="1768"/>
                    <a:pt x="1980" y="1510"/>
                  </a:cubicBezTo>
                  <a:cubicBezTo>
                    <a:pt x="2116" y="1223"/>
                    <a:pt x="1621" y="629"/>
                    <a:pt x="1621" y="629"/>
                  </a:cubicBezTo>
                  <a:cubicBezTo>
                    <a:pt x="1621" y="629"/>
                    <a:pt x="1772" y="264"/>
                    <a:pt x="1439" y="93"/>
                  </a:cubicBezTo>
                  <a:cubicBezTo>
                    <a:pt x="1309" y="30"/>
                    <a:pt x="1172" y="0"/>
                    <a:pt x="103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5" name="Google Shape;335;p23"/>
            <p:cNvSpPr/>
            <p:nvPr/>
          </p:nvSpPr>
          <p:spPr>
            <a:xfrm>
              <a:off x="1880540" y="3902486"/>
              <a:ext cx="69280" cy="86373"/>
            </a:xfrm>
            <a:custGeom>
              <a:rect b="b" l="l" r="r" t="t"/>
              <a:pathLst>
                <a:path extrusionOk="0" h="1905" w="1528">
                  <a:moveTo>
                    <a:pt x="989" y="0"/>
                  </a:moveTo>
                  <a:cubicBezTo>
                    <a:pt x="575" y="0"/>
                    <a:pt x="206" y="282"/>
                    <a:pt x="105" y="688"/>
                  </a:cubicBezTo>
                  <a:cubicBezTo>
                    <a:pt x="1" y="1105"/>
                    <a:pt x="204" y="1538"/>
                    <a:pt x="589" y="1725"/>
                  </a:cubicBezTo>
                  <a:cubicBezTo>
                    <a:pt x="782" y="1820"/>
                    <a:pt x="1023" y="1905"/>
                    <a:pt x="1239" y="1905"/>
                  </a:cubicBezTo>
                  <a:cubicBezTo>
                    <a:pt x="1344" y="1905"/>
                    <a:pt x="1443" y="1884"/>
                    <a:pt x="1527" y="1834"/>
                  </a:cubicBezTo>
                  <a:cubicBezTo>
                    <a:pt x="1366" y="1814"/>
                    <a:pt x="1209" y="1767"/>
                    <a:pt x="1058" y="1694"/>
                  </a:cubicBezTo>
                  <a:cubicBezTo>
                    <a:pt x="610" y="1475"/>
                    <a:pt x="454" y="834"/>
                    <a:pt x="678" y="381"/>
                  </a:cubicBezTo>
                  <a:cubicBezTo>
                    <a:pt x="751" y="225"/>
                    <a:pt x="871" y="95"/>
                    <a:pt x="1022" y="1"/>
                  </a:cubicBezTo>
                  <a:cubicBezTo>
                    <a:pt x="1011" y="0"/>
                    <a:pt x="1000" y="0"/>
                    <a:pt x="98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36" name="Google Shape;336;p23"/>
          <p:cNvGrpSpPr/>
          <p:nvPr/>
        </p:nvGrpSpPr>
        <p:grpSpPr>
          <a:xfrm>
            <a:off x="521966" y="1381449"/>
            <a:ext cx="3192300" cy="2493250"/>
            <a:chOff x="713213" y="1445525"/>
            <a:chExt cx="3192300" cy="2493250"/>
          </a:xfrm>
        </p:grpSpPr>
        <p:grpSp>
          <p:nvGrpSpPr>
            <p:cNvPr id="337" name="Google Shape;337;p23"/>
            <p:cNvGrpSpPr/>
            <p:nvPr/>
          </p:nvGrpSpPr>
          <p:grpSpPr>
            <a:xfrm>
              <a:off x="713213" y="1445525"/>
              <a:ext cx="3192300" cy="2493250"/>
              <a:chOff x="1190475" y="1323200"/>
              <a:chExt cx="3192300" cy="2493250"/>
            </a:xfrm>
          </p:grpSpPr>
          <p:sp>
            <p:nvSpPr>
              <p:cNvPr id="338" name="Google Shape;338;p23"/>
              <p:cNvSpPr/>
              <p:nvPr/>
            </p:nvSpPr>
            <p:spPr>
              <a:xfrm>
                <a:off x="1190475" y="1323200"/>
                <a:ext cx="3192300" cy="1895400"/>
              </a:xfrm>
              <a:prstGeom prst="rect">
                <a:avLst/>
              </a:prstGeom>
              <a:solidFill>
                <a:srgbClr val="007E6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9" name="Google Shape;339;p23"/>
              <p:cNvSpPr/>
              <p:nvPr/>
            </p:nvSpPr>
            <p:spPr>
              <a:xfrm>
                <a:off x="2389425" y="3218550"/>
                <a:ext cx="794400" cy="426300"/>
              </a:xfrm>
              <a:prstGeom prst="trapezoid">
                <a:avLst>
                  <a:gd fmla="val 25000" name="adj"/>
                </a:avLst>
              </a:prstGeom>
              <a:solidFill>
                <a:srgbClr val="007E6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0" name="Google Shape;340;p23"/>
              <p:cNvSpPr/>
              <p:nvPr/>
            </p:nvSpPr>
            <p:spPr>
              <a:xfrm>
                <a:off x="2218725" y="3644850"/>
                <a:ext cx="1135800" cy="171600"/>
              </a:xfrm>
              <a:prstGeom prst="rect">
                <a:avLst/>
              </a:prstGeom>
              <a:solidFill>
                <a:srgbClr val="007E6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1" name="Google Shape;341;p23"/>
              <p:cNvSpPr/>
              <p:nvPr/>
            </p:nvSpPr>
            <p:spPr>
              <a:xfrm>
                <a:off x="1190475" y="2940850"/>
                <a:ext cx="3192300" cy="277800"/>
              </a:xfrm>
              <a:prstGeom prst="rect">
                <a:avLst/>
              </a:prstGeom>
              <a:solidFill>
                <a:srgbClr val="007E6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342" name="Google Shape;342;p23"/>
            <p:cNvPicPr preferRelativeResize="0"/>
            <p:nvPr/>
          </p:nvPicPr>
          <p:blipFill rotWithShape="1">
            <a:blip r:embed="rId3">
              <a:alphaModFix/>
            </a:blip>
            <a:srcRect b="0" l="0" r="0" t="0"/>
            <a:stretch/>
          </p:blipFill>
          <p:spPr>
            <a:xfrm>
              <a:off x="793113" y="1543816"/>
              <a:ext cx="3032129" cy="1715936"/>
            </a:xfrm>
            <a:prstGeom prst="rect">
              <a:avLst/>
            </a:prstGeom>
            <a:noFill/>
            <a:ln>
              <a:noFill/>
            </a:ln>
          </p:spPr>
        </p:pic>
      </p:grpSp>
      <p:sp>
        <p:nvSpPr>
          <p:cNvPr id="343" name="Google Shape;343;p2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sp>
        <p:nvSpPr>
          <p:cNvPr id="344" name="Google Shape;344;p23"/>
          <p:cNvSpPr txBox="1"/>
          <p:nvPr>
            <p:ph idx="1" type="subTitle"/>
          </p:nvPr>
        </p:nvSpPr>
        <p:spPr>
          <a:xfrm>
            <a:off x="4215884" y="1904733"/>
            <a:ext cx="4329900" cy="986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US" sz="1400"/>
              <a:t>Farmers gain a user-friendly platform to manage listings and fulfill orders.  Consumers enjoy a convenient way to access fresh, local produce.  We'll provide marketing materials and user guides for a seamless launch, empowering a thriving online marketplace.</a:t>
            </a:r>
            <a:endParaRPr sz="14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24"/>
          <p:cNvSpPr txBox="1"/>
          <p:nvPr/>
        </p:nvSpPr>
        <p:spPr>
          <a:xfrm>
            <a:off x="684136" y="343425"/>
            <a:ext cx="7704000" cy="572700"/>
          </a:xfrm>
          <a:prstGeom prst="rect">
            <a:avLst/>
          </a:prstGeom>
          <a:noFill/>
          <a:ln>
            <a:noFill/>
          </a:ln>
        </p:spPr>
        <p:txBody>
          <a:bodyPr anchorCtr="0" anchor="t" bIns="91425" lIns="91425" spcFirstLastPara="1" rIns="91425" wrap="square" tIns="91425">
            <a:noAutofit/>
          </a:bodyPr>
          <a:lstStyle/>
          <a:p>
            <a:pPr indent="0" lvl="0" marL="0" marR="0" rtl="0" algn="l">
              <a:lnSpc>
                <a:spcPct val="80000"/>
              </a:lnSpc>
              <a:spcBef>
                <a:spcPts val="0"/>
              </a:spcBef>
              <a:spcAft>
                <a:spcPts val="0"/>
              </a:spcAft>
              <a:buClr>
                <a:srgbClr val="191919"/>
              </a:buClr>
              <a:buSzPts val="5200"/>
              <a:buFont typeface="Quicksand"/>
              <a:buNone/>
            </a:pPr>
            <a:r>
              <a:rPr b="1" lang="en-US" sz="3200">
                <a:solidFill>
                  <a:schemeClr val="dk1"/>
                </a:solidFill>
                <a:latin typeface="Work Sans"/>
                <a:ea typeface="Work Sans"/>
                <a:cs typeface="Work Sans"/>
                <a:sym typeface="Work Sans"/>
              </a:rPr>
              <a:t>Platform Flowchart</a:t>
            </a:r>
            <a:endParaRPr b="1" i="0" sz="3200" u="none" cap="none" strike="noStrike">
              <a:solidFill>
                <a:schemeClr val="accent2"/>
              </a:solidFill>
              <a:latin typeface="Work Sans"/>
              <a:ea typeface="Work Sans"/>
              <a:cs typeface="Work Sans"/>
              <a:sym typeface="Work Sans"/>
            </a:endParaRPr>
          </a:p>
        </p:txBody>
      </p:sp>
      <p:sp>
        <p:nvSpPr>
          <p:cNvPr id="350" name="Google Shape;350;p24"/>
          <p:cNvSpPr/>
          <p:nvPr/>
        </p:nvSpPr>
        <p:spPr>
          <a:xfrm>
            <a:off x="945688" y="1750483"/>
            <a:ext cx="52740" cy="122392"/>
          </a:xfrm>
          <a:custGeom>
            <a:rect b="b" l="l" r="r" t="t"/>
            <a:pathLst>
              <a:path extrusionOk="0" h="122392" w="52740">
                <a:moveTo>
                  <a:pt x="52741" y="122392"/>
                </a:moveTo>
                <a:lnTo>
                  <a:pt x="32984" y="122392"/>
                </a:lnTo>
                <a:lnTo>
                  <a:pt x="32984" y="43616"/>
                </a:lnTo>
                <a:cubicBezTo>
                  <a:pt x="32984" y="40993"/>
                  <a:pt x="33013" y="38370"/>
                  <a:pt x="33068" y="35746"/>
                </a:cubicBezTo>
                <a:cubicBezTo>
                  <a:pt x="33124" y="33123"/>
                  <a:pt x="33179" y="30556"/>
                  <a:pt x="33236" y="28044"/>
                </a:cubicBezTo>
                <a:cubicBezTo>
                  <a:pt x="33347" y="25534"/>
                  <a:pt x="33487" y="23133"/>
                  <a:pt x="33654" y="20845"/>
                </a:cubicBezTo>
                <a:cubicBezTo>
                  <a:pt x="32482" y="22128"/>
                  <a:pt x="31031" y="23524"/>
                  <a:pt x="29301" y="25031"/>
                </a:cubicBezTo>
                <a:cubicBezTo>
                  <a:pt x="27626" y="26538"/>
                  <a:pt x="25840" y="28101"/>
                  <a:pt x="23943" y="29719"/>
                </a:cubicBezTo>
                <a:lnTo>
                  <a:pt x="9878" y="40937"/>
                </a:lnTo>
                <a:lnTo>
                  <a:pt x="0" y="28464"/>
                </a:lnTo>
                <a:lnTo>
                  <a:pt x="36333" y="0"/>
                </a:lnTo>
                <a:lnTo>
                  <a:pt x="52741" y="0"/>
                </a:lnTo>
                <a:lnTo>
                  <a:pt x="52741" y="122392"/>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51" name="Google Shape;351;p2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pic>
        <p:nvPicPr>
          <p:cNvPr id="352" name="Google Shape;352;p24"/>
          <p:cNvPicPr preferRelativeResize="0"/>
          <p:nvPr/>
        </p:nvPicPr>
        <p:blipFill>
          <a:blip r:embed="rId3">
            <a:alphaModFix/>
          </a:blip>
          <a:stretch>
            <a:fillRect/>
          </a:stretch>
        </p:blipFill>
        <p:spPr>
          <a:xfrm>
            <a:off x="1929203" y="1037625"/>
            <a:ext cx="4919408" cy="3922573"/>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25"/>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US"/>
              <a:t>Problems to solve</a:t>
            </a:r>
            <a:endParaRPr>
              <a:solidFill>
                <a:schemeClr val="accent2"/>
              </a:solidFill>
            </a:endParaRPr>
          </a:p>
        </p:txBody>
      </p:sp>
      <p:sp>
        <p:nvSpPr>
          <p:cNvPr id="358" name="Google Shape;358;p25"/>
          <p:cNvSpPr txBox="1"/>
          <p:nvPr>
            <p:ph idx="1" type="subTitle"/>
          </p:nvPr>
        </p:nvSpPr>
        <p:spPr>
          <a:xfrm>
            <a:off x="861988" y="2141718"/>
            <a:ext cx="2144400" cy="11052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200"/>
              <a:buNone/>
            </a:pPr>
            <a:r>
              <a:rPr lang="en-US"/>
              <a:t>Farmers incur significant losses due to the fees and commissions charged by middlemen.</a:t>
            </a:r>
            <a:endParaRPr/>
          </a:p>
        </p:txBody>
      </p:sp>
      <p:sp>
        <p:nvSpPr>
          <p:cNvPr id="359" name="Google Shape;359;p25"/>
          <p:cNvSpPr txBox="1"/>
          <p:nvPr>
            <p:ph idx="2" type="subTitle"/>
          </p:nvPr>
        </p:nvSpPr>
        <p:spPr>
          <a:xfrm>
            <a:off x="3625296" y="2141696"/>
            <a:ext cx="2144400" cy="11052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200"/>
              <a:buNone/>
            </a:pPr>
            <a:r>
              <a:rPr lang="en-US"/>
              <a:t>Traditional markets may lack access to a wide variety of fresh, local produce for consumers.</a:t>
            </a:r>
            <a:endParaRPr/>
          </a:p>
        </p:txBody>
      </p:sp>
      <p:sp>
        <p:nvSpPr>
          <p:cNvPr id="360" name="Google Shape;360;p25"/>
          <p:cNvSpPr txBox="1"/>
          <p:nvPr>
            <p:ph idx="3" type="subTitle"/>
          </p:nvPr>
        </p:nvSpPr>
        <p:spPr>
          <a:xfrm>
            <a:off x="2146933" y="3685313"/>
            <a:ext cx="2144400" cy="11052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200"/>
              <a:buNone/>
            </a:pPr>
            <a:r>
              <a:rPr lang="en-US"/>
              <a:t>Sales management by government is </a:t>
            </a:r>
            <a:r>
              <a:rPr lang="en-US"/>
              <a:t>affected</a:t>
            </a:r>
            <a:r>
              <a:rPr lang="en-US"/>
              <a:t> the farmer. </a:t>
            </a:r>
            <a:endParaRPr/>
          </a:p>
        </p:txBody>
      </p:sp>
      <p:sp>
        <p:nvSpPr>
          <p:cNvPr id="361" name="Google Shape;361;p25"/>
          <p:cNvSpPr txBox="1"/>
          <p:nvPr>
            <p:ph idx="4" type="subTitle"/>
          </p:nvPr>
        </p:nvSpPr>
        <p:spPr>
          <a:xfrm>
            <a:off x="4928170" y="3685309"/>
            <a:ext cx="2144400" cy="11052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200"/>
              <a:buNone/>
            </a:pPr>
            <a:r>
              <a:rPr lang="en-US"/>
              <a:t>Consumers lack trust in the quality and source of produce due to the absence of direct farmer interaction.</a:t>
            </a:r>
            <a:endParaRPr/>
          </a:p>
        </p:txBody>
      </p:sp>
      <p:sp>
        <p:nvSpPr>
          <p:cNvPr id="362" name="Google Shape;362;p25"/>
          <p:cNvSpPr txBox="1"/>
          <p:nvPr>
            <p:ph idx="5" type="subTitle"/>
          </p:nvPr>
        </p:nvSpPr>
        <p:spPr>
          <a:xfrm>
            <a:off x="6406534" y="2141696"/>
            <a:ext cx="2144400" cy="11052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200"/>
              <a:buNone/>
            </a:pPr>
            <a:r>
              <a:rPr lang="en-US"/>
              <a:t>Limited market access forces farmers to sell at lower prices than the actual value of their produce.</a:t>
            </a:r>
            <a:endParaRPr/>
          </a:p>
        </p:txBody>
      </p:sp>
      <p:sp>
        <p:nvSpPr>
          <p:cNvPr id="363" name="Google Shape;363;p25"/>
          <p:cNvSpPr txBox="1"/>
          <p:nvPr>
            <p:ph idx="7" type="subTitle"/>
          </p:nvPr>
        </p:nvSpPr>
        <p:spPr>
          <a:xfrm>
            <a:off x="742147" y="1507796"/>
            <a:ext cx="2365621" cy="6957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2400"/>
              <a:buNone/>
            </a:pPr>
            <a:r>
              <a:rPr lang="en-US"/>
              <a:t>Intermediary Costs</a:t>
            </a:r>
            <a:endParaRPr/>
          </a:p>
        </p:txBody>
      </p:sp>
      <p:sp>
        <p:nvSpPr>
          <p:cNvPr id="364" name="Google Shape;364;p25"/>
          <p:cNvSpPr txBox="1"/>
          <p:nvPr>
            <p:ph idx="8" type="subTitle"/>
          </p:nvPr>
        </p:nvSpPr>
        <p:spPr>
          <a:xfrm>
            <a:off x="3625296" y="1507796"/>
            <a:ext cx="2144400" cy="6957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2400"/>
              <a:buNone/>
            </a:pPr>
            <a:r>
              <a:rPr lang="en-US"/>
              <a:t>Limited Choice</a:t>
            </a:r>
            <a:endParaRPr/>
          </a:p>
        </p:txBody>
      </p:sp>
      <p:sp>
        <p:nvSpPr>
          <p:cNvPr id="365" name="Google Shape;365;p25"/>
          <p:cNvSpPr txBox="1"/>
          <p:nvPr>
            <p:ph idx="9" type="subTitle"/>
          </p:nvPr>
        </p:nvSpPr>
        <p:spPr>
          <a:xfrm>
            <a:off x="6411871" y="1507796"/>
            <a:ext cx="2144400" cy="6957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2400"/>
              <a:buNone/>
            </a:pPr>
            <a:r>
              <a:rPr lang="en-US"/>
              <a:t>Market Access</a:t>
            </a:r>
            <a:endParaRPr/>
          </a:p>
        </p:txBody>
      </p:sp>
      <p:sp>
        <p:nvSpPr>
          <p:cNvPr id="366" name="Google Shape;366;p25"/>
          <p:cNvSpPr txBox="1"/>
          <p:nvPr>
            <p:ph idx="13" type="subTitle"/>
          </p:nvPr>
        </p:nvSpPr>
        <p:spPr>
          <a:xfrm>
            <a:off x="2152595" y="3048134"/>
            <a:ext cx="2144400" cy="6957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2400"/>
              <a:buNone/>
            </a:pPr>
            <a:r>
              <a:rPr lang="en-US"/>
              <a:t>Pricing </a:t>
            </a:r>
            <a:r>
              <a:rPr lang="en-US"/>
              <a:t>Strategy</a:t>
            </a:r>
            <a:endParaRPr/>
          </a:p>
        </p:txBody>
      </p:sp>
      <p:sp>
        <p:nvSpPr>
          <p:cNvPr id="367" name="Google Shape;367;p25"/>
          <p:cNvSpPr txBox="1"/>
          <p:nvPr>
            <p:ph idx="14" type="subTitle"/>
          </p:nvPr>
        </p:nvSpPr>
        <p:spPr>
          <a:xfrm>
            <a:off x="4928170" y="3048134"/>
            <a:ext cx="2144400" cy="6957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2400"/>
              <a:buNone/>
            </a:pPr>
            <a:r>
              <a:rPr lang="en-US"/>
              <a:t>Consumer Trust</a:t>
            </a:r>
            <a:endParaRPr/>
          </a:p>
        </p:txBody>
      </p:sp>
      <p:sp>
        <p:nvSpPr>
          <p:cNvPr id="368" name="Google Shape;368;p2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26"/>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US"/>
              <a:t>Target </a:t>
            </a:r>
            <a:r>
              <a:rPr lang="en-US">
                <a:solidFill>
                  <a:schemeClr val="accent2"/>
                </a:solidFill>
              </a:rPr>
              <a:t>Audience</a:t>
            </a:r>
            <a:endParaRPr>
              <a:solidFill>
                <a:schemeClr val="accent2"/>
              </a:solidFill>
            </a:endParaRPr>
          </a:p>
        </p:txBody>
      </p:sp>
      <p:sp>
        <p:nvSpPr>
          <p:cNvPr id="374" name="Google Shape;374;p26"/>
          <p:cNvSpPr txBox="1"/>
          <p:nvPr/>
        </p:nvSpPr>
        <p:spPr>
          <a:xfrm>
            <a:off x="720048" y="1088775"/>
            <a:ext cx="2424300" cy="4842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Work Sans"/>
                <a:ea typeface="Work Sans"/>
                <a:cs typeface="Work Sans"/>
                <a:sym typeface="Work Sans"/>
              </a:rPr>
              <a:t>Locations</a:t>
            </a:r>
            <a:endParaRPr b="1" i="0" sz="1800" u="none" cap="none" strike="noStrike">
              <a:solidFill>
                <a:schemeClr val="dk1"/>
              </a:solidFill>
              <a:latin typeface="Work Sans"/>
              <a:ea typeface="Work Sans"/>
              <a:cs typeface="Work Sans"/>
              <a:sym typeface="Work Sans"/>
            </a:endParaRPr>
          </a:p>
        </p:txBody>
      </p:sp>
      <p:sp>
        <p:nvSpPr>
          <p:cNvPr id="375" name="Google Shape;375;p26"/>
          <p:cNvSpPr txBox="1"/>
          <p:nvPr/>
        </p:nvSpPr>
        <p:spPr>
          <a:xfrm>
            <a:off x="913400" y="3307225"/>
            <a:ext cx="1098300" cy="4842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chemeClr val="dk1"/>
                </a:solidFill>
                <a:latin typeface="Work Sans"/>
                <a:ea typeface="Work Sans"/>
                <a:cs typeface="Work Sans"/>
                <a:sym typeface="Work Sans"/>
              </a:rPr>
              <a:t>Region</a:t>
            </a:r>
            <a:endParaRPr b="1" i="0" sz="1200" u="none" cap="none" strike="noStrike">
              <a:solidFill>
                <a:schemeClr val="dk1"/>
              </a:solidFill>
              <a:latin typeface="Work Sans"/>
              <a:ea typeface="Work Sans"/>
              <a:cs typeface="Work Sans"/>
              <a:sym typeface="Work Sans"/>
            </a:endParaRPr>
          </a:p>
        </p:txBody>
      </p:sp>
      <p:sp>
        <p:nvSpPr>
          <p:cNvPr id="376" name="Google Shape;376;p26"/>
          <p:cNvSpPr txBox="1"/>
          <p:nvPr/>
        </p:nvSpPr>
        <p:spPr>
          <a:xfrm>
            <a:off x="2011700" y="3307225"/>
            <a:ext cx="939300" cy="4842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chemeClr val="dk1"/>
                </a:solidFill>
                <a:latin typeface="Open Sans Medium"/>
                <a:ea typeface="Open Sans Medium"/>
                <a:cs typeface="Open Sans Medium"/>
                <a:sym typeface="Open Sans Medium"/>
              </a:rPr>
              <a:t>Pakistani</a:t>
            </a:r>
            <a:endParaRPr b="0" i="0" sz="1200" u="none" cap="none" strike="noStrike">
              <a:solidFill>
                <a:schemeClr val="dk1"/>
              </a:solidFill>
              <a:latin typeface="Open Sans Medium"/>
              <a:ea typeface="Open Sans Medium"/>
              <a:cs typeface="Open Sans Medium"/>
              <a:sym typeface="Open Sans Medium"/>
            </a:endParaRPr>
          </a:p>
        </p:txBody>
      </p:sp>
      <p:sp>
        <p:nvSpPr>
          <p:cNvPr id="377" name="Google Shape;377;p26"/>
          <p:cNvSpPr txBox="1"/>
          <p:nvPr/>
        </p:nvSpPr>
        <p:spPr>
          <a:xfrm>
            <a:off x="913400" y="3784105"/>
            <a:ext cx="1098300" cy="4842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chemeClr val="dk1"/>
                </a:solidFill>
                <a:latin typeface="Work Sans"/>
                <a:ea typeface="Work Sans"/>
                <a:cs typeface="Work Sans"/>
                <a:sym typeface="Work Sans"/>
              </a:rPr>
              <a:t>Area</a:t>
            </a:r>
            <a:endParaRPr b="1" i="0" sz="1200" u="none" cap="none" strike="noStrike">
              <a:solidFill>
                <a:schemeClr val="dk1"/>
              </a:solidFill>
              <a:latin typeface="Work Sans"/>
              <a:ea typeface="Work Sans"/>
              <a:cs typeface="Work Sans"/>
              <a:sym typeface="Work Sans"/>
            </a:endParaRPr>
          </a:p>
        </p:txBody>
      </p:sp>
      <p:sp>
        <p:nvSpPr>
          <p:cNvPr id="378" name="Google Shape;378;p26"/>
          <p:cNvSpPr txBox="1"/>
          <p:nvPr/>
        </p:nvSpPr>
        <p:spPr>
          <a:xfrm>
            <a:off x="2011700" y="3784105"/>
            <a:ext cx="939300" cy="4842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chemeClr val="dk1"/>
                </a:solidFill>
                <a:latin typeface="Open Sans Medium"/>
                <a:ea typeface="Open Sans Medium"/>
                <a:cs typeface="Open Sans Medium"/>
                <a:sym typeface="Open Sans Medium"/>
              </a:rPr>
              <a:t>Any</a:t>
            </a:r>
            <a:endParaRPr b="0" i="0" sz="1200" u="none" cap="none" strike="noStrike">
              <a:solidFill>
                <a:schemeClr val="dk1"/>
              </a:solidFill>
              <a:latin typeface="Open Sans Medium"/>
              <a:ea typeface="Open Sans Medium"/>
              <a:cs typeface="Open Sans Medium"/>
              <a:sym typeface="Open Sans Medium"/>
            </a:endParaRPr>
          </a:p>
        </p:txBody>
      </p:sp>
      <p:sp>
        <p:nvSpPr>
          <p:cNvPr id="379" name="Google Shape;379;p26"/>
          <p:cNvSpPr txBox="1"/>
          <p:nvPr/>
        </p:nvSpPr>
        <p:spPr>
          <a:xfrm>
            <a:off x="930150" y="4311471"/>
            <a:ext cx="7283700" cy="302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t/>
            </a:r>
            <a:endParaRPr b="1" i="0" sz="1000" u="sng" cap="none" strike="noStrike">
              <a:solidFill>
                <a:schemeClr val="dk1"/>
              </a:solidFill>
              <a:latin typeface="Open Sans"/>
              <a:ea typeface="Open Sans"/>
              <a:cs typeface="Open Sans"/>
              <a:sym typeface="Open Sans"/>
            </a:endParaRPr>
          </a:p>
        </p:txBody>
      </p:sp>
      <p:sp>
        <p:nvSpPr>
          <p:cNvPr id="380" name="Google Shape;380;p26"/>
          <p:cNvSpPr txBox="1"/>
          <p:nvPr/>
        </p:nvSpPr>
        <p:spPr>
          <a:xfrm>
            <a:off x="3200700" y="1128425"/>
            <a:ext cx="2742600" cy="4842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Work Sans"/>
                <a:ea typeface="Work Sans"/>
                <a:cs typeface="Work Sans"/>
                <a:sym typeface="Work Sans"/>
              </a:rPr>
              <a:t>Demographics</a:t>
            </a:r>
            <a:endParaRPr b="1" i="0" sz="1800" u="none" cap="none" strike="noStrike">
              <a:solidFill>
                <a:schemeClr val="dk1"/>
              </a:solidFill>
              <a:latin typeface="Work Sans"/>
              <a:ea typeface="Work Sans"/>
              <a:cs typeface="Work Sans"/>
              <a:sym typeface="Work Sans"/>
            </a:endParaRPr>
          </a:p>
        </p:txBody>
      </p:sp>
      <p:sp>
        <p:nvSpPr>
          <p:cNvPr id="381" name="Google Shape;381;p26"/>
          <p:cNvSpPr txBox="1"/>
          <p:nvPr/>
        </p:nvSpPr>
        <p:spPr>
          <a:xfrm>
            <a:off x="3200700" y="1778863"/>
            <a:ext cx="1371300" cy="451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chemeClr val="dk1"/>
                </a:solidFill>
                <a:latin typeface="Work Sans"/>
                <a:ea typeface="Work Sans"/>
                <a:cs typeface="Work Sans"/>
                <a:sym typeface="Work Sans"/>
              </a:rPr>
              <a:t>Age</a:t>
            </a:r>
            <a:endParaRPr b="1" i="0" sz="1200" u="none" cap="none" strike="noStrike">
              <a:solidFill>
                <a:schemeClr val="dk1"/>
              </a:solidFill>
              <a:latin typeface="Work Sans"/>
              <a:ea typeface="Work Sans"/>
              <a:cs typeface="Work Sans"/>
              <a:sym typeface="Work Sans"/>
            </a:endParaRPr>
          </a:p>
        </p:txBody>
      </p:sp>
      <p:sp>
        <p:nvSpPr>
          <p:cNvPr id="382" name="Google Shape;382;p26"/>
          <p:cNvSpPr txBox="1"/>
          <p:nvPr/>
        </p:nvSpPr>
        <p:spPr>
          <a:xfrm>
            <a:off x="3200700" y="2288319"/>
            <a:ext cx="1371300" cy="451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chemeClr val="dk1"/>
                </a:solidFill>
                <a:latin typeface="Work Sans"/>
                <a:ea typeface="Work Sans"/>
                <a:cs typeface="Work Sans"/>
                <a:sym typeface="Work Sans"/>
              </a:rPr>
              <a:t>Gender</a:t>
            </a:r>
            <a:endParaRPr b="1" i="0" sz="1200" u="none" cap="none" strike="noStrike">
              <a:solidFill>
                <a:schemeClr val="dk1"/>
              </a:solidFill>
              <a:latin typeface="Work Sans"/>
              <a:ea typeface="Work Sans"/>
              <a:cs typeface="Work Sans"/>
              <a:sym typeface="Work Sans"/>
            </a:endParaRPr>
          </a:p>
        </p:txBody>
      </p:sp>
      <p:sp>
        <p:nvSpPr>
          <p:cNvPr id="383" name="Google Shape;383;p26"/>
          <p:cNvSpPr txBox="1"/>
          <p:nvPr/>
        </p:nvSpPr>
        <p:spPr>
          <a:xfrm>
            <a:off x="3200700" y="2797775"/>
            <a:ext cx="1371300" cy="451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chemeClr val="dk1"/>
                </a:solidFill>
                <a:latin typeface="Work Sans"/>
                <a:ea typeface="Work Sans"/>
                <a:cs typeface="Work Sans"/>
                <a:sym typeface="Work Sans"/>
              </a:rPr>
              <a:t>Occupation</a:t>
            </a:r>
            <a:endParaRPr b="1" i="0" sz="1200" u="none" cap="none" strike="noStrike">
              <a:solidFill>
                <a:schemeClr val="dk1"/>
              </a:solidFill>
              <a:latin typeface="Work Sans"/>
              <a:ea typeface="Work Sans"/>
              <a:cs typeface="Work Sans"/>
              <a:sym typeface="Work Sans"/>
            </a:endParaRPr>
          </a:p>
        </p:txBody>
      </p:sp>
      <p:sp>
        <p:nvSpPr>
          <p:cNvPr id="384" name="Google Shape;384;p26"/>
          <p:cNvSpPr txBox="1"/>
          <p:nvPr/>
        </p:nvSpPr>
        <p:spPr>
          <a:xfrm>
            <a:off x="3200700" y="3307231"/>
            <a:ext cx="1371300" cy="451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chemeClr val="dk1"/>
                </a:solidFill>
                <a:latin typeface="Work Sans"/>
                <a:ea typeface="Work Sans"/>
                <a:cs typeface="Work Sans"/>
                <a:sym typeface="Work Sans"/>
              </a:rPr>
              <a:t>Family situation</a:t>
            </a:r>
            <a:endParaRPr b="1" i="0" sz="1200" u="none" cap="none" strike="noStrike">
              <a:solidFill>
                <a:schemeClr val="dk1"/>
              </a:solidFill>
              <a:latin typeface="Work Sans"/>
              <a:ea typeface="Work Sans"/>
              <a:cs typeface="Work Sans"/>
              <a:sym typeface="Work Sans"/>
            </a:endParaRPr>
          </a:p>
        </p:txBody>
      </p:sp>
      <p:sp>
        <p:nvSpPr>
          <p:cNvPr id="385" name="Google Shape;385;p26"/>
          <p:cNvSpPr txBox="1"/>
          <p:nvPr/>
        </p:nvSpPr>
        <p:spPr>
          <a:xfrm>
            <a:off x="4571925" y="1778863"/>
            <a:ext cx="1371300" cy="451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lang="en-US" sz="1200">
                <a:solidFill>
                  <a:schemeClr val="dk1"/>
                </a:solidFill>
                <a:latin typeface="Open Sans Medium"/>
                <a:ea typeface="Open Sans Medium"/>
                <a:cs typeface="Open Sans Medium"/>
                <a:sym typeface="Open Sans Medium"/>
              </a:rPr>
              <a:t>any</a:t>
            </a:r>
            <a:endParaRPr b="0" i="0" sz="1200" u="none" cap="none" strike="noStrike">
              <a:solidFill>
                <a:schemeClr val="dk1"/>
              </a:solidFill>
              <a:latin typeface="Open Sans Medium"/>
              <a:ea typeface="Open Sans Medium"/>
              <a:cs typeface="Open Sans Medium"/>
              <a:sym typeface="Open Sans Medium"/>
            </a:endParaRPr>
          </a:p>
        </p:txBody>
      </p:sp>
      <p:sp>
        <p:nvSpPr>
          <p:cNvPr id="386" name="Google Shape;386;p26"/>
          <p:cNvSpPr txBox="1"/>
          <p:nvPr/>
        </p:nvSpPr>
        <p:spPr>
          <a:xfrm>
            <a:off x="4571925" y="2288319"/>
            <a:ext cx="1371300" cy="451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chemeClr val="dk1"/>
                </a:solidFill>
                <a:latin typeface="Open Sans Medium"/>
                <a:ea typeface="Open Sans Medium"/>
                <a:cs typeface="Open Sans Medium"/>
                <a:sym typeface="Open Sans Medium"/>
              </a:rPr>
              <a:t>Male and female</a:t>
            </a:r>
            <a:endParaRPr b="0" i="0" sz="1200" u="none" cap="none" strike="noStrike">
              <a:solidFill>
                <a:schemeClr val="dk1"/>
              </a:solidFill>
              <a:latin typeface="Open Sans Medium"/>
              <a:ea typeface="Open Sans Medium"/>
              <a:cs typeface="Open Sans Medium"/>
              <a:sym typeface="Open Sans Medium"/>
            </a:endParaRPr>
          </a:p>
        </p:txBody>
      </p:sp>
      <p:sp>
        <p:nvSpPr>
          <p:cNvPr id="387" name="Google Shape;387;p26"/>
          <p:cNvSpPr txBox="1"/>
          <p:nvPr/>
        </p:nvSpPr>
        <p:spPr>
          <a:xfrm>
            <a:off x="4571925" y="2797775"/>
            <a:ext cx="1371300" cy="451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chemeClr val="dk1"/>
                </a:solidFill>
                <a:latin typeface="Open Sans Medium"/>
                <a:ea typeface="Open Sans Medium"/>
                <a:cs typeface="Open Sans Medium"/>
                <a:sym typeface="Open Sans Medium"/>
              </a:rPr>
              <a:t>all</a:t>
            </a:r>
            <a:endParaRPr b="0" i="0" sz="1200" u="none" cap="none" strike="noStrike">
              <a:solidFill>
                <a:schemeClr val="dk1"/>
              </a:solidFill>
              <a:latin typeface="Open Sans Medium"/>
              <a:ea typeface="Open Sans Medium"/>
              <a:cs typeface="Open Sans Medium"/>
              <a:sym typeface="Open Sans Medium"/>
            </a:endParaRPr>
          </a:p>
        </p:txBody>
      </p:sp>
      <p:sp>
        <p:nvSpPr>
          <p:cNvPr id="388" name="Google Shape;388;p26"/>
          <p:cNvSpPr txBox="1"/>
          <p:nvPr/>
        </p:nvSpPr>
        <p:spPr>
          <a:xfrm>
            <a:off x="4571925" y="3307231"/>
            <a:ext cx="1371300" cy="451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chemeClr val="dk1"/>
                </a:solidFill>
                <a:latin typeface="Open Sans Medium"/>
                <a:ea typeface="Open Sans Medium"/>
                <a:cs typeface="Open Sans Medium"/>
                <a:sym typeface="Open Sans Medium"/>
              </a:rPr>
              <a:t>Any</a:t>
            </a:r>
            <a:endParaRPr b="0" i="0" sz="1200" u="none" cap="none" strike="noStrike">
              <a:solidFill>
                <a:schemeClr val="dk1"/>
              </a:solidFill>
              <a:latin typeface="Open Sans Medium"/>
              <a:ea typeface="Open Sans Medium"/>
              <a:cs typeface="Open Sans Medium"/>
              <a:sym typeface="Open Sans Medium"/>
            </a:endParaRPr>
          </a:p>
        </p:txBody>
      </p:sp>
      <p:sp>
        <p:nvSpPr>
          <p:cNvPr id="389" name="Google Shape;389;p26"/>
          <p:cNvSpPr txBox="1"/>
          <p:nvPr/>
        </p:nvSpPr>
        <p:spPr>
          <a:xfrm>
            <a:off x="3200700" y="3816687"/>
            <a:ext cx="1371300" cy="451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chemeClr val="dk1"/>
                </a:solidFill>
                <a:latin typeface="Work Sans"/>
                <a:ea typeface="Work Sans"/>
                <a:cs typeface="Work Sans"/>
                <a:sym typeface="Work Sans"/>
              </a:rPr>
              <a:t>Income</a:t>
            </a:r>
            <a:endParaRPr b="1" i="0" sz="1200" u="none" cap="none" strike="noStrike">
              <a:solidFill>
                <a:schemeClr val="dk1"/>
              </a:solidFill>
              <a:latin typeface="Work Sans"/>
              <a:ea typeface="Work Sans"/>
              <a:cs typeface="Work Sans"/>
              <a:sym typeface="Work Sans"/>
            </a:endParaRPr>
          </a:p>
        </p:txBody>
      </p:sp>
      <p:sp>
        <p:nvSpPr>
          <p:cNvPr id="390" name="Google Shape;390;p26"/>
          <p:cNvSpPr txBox="1"/>
          <p:nvPr/>
        </p:nvSpPr>
        <p:spPr>
          <a:xfrm>
            <a:off x="4571925" y="3816687"/>
            <a:ext cx="1371300" cy="451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chemeClr val="dk1"/>
                </a:solidFill>
                <a:latin typeface="Open Sans Medium"/>
                <a:ea typeface="Open Sans Medium"/>
                <a:cs typeface="Open Sans Medium"/>
                <a:sym typeface="Open Sans Medium"/>
              </a:rPr>
              <a:t>Any</a:t>
            </a:r>
            <a:endParaRPr b="0" i="0" sz="1200" u="none" cap="none" strike="noStrike">
              <a:solidFill>
                <a:schemeClr val="dk1"/>
              </a:solidFill>
              <a:latin typeface="Open Sans Medium"/>
              <a:ea typeface="Open Sans Medium"/>
              <a:cs typeface="Open Sans Medium"/>
              <a:sym typeface="Open Sans Medium"/>
            </a:endParaRPr>
          </a:p>
        </p:txBody>
      </p:sp>
      <p:sp>
        <p:nvSpPr>
          <p:cNvPr id="391" name="Google Shape;391;p26"/>
          <p:cNvSpPr txBox="1"/>
          <p:nvPr/>
        </p:nvSpPr>
        <p:spPr>
          <a:xfrm>
            <a:off x="5999600" y="1128425"/>
            <a:ext cx="2424300" cy="4842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Work Sans"/>
                <a:ea typeface="Work Sans"/>
                <a:cs typeface="Work Sans"/>
                <a:sym typeface="Work Sans"/>
              </a:rPr>
              <a:t>Behavior</a:t>
            </a:r>
            <a:endParaRPr b="1" i="0" sz="1800" u="none" cap="none" strike="noStrike">
              <a:solidFill>
                <a:schemeClr val="dk1"/>
              </a:solidFill>
              <a:latin typeface="Work Sans"/>
              <a:ea typeface="Work Sans"/>
              <a:cs typeface="Work Sans"/>
              <a:sym typeface="Work Sans"/>
            </a:endParaRPr>
          </a:p>
        </p:txBody>
      </p:sp>
      <p:sp>
        <p:nvSpPr>
          <p:cNvPr id="392" name="Google Shape;392;p26"/>
          <p:cNvSpPr txBox="1"/>
          <p:nvPr/>
        </p:nvSpPr>
        <p:spPr>
          <a:xfrm>
            <a:off x="5999613" y="1778825"/>
            <a:ext cx="2424300" cy="2489400"/>
          </a:xfrm>
          <a:prstGeom prst="rect">
            <a:avLst/>
          </a:prstGeom>
          <a:noFill/>
          <a:ln>
            <a:noFill/>
          </a:ln>
        </p:spPr>
        <p:txBody>
          <a:bodyPr anchorCtr="0" anchor="t" bIns="91425" lIns="91425" spcFirstLastPara="1" rIns="91425" wrap="square" tIns="91425">
            <a:noAutofit/>
          </a:bodyPr>
          <a:lstStyle/>
          <a:p>
            <a:pPr indent="-304800" lvl="0" marL="457200" marR="0" rtl="0" algn="l">
              <a:lnSpc>
                <a:spcPct val="100000"/>
              </a:lnSpc>
              <a:spcBef>
                <a:spcPts val="0"/>
              </a:spcBef>
              <a:spcAft>
                <a:spcPts val="0"/>
              </a:spcAft>
              <a:buClr>
                <a:schemeClr val="dk1"/>
              </a:buClr>
              <a:buSzPts val="1200"/>
              <a:buFont typeface="Open Sans Medium"/>
              <a:buChar char="●"/>
            </a:pPr>
            <a:r>
              <a:rPr lang="en-US" sz="1200">
                <a:solidFill>
                  <a:schemeClr val="dk1"/>
                </a:solidFill>
                <a:latin typeface="Open Sans Medium"/>
                <a:ea typeface="Open Sans Medium"/>
                <a:cs typeface="Open Sans Medium"/>
                <a:sym typeface="Open Sans Medium"/>
              </a:rPr>
              <a:t>local farmers seeking a wider customer base for their profit</a:t>
            </a:r>
            <a:endParaRPr b="0" i="0" sz="1200" u="none" cap="none" strike="noStrike">
              <a:solidFill>
                <a:schemeClr val="dk1"/>
              </a:solidFill>
              <a:latin typeface="Open Sans Medium"/>
              <a:ea typeface="Open Sans Medium"/>
              <a:cs typeface="Open Sans Medium"/>
              <a:sym typeface="Open Sans Medium"/>
            </a:endParaRPr>
          </a:p>
          <a:p>
            <a:pPr indent="-304800" lvl="0" marL="457200" marR="0" rtl="0" algn="l">
              <a:lnSpc>
                <a:spcPct val="100000"/>
              </a:lnSpc>
              <a:spcBef>
                <a:spcPts val="1000"/>
              </a:spcBef>
              <a:spcAft>
                <a:spcPts val="1000"/>
              </a:spcAft>
              <a:buClr>
                <a:schemeClr val="dk1"/>
              </a:buClr>
              <a:buSzPts val="1200"/>
              <a:buFont typeface="Open Sans Medium"/>
              <a:buChar char="●"/>
            </a:pPr>
            <a:r>
              <a:rPr lang="en-US" sz="1200">
                <a:solidFill>
                  <a:schemeClr val="dk1"/>
                </a:solidFill>
                <a:latin typeface="Open Sans Medium"/>
                <a:ea typeface="Open Sans Medium"/>
                <a:cs typeface="Open Sans Medium"/>
                <a:sym typeface="Open Sans Medium"/>
              </a:rPr>
              <a:t>consumers yearning for fresh, local produce delivered directly to their doors.</a:t>
            </a:r>
            <a:endParaRPr b="0" i="0" sz="1200" u="none" cap="none" strike="noStrike">
              <a:solidFill>
                <a:schemeClr val="dk1"/>
              </a:solidFill>
              <a:latin typeface="Open Sans Medium"/>
              <a:ea typeface="Open Sans Medium"/>
              <a:cs typeface="Open Sans Medium"/>
              <a:sym typeface="Open Sans Medium"/>
            </a:endParaRPr>
          </a:p>
        </p:txBody>
      </p:sp>
      <p:pic>
        <p:nvPicPr>
          <p:cNvPr id="393" name="Google Shape;393;p26"/>
          <p:cNvPicPr preferRelativeResize="0"/>
          <p:nvPr/>
        </p:nvPicPr>
        <p:blipFill rotWithShape="1">
          <a:blip r:embed="rId3">
            <a:alphaModFix/>
          </a:blip>
          <a:srcRect b="0" l="0" r="0" t="0"/>
          <a:stretch/>
        </p:blipFill>
        <p:spPr>
          <a:xfrm>
            <a:off x="806824" y="1681338"/>
            <a:ext cx="2187387" cy="1430806"/>
          </a:xfrm>
          <a:prstGeom prst="rect">
            <a:avLst/>
          </a:prstGeom>
          <a:noFill/>
          <a:ln>
            <a:noFill/>
          </a:ln>
        </p:spPr>
      </p:pic>
      <p:sp>
        <p:nvSpPr>
          <p:cNvPr id="394" name="Google Shape;394;p2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sp>
        <p:nvSpPr>
          <p:cNvPr id="399" name="Google Shape;399;p27"/>
          <p:cNvSpPr txBox="1"/>
          <p:nvPr>
            <p:ph type="title"/>
          </p:nvPr>
        </p:nvSpPr>
        <p:spPr>
          <a:xfrm>
            <a:off x="811975" y="617175"/>
            <a:ext cx="4294800" cy="572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US" sz="3200"/>
              <a:t>Experimental Setup</a:t>
            </a:r>
            <a:endParaRPr>
              <a:solidFill>
                <a:schemeClr val="accent2"/>
              </a:solidFill>
            </a:endParaRPr>
          </a:p>
        </p:txBody>
      </p:sp>
      <p:sp>
        <p:nvSpPr>
          <p:cNvPr id="400" name="Google Shape;400;p27"/>
          <p:cNvSpPr txBox="1"/>
          <p:nvPr>
            <p:ph idx="1" type="subTitle"/>
          </p:nvPr>
        </p:nvSpPr>
        <p:spPr>
          <a:xfrm>
            <a:off x="811975" y="1376129"/>
            <a:ext cx="4238143" cy="3058412"/>
          </a:xfrm>
          <a:prstGeom prst="rect">
            <a:avLst/>
          </a:prstGeom>
          <a:noFill/>
          <a:ln>
            <a:noFill/>
          </a:ln>
        </p:spPr>
        <p:txBody>
          <a:bodyPr anchorCtr="0" anchor="t" bIns="91425" lIns="91425" spcFirstLastPara="1" rIns="91425" wrap="square" tIns="91425">
            <a:noAutofit/>
          </a:bodyPr>
          <a:lstStyle/>
          <a:p>
            <a:pPr indent="-285750" lvl="0" marL="285750" rtl="0" algn="l">
              <a:lnSpc>
                <a:spcPct val="150000"/>
              </a:lnSpc>
              <a:spcBef>
                <a:spcPts val="0"/>
              </a:spcBef>
              <a:spcAft>
                <a:spcPts val="0"/>
              </a:spcAft>
              <a:buSzPts val="1200"/>
              <a:buFont typeface="Noto Sans Symbols"/>
              <a:buChar char="⮚"/>
            </a:pPr>
            <a:r>
              <a:rPr lang="en-US" sz="1400"/>
              <a:t>React Native</a:t>
            </a:r>
            <a:r>
              <a:rPr lang="en-US" sz="1400"/>
              <a:t> </a:t>
            </a:r>
            <a:r>
              <a:rPr i="1" lang="en-US" sz="1100"/>
              <a:t>(</a:t>
            </a:r>
            <a:r>
              <a:rPr i="1" lang="en-US" sz="1100"/>
              <a:t>Version ^0.72.0</a:t>
            </a:r>
            <a:r>
              <a:rPr i="1" lang="en-US" sz="1100"/>
              <a:t>) </a:t>
            </a:r>
            <a:endParaRPr/>
          </a:p>
          <a:p>
            <a:pPr indent="-285750" lvl="0" marL="285750" rtl="0" algn="l">
              <a:lnSpc>
                <a:spcPct val="150000"/>
              </a:lnSpc>
              <a:spcBef>
                <a:spcPts val="0"/>
              </a:spcBef>
              <a:spcAft>
                <a:spcPts val="0"/>
              </a:spcAft>
              <a:buSzPts val="1200"/>
              <a:buFont typeface="Noto Sans Symbols"/>
              <a:buChar char="⮚"/>
            </a:pPr>
            <a:r>
              <a:rPr lang="en-US" sz="1400"/>
              <a:t>Node JS</a:t>
            </a:r>
            <a:r>
              <a:rPr lang="en-US" sz="1400"/>
              <a:t> </a:t>
            </a:r>
            <a:r>
              <a:rPr b="0" i="1" lang="en-US" sz="1100" u="none" cap="none" strike="noStrike">
                <a:solidFill>
                  <a:srgbClr val="191919"/>
                </a:solidFill>
                <a:latin typeface="Open Sans Medium"/>
                <a:ea typeface="Open Sans Medium"/>
                <a:cs typeface="Open Sans Medium"/>
                <a:sym typeface="Open Sans Medium"/>
              </a:rPr>
              <a:t>(Version ^</a:t>
            </a:r>
            <a:r>
              <a:rPr i="1" lang="en-US" sz="1100">
                <a:solidFill>
                  <a:srgbClr val="191919"/>
                </a:solidFill>
              </a:rPr>
              <a:t>20.7.0</a:t>
            </a:r>
            <a:r>
              <a:rPr b="0" i="1" lang="en-US" sz="1100" u="none" cap="none" strike="noStrike">
                <a:solidFill>
                  <a:srgbClr val="191919"/>
                </a:solidFill>
                <a:latin typeface="Open Sans Medium"/>
                <a:ea typeface="Open Sans Medium"/>
                <a:cs typeface="Open Sans Medium"/>
                <a:sym typeface="Open Sans Medium"/>
              </a:rPr>
              <a:t>) </a:t>
            </a:r>
            <a:endParaRPr sz="1400"/>
          </a:p>
          <a:p>
            <a:pPr indent="-285750" lvl="0" marL="285750" rtl="0" algn="l">
              <a:lnSpc>
                <a:spcPct val="150000"/>
              </a:lnSpc>
              <a:spcBef>
                <a:spcPts val="0"/>
              </a:spcBef>
              <a:spcAft>
                <a:spcPts val="0"/>
              </a:spcAft>
              <a:buSzPts val="1200"/>
              <a:buFont typeface="Noto Sans Symbols"/>
              <a:buChar char="⮚"/>
            </a:pPr>
            <a:r>
              <a:rPr lang="en-US" sz="1400"/>
              <a:t>MongoDB </a:t>
            </a:r>
            <a:r>
              <a:rPr b="0" i="1" lang="en-US" sz="1100" u="none" cap="none" strike="noStrike">
                <a:solidFill>
                  <a:srgbClr val="191919"/>
                </a:solidFill>
                <a:latin typeface="Open Sans Medium"/>
                <a:ea typeface="Open Sans Medium"/>
                <a:cs typeface="Open Sans Medium"/>
                <a:sym typeface="Open Sans Medium"/>
              </a:rPr>
              <a:t>(Version </a:t>
            </a:r>
            <a:r>
              <a:rPr i="1" lang="en-US" sz="1100">
                <a:solidFill>
                  <a:srgbClr val="191919"/>
                </a:solidFill>
              </a:rPr>
              <a:t>6.3</a:t>
            </a:r>
            <a:r>
              <a:rPr b="0" i="1" lang="en-US" sz="1100" u="none" cap="none" strike="noStrike">
                <a:solidFill>
                  <a:srgbClr val="191919"/>
                </a:solidFill>
                <a:latin typeface="Open Sans Medium"/>
                <a:ea typeface="Open Sans Medium"/>
                <a:cs typeface="Open Sans Medium"/>
                <a:sym typeface="Open Sans Medium"/>
              </a:rPr>
              <a:t>) </a:t>
            </a:r>
            <a:endParaRPr sz="1400"/>
          </a:p>
          <a:p>
            <a:pPr indent="-285750" lvl="0" marL="285750" rtl="0" algn="l">
              <a:lnSpc>
                <a:spcPct val="150000"/>
              </a:lnSpc>
              <a:spcBef>
                <a:spcPts val="0"/>
              </a:spcBef>
              <a:spcAft>
                <a:spcPts val="0"/>
              </a:spcAft>
              <a:buSzPts val="1200"/>
              <a:buFont typeface="Noto Sans Symbols"/>
              <a:buChar char="⮚"/>
            </a:pPr>
            <a:r>
              <a:rPr lang="en-US" sz="1400"/>
              <a:t>Android Studio </a:t>
            </a:r>
            <a:r>
              <a:rPr lang="en-US" sz="1400"/>
              <a:t> </a:t>
            </a:r>
            <a:r>
              <a:rPr i="1" lang="en-US" sz="1100"/>
              <a:t>(Version IntelliJ)</a:t>
            </a:r>
            <a:endParaRPr/>
          </a:p>
          <a:p>
            <a:pPr indent="-285750" lvl="0" marL="285750" rtl="0" algn="l">
              <a:lnSpc>
                <a:spcPct val="150000"/>
              </a:lnSpc>
              <a:spcBef>
                <a:spcPts val="0"/>
              </a:spcBef>
              <a:spcAft>
                <a:spcPts val="0"/>
              </a:spcAft>
              <a:buSzPts val="1200"/>
              <a:buFont typeface="Noto Sans Symbols"/>
              <a:buChar char="⮚"/>
            </a:pPr>
            <a:r>
              <a:rPr lang="en-US" sz="1400"/>
              <a:t>VS Code</a:t>
            </a:r>
            <a:endParaRPr/>
          </a:p>
          <a:p>
            <a:pPr indent="-285750" lvl="0" marL="285750" rtl="0" algn="l">
              <a:lnSpc>
                <a:spcPct val="150000"/>
              </a:lnSpc>
              <a:spcBef>
                <a:spcPts val="0"/>
              </a:spcBef>
              <a:spcAft>
                <a:spcPts val="0"/>
              </a:spcAft>
              <a:buSzPts val="1200"/>
              <a:buFont typeface="Noto Sans Symbols"/>
              <a:buChar char="⮚"/>
            </a:pPr>
            <a:r>
              <a:rPr lang="en-US" sz="1400"/>
              <a:t>Figma</a:t>
            </a:r>
            <a:r>
              <a:rPr b="0" i="1" lang="en-US" sz="1100" u="none" cap="none" strike="noStrike">
                <a:solidFill>
                  <a:srgbClr val="191919"/>
                </a:solidFill>
                <a:latin typeface="Open Sans Medium"/>
                <a:ea typeface="Open Sans Medium"/>
                <a:cs typeface="Open Sans Medium"/>
                <a:sym typeface="Open Sans Medium"/>
              </a:rPr>
              <a:t> </a:t>
            </a:r>
            <a:endParaRPr i="1" sz="1400"/>
          </a:p>
          <a:p>
            <a:pPr indent="-209550" lvl="0" marL="285750" rtl="0" algn="l">
              <a:lnSpc>
                <a:spcPct val="150000"/>
              </a:lnSpc>
              <a:spcBef>
                <a:spcPts val="0"/>
              </a:spcBef>
              <a:spcAft>
                <a:spcPts val="0"/>
              </a:spcAft>
              <a:buSzPts val="1200"/>
              <a:buFont typeface="Noto Sans Symbols"/>
              <a:buNone/>
            </a:pPr>
            <a:r>
              <a:t/>
            </a:r>
            <a:endParaRPr i="1" sz="1100"/>
          </a:p>
          <a:p>
            <a:pPr indent="0" lvl="0" marL="0" rtl="0" algn="l">
              <a:lnSpc>
                <a:spcPct val="150000"/>
              </a:lnSpc>
              <a:spcBef>
                <a:spcPts val="0"/>
              </a:spcBef>
              <a:spcAft>
                <a:spcPts val="0"/>
              </a:spcAft>
              <a:buSzPts val="1200"/>
              <a:buNone/>
            </a:pPr>
            <a:r>
              <a:t/>
            </a:r>
            <a:endParaRPr i="1" sz="1100"/>
          </a:p>
          <a:p>
            <a:pPr indent="-209550" lvl="0" marL="285750" rtl="0" algn="l">
              <a:lnSpc>
                <a:spcPct val="150000"/>
              </a:lnSpc>
              <a:spcBef>
                <a:spcPts val="0"/>
              </a:spcBef>
              <a:spcAft>
                <a:spcPts val="0"/>
              </a:spcAft>
              <a:buSzPts val="1200"/>
              <a:buFont typeface="Noto Sans Symbols"/>
              <a:buNone/>
            </a:pPr>
            <a:r>
              <a:t/>
            </a:r>
            <a:endParaRPr sz="1400"/>
          </a:p>
        </p:txBody>
      </p:sp>
      <p:pic>
        <p:nvPicPr>
          <p:cNvPr id="401" name="Google Shape;401;p27"/>
          <p:cNvPicPr preferRelativeResize="0"/>
          <p:nvPr/>
        </p:nvPicPr>
        <p:blipFill rotWithShape="1">
          <a:blip r:embed="rId3">
            <a:alphaModFix/>
          </a:blip>
          <a:srcRect b="0" l="0" r="0" t="0"/>
          <a:stretch/>
        </p:blipFill>
        <p:spPr>
          <a:xfrm>
            <a:off x="8167579" y="1369460"/>
            <a:ext cx="445421" cy="667945"/>
          </a:xfrm>
          <a:prstGeom prst="rect">
            <a:avLst/>
          </a:prstGeom>
          <a:noFill/>
          <a:ln>
            <a:noFill/>
          </a:ln>
        </p:spPr>
      </p:pic>
      <p:pic>
        <p:nvPicPr>
          <p:cNvPr id="402" name="Google Shape;402;p27"/>
          <p:cNvPicPr preferRelativeResize="0"/>
          <p:nvPr/>
        </p:nvPicPr>
        <p:blipFill rotWithShape="1">
          <a:blip r:embed="rId4">
            <a:alphaModFix/>
          </a:blip>
          <a:srcRect b="0" l="0" r="0" t="0"/>
          <a:stretch/>
        </p:blipFill>
        <p:spPr>
          <a:xfrm>
            <a:off x="6284468" y="1369442"/>
            <a:ext cx="1264357" cy="830794"/>
          </a:xfrm>
          <a:prstGeom prst="rect">
            <a:avLst/>
          </a:prstGeom>
          <a:noFill/>
          <a:ln>
            <a:noFill/>
          </a:ln>
        </p:spPr>
      </p:pic>
      <p:pic>
        <p:nvPicPr>
          <p:cNvPr id="403" name="Google Shape;403;p27"/>
          <p:cNvPicPr preferRelativeResize="0"/>
          <p:nvPr/>
        </p:nvPicPr>
        <p:blipFill rotWithShape="1">
          <a:blip r:embed="rId5">
            <a:alphaModFix/>
          </a:blip>
          <a:srcRect b="0" l="0" r="0" t="0"/>
          <a:stretch/>
        </p:blipFill>
        <p:spPr>
          <a:xfrm>
            <a:off x="5604433" y="2644134"/>
            <a:ext cx="1703294" cy="459091"/>
          </a:xfrm>
          <a:prstGeom prst="rect">
            <a:avLst/>
          </a:prstGeom>
          <a:noFill/>
          <a:ln>
            <a:noFill/>
          </a:ln>
        </p:spPr>
      </p:pic>
      <p:pic>
        <p:nvPicPr>
          <p:cNvPr id="404" name="Google Shape;404;p27"/>
          <p:cNvPicPr preferRelativeResize="0"/>
          <p:nvPr/>
        </p:nvPicPr>
        <p:blipFill rotWithShape="1">
          <a:blip r:embed="rId6">
            <a:alphaModFix/>
          </a:blip>
          <a:srcRect b="0" l="0" r="0" t="0"/>
          <a:stretch/>
        </p:blipFill>
        <p:spPr>
          <a:xfrm>
            <a:off x="6106099" y="3502212"/>
            <a:ext cx="1289175" cy="788800"/>
          </a:xfrm>
          <a:prstGeom prst="rect">
            <a:avLst/>
          </a:prstGeom>
          <a:noFill/>
          <a:ln>
            <a:noFill/>
          </a:ln>
        </p:spPr>
      </p:pic>
      <p:sp>
        <p:nvSpPr>
          <p:cNvPr id="405" name="Google Shape;405;p2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pic>
        <p:nvPicPr>
          <p:cNvPr id="406" name="Google Shape;406;p27"/>
          <p:cNvPicPr preferRelativeResize="0"/>
          <p:nvPr/>
        </p:nvPicPr>
        <p:blipFill>
          <a:blip r:embed="rId7">
            <a:alphaModFix/>
          </a:blip>
          <a:stretch>
            <a:fillRect/>
          </a:stretch>
        </p:blipFill>
        <p:spPr>
          <a:xfrm>
            <a:off x="7862025" y="3502200"/>
            <a:ext cx="1056525" cy="1056525"/>
          </a:xfrm>
          <a:prstGeom prst="rect">
            <a:avLst/>
          </a:prstGeom>
          <a:noFill/>
          <a:ln>
            <a:noFill/>
          </a:ln>
        </p:spPr>
      </p:pic>
      <p:pic>
        <p:nvPicPr>
          <p:cNvPr id="407" name="Google Shape;407;p27"/>
          <p:cNvPicPr preferRelativeResize="0"/>
          <p:nvPr/>
        </p:nvPicPr>
        <p:blipFill>
          <a:blip r:embed="rId8">
            <a:alphaModFix/>
          </a:blip>
          <a:stretch>
            <a:fillRect/>
          </a:stretch>
        </p:blipFill>
        <p:spPr>
          <a:xfrm>
            <a:off x="7548825" y="2259913"/>
            <a:ext cx="1182600" cy="11826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sp>
        <p:nvSpPr>
          <p:cNvPr id="412" name="Google Shape;412;p28"/>
          <p:cNvSpPr txBox="1"/>
          <p:nvPr>
            <p:ph type="title"/>
          </p:nvPr>
        </p:nvSpPr>
        <p:spPr>
          <a:xfrm>
            <a:off x="4190484" y="1252191"/>
            <a:ext cx="3510000" cy="572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US" sz="3200"/>
              <a:t>Conclusion</a:t>
            </a:r>
            <a:endParaRPr/>
          </a:p>
        </p:txBody>
      </p:sp>
      <p:sp>
        <p:nvSpPr>
          <p:cNvPr id="413" name="Google Shape;413;p28"/>
          <p:cNvSpPr txBox="1"/>
          <p:nvPr>
            <p:ph idx="1" type="subTitle"/>
          </p:nvPr>
        </p:nvSpPr>
        <p:spPr>
          <a:xfrm>
            <a:off x="4292084" y="1904733"/>
            <a:ext cx="4329950" cy="986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US" sz="1400"/>
              <a:t>The proposed mobile application is poised to revolutionize the agricultural market in Pakistan. By directly connecting farmers with consumers, it promises to enhance the livelihoods of farmers and provide consumers with healthier, fresher food options. This initiative not only stands to benefit individual stakeholders but also aims to contribute to the sustainability and resilience of the national economy.</a:t>
            </a:r>
            <a:endParaRPr sz="1400"/>
          </a:p>
        </p:txBody>
      </p:sp>
      <p:grpSp>
        <p:nvGrpSpPr>
          <p:cNvPr id="414" name="Google Shape;414;p28"/>
          <p:cNvGrpSpPr/>
          <p:nvPr/>
        </p:nvGrpSpPr>
        <p:grpSpPr>
          <a:xfrm rot="684446">
            <a:off x="503937" y="14674"/>
            <a:ext cx="644747" cy="948651"/>
            <a:chOff x="1833160" y="3897046"/>
            <a:chExt cx="444015" cy="653258"/>
          </a:xfrm>
        </p:grpSpPr>
        <p:sp>
          <p:nvSpPr>
            <p:cNvPr id="415" name="Google Shape;415;p28"/>
            <p:cNvSpPr/>
            <p:nvPr/>
          </p:nvSpPr>
          <p:spPr>
            <a:xfrm>
              <a:off x="1833160" y="3914320"/>
              <a:ext cx="444015" cy="635984"/>
            </a:xfrm>
            <a:custGeom>
              <a:rect b="b" l="l" r="r" t="t"/>
              <a:pathLst>
                <a:path extrusionOk="0" h="14027" w="9793">
                  <a:moveTo>
                    <a:pt x="1827" y="0"/>
                  </a:moveTo>
                  <a:lnTo>
                    <a:pt x="1546" y="130"/>
                  </a:lnTo>
                  <a:lnTo>
                    <a:pt x="1832" y="766"/>
                  </a:lnTo>
                  <a:cubicBezTo>
                    <a:pt x="1822" y="1214"/>
                    <a:pt x="1713" y="2058"/>
                    <a:pt x="1176" y="3157"/>
                  </a:cubicBezTo>
                  <a:cubicBezTo>
                    <a:pt x="491" y="4557"/>
                    <a:pt x="0" y="6160"/>
                    <a:pt x="842" y="6160"/>
                  </a:cubicBezTo>
                  <a:cubicBezTo>
                    <a:pt x="884" y="6160"/>
                    <a:pt x="929" y="6156"/>
                    <a:pt x="978" y="6147"/>
                  </a:cubicBezTo>
                  <a:cubicBezTo>
                    <a:pt x="2004" y="5970"/>
                    <a:pt x="2530" y="3418"/>
                    <a:pt x="2098" y="1360"/>
                  </a:cubicBezTo>
                  <a:lnTo>
                    <a:pt x="2098" y="1360"/>
                  </a:lnTo>
                  <a:lnTo>
                    <a:pt x="3343" y="4074"/>
                  </a:lnTo>
                  <a:cubicBezTo>
                    <a:pt x="3307" y="4553"/>
                    <a:pt x="3161" y="5314"/>
                    <a:pt x="2697" y="6257"/>
                  </a:cubicBezTo>
                  <a:cubicBezTo>
                    <a:pt x="2013" y="7654"/>
                    <a:pt x="1527" y="9255"/>
                    <a:pt x="2365" y="9255"/>
                  </a:cubicBezTo>
                  <a:cubicBezTo>
                    <a:pt x="2408" y="9255"/>
                    <a:pt x="2454" y="9251"/>
                    <a:pt x="2504" y="9242"/>
                  </a:cubicBezTo>
                  <a:cubicBezTo>
                    <a:pt x="3468" y="9080"/>
                    <a:pt x="3989" y="6820"/>
                    <a:pt x="3692" y="4840"/>
                  </a:cubicBezTo>
                  <a:lnTo>
                    <a:pt x="3692" y="4840"/>
                  </a:lnTo>
                  <a:lnTo>
                    <a:pt x="5286" y="8330"/>
                  </a:lnTo>
                  <a:cubicBezTo>
                    <a:pt x="5224" y="8752"/>
                    <a:pt x="5094" y="9159"/>
                    <a:pt x="4901" y="9539"/>
                  </a:cubicBezTo>
                  <a:cubicBezTo>
                    <a:pt x="4469" y="10417"/>
                    <a:pt x="4160" y="11427"/>
                    <a:pt x="4690" y="11427"/>
                  </a:cubicBezTo>
                  <a:cubicBezTo>
                    <a:pt x="4716" y="11427"/>
                    <a:pt x="4745" y="11425"/>
                    <a:pt x="4776" y="11420"/>
                  </a:cubicBezTo>
                  <a:cubicBezTo>
                    <a:pt x="5338" y="11326"/>
                    <a:pt x="5661" y="10096"/>
                    <a:pt x="5557" y="8924"/>
                  </a:cubicBezTo>
                  <a:lnTo>
                    <a:pt x="5557" y="8924"/>
                  </a:lnTo>
                  <a:lnTo>
                    <a:pt x="6078" y="10049"/>
                  </a:lnTo>
                  <a:cubicBezTo>
                    <a:pt x="6229" y="10550"/>
                    <a:pt x="6313" y="11065"/>
                    <a:pt x="6328" y="11581"/>
                  </a:cubicBezTo>
                  <a:cubicBezTo>
                    <a:pt x="6337" y="12832"/>
                    <a:pt x="6546" y="14026"/>
                    <a:pt x="7043" y="14026"/>
                  </a:cubicBezTo>
                  <a:cubicBezTo>
                    <a:pt x="7113" y="14026"/>
                    <a:pt x="7189" y="14002"/>
                    <a:pt x="7271" y="13951"/>
                  </a:cubicBezTo>
                  <a:cubicBezTo>
                    <a:pt x="7928" y="13540"/>
                    <a:pt x="7422" y="11222"/>
                    <a:pt x="6297" y="9779"/>
                  </a:cubicBezTo>
                  <a:lnTo>
                    <a:pt x="6031" y="9195"/>
                  </a:lnTo>
                  <a:lnTo>
                    <a:pt x="6031" y="9195"/>
                  </a:lnTo>
                  <a:cubicBezTo>
                    <a:pt x="6686" y="10067"/>
                    <a:pt x="7772" y="10772"/>
                    <a:pt x="8429" y="10772"/>
                  </a:cubicBezTo>
                  <a:cubicBezTo>
                    <a:pt x="8577" y="10772"/>
                    <a:pt x="8703" y="10736"/>
                    <a:pt x="8798" y="10659"/>
                  </a:cubicBezTo>
                  <a:cubicBezTo>
                    <a:pt x="9308" y="10242"/>
                    <a:pt x="8287" y="9784"/>
                    <a:pt x="7292" y="9523"/>
                  </a:cubicBezTo>
                  <a:cubicBezTo>
                    <a:pt x="6531" y="9320"/>
                    <a:pt x="6083" y="9018"/>
                    <a:pt x="5870" y="8841"/>
                  </a:cubicBezTo>
                  <a:lnTo>
                    <a:pt x="4609" y="6090"/>
                  </a:lnTo>
                  <a:lnTo>
                    <a:pt x="4609" y="6090"/>
                  </a:lnTo>
                  <a:cubicBezTo>
                    <a:pt x="5651" y="7464"/>
                    <a:pt x="7370" y="8577"/>
                    <a:pt x="8405" y="8577"/>
                  </a:cubicBezTo>
                  <a:cubicBezTo>
                    <a:pt x="8638" y="8577"/>
                    <a:pt x="8837" y="8521"/>
                    <a:pt x="8985" y="8398"/>
                  </a:cubicBezTo>
                  <a:cubicBezTo>
                    <a:pt x="9793" y="7736"/>
                    <a:pt x="8183" y="7012"/>
                    <a:pt x="6599" y="6596"/>
                  </a:cubicBezTo>
                  <a:cubicBezTo>
                    <a:pt x="5406" y="6278"/>
                    <a:pt x="4692" y="5798"/>
                    <a:pt x="4349" y="5517"/>
                  </a:cubicBezTo>
                  <a:lnTo>
                    <a:pt x="2843" y="2219"/>
                  </a:lnTo>
                  <a:lnTo>
                    <a:pt x="2843" y="2219"/>
                  </a:lnTo>
                  <a:cubicBezTo>
                    <a:pt x="3889" y="3550"/>
                    <a:pt x="5552" y="4611"/>
                    <a:pt x="6563" y="4611"/>
                  </a:cubicBezTo>
                  <a:cubicBezTo>
                    <a:pt x="6795" y="4611"/>
                    <a:pt x="6993" y="4555"/>
                    <a:pt x="7141" y="4434"/>
                  </a:cubicBezTo>
                  <a:cubicBezTo>
                    <a:pt x="7933" y="3782"/>
                    <a:pt x="6755" y="3246"/>
                    <a:pt x="4979" y="2766"/>
                  </a:cubicBezTo>
                  <a:cubicBezTo>
                    <a:pt x="4093" y="2537"/>
                    <a:pt x="3265" y="2131"/>
                    <a:pt x="2546" y="1568"/>
                  </a:cubicBezTo>
                  <a:lnTo>
                    <a:pt x="1827"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6" name="Google Shape;416;p28"/>
            <p:cNvSpPr/>
            <p:nvPr/>
          </p:nvSpPr>
          <p:spPr>
            <a:xfrm>
              <a:off x="2024628" y="4329081"/>
              <a:ext cx="39128" cy="38675"/>
            </a:xfrm>
            <a:custGeom>
              <a:rect b="b" l="l" r="r" t="t"/>
              <a:pathLst>
                <a:path extrusionOk="0" h="853" w="863">
                  <a:moveTo>
                    <a:pt x="589" y="0"/>
                  </a:moveTo>
                  <a:cubicBezTo>
                    <a:pt x="574" y="5"/>
                    <a:pt x="563" y="11"/>
                    <a:pt x="548" y="16"/>
                  </a:cubicBezTo>
                  <a:cubicBezTo>
                    <a:pt x="490" y="84"/>
                    <a:pt x="417" y="141"/>
                    <a:pt x="334" y="177"/>
                  </a:cubicBezTo>
                  <a:cubicBezTo>
                    <a:pt x="157" y="266"/>
                    <a:pt x="1" y="391"/>
                    <a:pt x="131" y="427"/>
                  </a:cubicBezTo>
                  <a:cubicBezTo>
                    <a:pt x="142" y="430"/>
                    <a:pt x="153" y="432"/>
                    <a:pt x="165" y="432"/>
                  </a:cubicBezTo>
                  <a:cubicBezTo>
                    <a:pt x="300" y="432"/>
                    <a:pt x="486" y="249"/>
                    <a:pt x="553" y="63"/>
                  </a:cubicBezTo>
                  <a:lnTo>
                    <a:pt x="553" y="167"/>
                  </a:lnTo>
                  <a:cubicBezTo>
                    <a:pt x="449" y="443"/>
                    <a:pt x="542" y="823"/>
                    <a:pt x="704" y="849"/>
                  </a:cubicBezTo>
                  <a:cubicBezTo>
                    <a:pt x="715" y="851"/>
                    <a:pt x="724" y="852"/>
                    <a:pt x="733" y="852"/>
                  </a:cubicBezTo>
                  <a:cubicBezTo>
                    <a:pt x="862" y="852"/>
                    <a:pt x="801" y="648"/>
                    <a:pt x="693" y="443"/>
                  </a:cubicBezTo>
                  <a:cubicBezTo>
                    <a:pt x="657" y="365"/>
                    <a:pt x="631" y="282"/>
                    <a:pt x="615" y="198"/>
                  </a:cubicBezTo>
                  <a:lnTo>
                    <a:pt x="621" y="63"/>
                  </a:lnTo>
                  <a:cubicBezTo>
                    <a:pt x="610" y="42"/>
                    <a:pt x="600" y="21"/>
                    <a:pt x="58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7" name="Google Shape;417;p28"/>
            <p:cNvSpPr/>
            <p:nvPr/>
          </p:nvSpPr>
          <p:spPr>
            <a:xfrm>
              <a:off x="2050154" y="4343227"/>
              <a:ext cx="6665" cy="21264"/>
            </a:xfrm>
            <a:custGeom>
              <a:rect b="b" l="l" r="r" t="t"/>
              <a:pathLst>
                <a:path extrusionOk="0" h="469" w="147">
                  <a:moveTo>
                    <a:pt x="5" y="1"/>
                  </a:moveTo>
                  <a:cubicBezTo>
                    <a:pt x="5" y="1"/>
                    <a:pt x="0" y="1"/>
                    <a:pt x="0" y="6"/>
                  </a:cubicBezTo>
                  <a:cubicBezTo>
                    <a:pt x="11" y="167"/>
                    <a:pt x="52" y="324"/>
                    <a:pt x="130" y="464"/>
                  </a:cubicBezTo>
                  <a:cubicBezTo>
                    <a:pt x="133" y="467"/>
                    <a:pt x="136" y="468"/>
                    <a:pt x="138" y="468"/>
                  </a:cubicBezTo>
                  <a:cubicBezTo>
                    <a:pt x="140" y="468"/>
                    <a:pt x="141" y="467"/>
                    <a:pt x="141" y="464"/>
                  </a:cubicBezTo>
                  <a:cubicBezTo>
                    <a:pt x="146" y="464"/>
                    <a:pt x="146" y="459"/>
                    <a:pt x="141" y="459"/>
                  </a:cubicBezTo>
                  <a:cubicBezTo>
                    <a:pt x="63" y="319"/>
                    <a:pt x="21" y="162"/>
                    <a:pt x="11" y="6"/>
                  </a:cubicBezTo>
                  <a:cubicBezTo>
                    <a:pt x="11" y="1"/>
                    <a:pt x="11" y="1"/>
                    <a:pt x="5"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8" name="Google Shape;418;p28"/>
            <p:cNvSpPr/>
            <p:nvPr/>
          </p:nvSpPr>
          <p:spPr>
            <a:xfrm>
              <a:off x="2033832" y="4331596"/>
              <a:ext cx="14237" cy="11652"/>
            </a:xfrm>
            <a:custGeom>
              <a:rect b="b" l="l" r="r" t="t"/>
              <a:pathLst>
                <a:path extrusionOk="0" h="257" w="314">
                  <a:moveTo>
                    <a:pt x="313" y="1"/>
                  </a:moveTo>
                  <a:lnTo>
                    <a:pt x="308" y="6"/>
                  </a:lnTo>
                  <a:cubicBezTo>
                    <a:pt x="305" y="3"/>
                    <a:pt x="304" y="2"/>
                    <a:pt x="303" y="2"/>
                  </a:cubicBezTo>
                  <a:cubicBezTo>
                    <a:pt x="302" y="2"/>
                    <a:pt x="300" y="3"/>
                    <a:pt x="298" y="6"/>
                  </a:cubicBezTo>
                  <a:cubicBezTo>
                    <a:pt x="230" y="110"/>
                    <a:pt x="126" y="199"/>
                    <a:pt x="6" y="246"/>
                  </a:cubicBezTo>
                  <a:cubicBezTo>
                    <a:pt x="6" y="246"/>
                    <a:pt x="1" y="246"/>
                    <a:pt x="6" y="256"/>
                  </a:cubicBezTo>
                  <a:lnTo>
                    <a:pt x="16" y="256"/>
                  </a:lnTo>
                  <a:cubicBezTo>
                    <a:pt x="136" y="204"/>
                    <a:pt x="240" y="121"/>
                    <a:pt x="313" y="6"/>
                  </a:cubicBezTo>
                  <a:lnTo>
                    <a:pt x="313"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9" name="Google Shape;419;p28"/>
            <p:cNvSpPr/>
            <p:nvPr/>
          </p:nvSpPr>
          <p:spPr>
            <a:xfrm>
              <a:off x="2007172" y="4270957"/>
              <a:ext cx="91179" cy="70640"/>
            </a:xfrm>
            <a:custGeom>
              <a:rect b="b" l="l" r="r" t="t"/>
              <a:pathLst>
                <a:path extrusionOk="0" h="1558" w="2011">
                  <a:moveTo>
                    <a:pt x="1106" y="1"/>
                  </a:moveTo>
                  <a:cubicBezTo>
                    <a:pt x="999" y="1"/>
                    <a:pt x="891" y="22"/>
                    <a:pt x="787" y="68"/>
                  </a:cubicBezTo>
                  <a:cubicBezTo>
                    <a:pt x="386" y="245"/>
                    <a:pt x="0" y="683"/>
                    <a:pt x="172" y="1089"/>
                  </a:cubicBezTo>
                  <a:cubicBezTo>
                    <a:pt x="281" y="1334"/>
                    <a:pt x="964" y="1350"/>
                    <a:pt x="964" y="1350"/>
                  </a:cubicBezTo>
                  <a:cubicBezTo>
                    <a:pt x="964" y="1350"/>
                    <a:pt x="1068" y="1557"/>
                    <a:pt x="1278" y="1557"/>
                  </a:cubicBezTo>
                  <a:cubicBezTo>
                    <a:pt x="1321" y="1557"/>
                    <a:pt x="1370" y="1548"/>
                    <a:pt x="1422" y="1527"/>
                  </a:cubicBezTo>
                  <a:cubicBezTo>
                    <a:pt x="1829" y="1350"/>
                    <a:pt x="2011" y="881"/>
                    <a:pt x="1834" y="480"/>
                  </a:cubicBezTo>
                  <a:cubicBezTo>
                    <a:pt x="1703" y="179"/>
                    <a:pt x="1411" y="1"/>
                    <a:pt x="110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0" name="Google Shape;420;p28"/>
            <p:cNvSpPr/>
            <p:nvPr/>
          </p:nvSpPr>
          <p:spPr>
            <a:xfrm>
              <a:off x="2015424" y="4270549"/>
              <a:ext cx="91179" cy="60937"/>
            </a:xfrm>
            <a:custGeom>
              <a:rect b="b" l="l" r="r" t="t"/>
              <a:pathLst>
                <a:path extrusionOk="0" h="1344" w="2011">
                  <a:moveTo>
                    <a:pt x="933" y="1"/>
                  </a:moveTo>
                  <a:cubicBezTo>
                    <a:pt x="828" y="1"/>
                    <a:pt x="717" y="23"/>
                    <a:pt x="605" y="72"/>
                  </a:cubicBezTo>
                  <a:cubicBezTo>
                    <a:pt x="349" y="187"/>
                    <a:pt x="42" y="385"/>
                    <a:pt x="0" y="640"/>
                  </a:cubicBezTo>
                  <a:cubicBezTo>
                    <a:pt x="105" y="546"/>
                    <a:pt x="224" y="463"/>
                    <a:pt x="360" y="406"/>
                  </a:cubicBezTo>
                  <a:cubicBezTo>
                    <a:pt x="446" y="369"/>
                    <a:pt x="537" y="352"/>
                    <a:pt x="629" y="352"/>
                  </a:cubicBezTo>
                  <a:cubicBezTo>
                    <a:pt x="967" y="352"/>
                    <a:pt x="1315" y="579"/>
                    <a:pt x="1454" y="890"/>
                  </a:cubicBezTo>
                  <a:cubicBezTo>
                    <a:pt x="1511" y="1036"/>
                    <a:pt x="1532" y="1192"/>
                    <a:pt x="1506" y="1343"/>
                  </a:cubicBezTo>
                  <a:cubicBezTo>
                    <a:pt x="2011" y="798"/>
                    <a:pt x="1566" y="1"/>
                    <a:pt x="933"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1" name="Google Shape;421;p28"/>
            <p:cNvSpPr/>
            <p:nvPr/>
          </p:nvSpPr>
          <p:spPr>
            <a:xfrm>
              <a:off x="2047297" y="4298115"/>
              <a:ext cx="5259" cy="21536"/>
            </a:xfrm>
            <a:custGeom>
              <a:rect b="b" l="l" r="r" t="t"/>
              <a:pathLst>
                <a:path extrusionOk="0" h="475" w="116">
                  <a:moveTo>
                    <a:pt x="6" y="1"/>
                  </a:moveTo>
                  <a:cubicBezTo>
                    <a:pt x="1" y="1"/>
                    <a:pt x="1" y="1"/>
                    <a:pt x="1" y="11"/>
                  </a:cubicBezTo>
                  <a:cubicBezTo>
                    <a:pt x="68" y="152"/>
                    <a:pt x="105" y="313"/>
                    <a:pt x="100" y="475"/>
                  </a:cubicBezTo>
                  <a:cubicBezTo>
                    <a:pt x="105" y="475"/>
                    <a:pt x="105" y="475"/>
                    <a:pt x="105" y="470"/>
                  </a:cubicBezTo>
                  <a:lnTo>
                    <a:pt x="115" y="470"/>
                  </a:lnTo>
                  <a:cubicBezTo>
                    <a:pt x="115" y="308"/>
                    <a:pt x="84" y="147"/>
                    <a:pt x="16"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2" name="Google Shape;422;p28"/>
            <p:cNvSpPr/>
            <p:nvPr/>
          </p:nvSpPr>
          <p:spPr>
            <a:xfrm>
              <a:off x="2053917" y="4319152"/>
              <a:ext cx="14917" cy="10655"/>
            </a:xfrm>
            <a:custGeom>
              <a:rect b="b" l="l" r="r" t="t"/>
              <a:pathLst>
                <a:path extrusionOk="0" h="235" w="329">
                  <a:moveTo>
                    <a:pt x="313" y="0"/>
                  </a:moveTo>
                  <a:cubicBezTo>
                    <a:pt x="188" y="47"/>
                    <a:pt x="79" y="125"/>
                    <a:pt x="1" y="230"/>
                  </a:cubicBezTo>
                  <a:lnTo>
                    <a:pt x="1" y="235"/>
                  </a:lnTo>
                  <a:lnTo>
                    <a:pt x="6" y="230"/>
                  </a:lnTo>
                  <a:cubicBezTo>
                    <a:pt x="8" y="232"/>
                    <a:pt x="10" y="234"/>
                    <a:pt x="11" y="234"/>
                  </a:cubicBezTo>
                  <a:cubicBezTo>
                    <a:pt x="12" y="234"/>
                    <a:pt x="14" y="232"/>
                    <a:pt x="16" y="230"/>
                  </a:cubicBezTo>
                  <a:cubicBezTo>
                    <a:pt x="94" y="131"/>
                    <a:pt x="204" y="52"/>
                    <a:pt x="324" y="11"/>
                  </a:cubicBezTo>
                  <a:cubicBezTo>
                    <a:pt x="324" y="11"/>
                    <a:pt x="329" y="11"/>
                    <a:pt x="324"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3" name="Google Shape;423;p28"/>
            <p:cNvSpPr/>
            <p:nvPr/>
          </p:nvSpPr>
          <p:spPr>
            <a:xfrm>
              <a:off x="2028663" y="4324865"/>
              <a:ext cx="16549" cy="7572"/>
            </a:xfrm>
            <a:custGeom>
              <a:rect b="b" l="l" r="r" t="t"/>
              <a:pathLst>
                <a:path extrusionOk="0" h="167" w="365">
                  <a:moveTo>
                    <a:pt x="5" y="1"/>
                  </a:moveTo>
                  <a:cubicBezTo>
                    <a:pt x="4" y="1"/>
                    <a:pt x="3" y="2"/>
                    <a:pt x="0" y="5"/>
                  </a:cubicBezTo>
                  <a:cubicBezTo>
                    <a:pt x="0" y="5"/>
                    <a:pt x="0" y="10"/>
                    <a:pt x="0" y="15"/>
                  </a:cubicBezTo>
                  <a:cubicBezTo>
                    <a:pt x="104" y="98"/>
                    <a:pt x="224" y="150"/>
                    <a:pt x="354" y="166"/>
                  </a:cubicBezTo>
                  <a:cubicBezTo>
                    <a:pt x="354" y="166"/>
                    <a:pt x="365" y="166"/>
                    <a:pt x="360" y="161"/>
                  </a:cubicBezTo>
                  <a:cubicBezTo>
                    <a:pt x="360" y="156"/>
                    <a:pt x="360" y="156"/>
                    <a:pt x="354" y="156"/>
                  </a:cubicBezTo>
                  <a:cubicBezTo>
                    <a:pt x="229" y="140"/>
                    <a:pt x="110" y="88"/>
                    <a:pt x="11" y="5"/>
                  </a:cubicBezTo>
                  <a:cubicBezTo>
                    <a:pt x="8" y="2"/>
                    <a:pt x="7" y="1"/>
                    <a:pt x="5"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4" name="Google Shape;424;p28"/>
            <p:cNvSpPr/>
            <p:nvPr/>
          </p:nvSpPr>
          <p:spPr>
            <a:xfrm>
              <a:off x="2055821" y="4332391"/>
              <a:ext cx="17728" cy="3219"/>
            </a:xfrm>
            <a:custGeom>
              <a:rect b="b" l="l" r="r" t="t"/>
              <a:pathLst>
                <a:path extrusionOk="0" h="71" w="391">
                  <a:moveTo>
                    <a:pt x="386" y="0"/>
                  </a:moveTo>
                  <a:cubicBezTo>
                    <a:pt x="297" y="39"/>
                    <a:pt x="202" y="60"/>
                    <a:pt x="106" y="60"/>
                  </a:cubicBezTo>
                  <a:cubicBezTo>
                    <a:pt x="73" y="60"/>
                    <a:pt x="39" y="58"/>
                    <a:pt x="5" y="52"/>
                  </a:cubicBezTo>
                  <a:lnTo>
                    <a:pt x="0" y="52"/>
                  </a:lnTo>
                  <a:cubicBezTo>
                    <a:pt x="0" y="57"/>
                    <a:pt x="0" y="57"/>
                    <a:pt x="0" y="63"/>
                  </a:cubicBezTo>
                  <a:cubicBezTo>
                    <a:pt x="34" y="68"/>
                    <a:pt x="68" y="71"/>
                    <a:pt x="102" y="71"/>
                  </a:cubicBezTo>
                  <a:cubicBezTo>
                    <a:pt x="199" y="71"/>
                    <a:pt x="297" y="49"/>
                    <a:pt x="386" y="11"/>
                  </a:cubicBezTo>
                  <a:cubicBezTo>
                    <a:pt x="391" y="11"/>
                    <a:pt x="391" y="5"/>
                    <a:pt x="391"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5" name="Google Shape;425;p28"/>
            <p:cNvSpPr/>
            <p:nvPr/>
          </p:nvSpPr>
          <p:spPr>
            <a:xfrm>
              <a:off x="2103745" y="4112089"/>
              <a:ext cx="54363" cy="56584"/>
            </a:xfrm>
            <a:custGeom>
              <a:rect b="b" l="l" r="r" t="t"/>
              <a:pathLst>
                <a:path extrusionOk="0" h="1248" w="1199">
                  <a:moveTo>
                    <a:pt x="1049" y="0"/>
                  </a:moveTo>
                  <a:cubicBezTo>
                    <a:pt x="935" y="0"/>
                    <a:pt x="750" y="156"/>
                    <a:pt x="579" y="348"/>
                  </a:cubicBezTo>
                  <a:cubicBezTo>
                    <a:pt x="490" y="441"/>
                    <a:pt x="386" y="525"/>
                    <a:pt x="272" y="587"/>
                  </a:cubicBezTo>
                  <a:lnTo>
                    <a:pt x="79" y="650"/>
                  </a:lnTo>
                  <a:cubicBezTo>
                    <a:pt x="53" y="676"/>
                    <a:pt x="32" y="702"/>
                    <a:pt x="1" y="728"/>
                  </a:cubicBezTo>
                  <a:cubicBezTo>
                    <a:pt x="16" y="744"/>
                    <a:pt x="32" y="764"/>
                    <a:pt x="48" y="780"/>
                  </a:cubicBezTo>
                  <a:cubicBezTo>
                    <a:pt x="178" y="827"/>
                    <a:pt x="298" y="900"/>
                    <a:pt x="397" y="999"/>
                  </a:cubicBezTo>
                  <a:cubicBezTo>
                    <a:pt x="540" y="1131"/>
                    <a:pt x="703" y="1247"/>
                    <a:pt x="792" y="1247"/>
                  </a:cubicBezTo>
                  <a:cubicBezTo>
                    <a:pt x="835" y="1247"/>
                    <a:pt x="860" y="1219"/>
                    <a:pt x="855" y="1150"/>
                  </a:cubicBezTo>
                  <a:cubicBezTo>
                    <a:pt x="835" y="942"/>
                    <a:pt x="458" y="743"/>
                    <a:pt x="139" y="743"/>
                  </a:cubicBezTo>
                  <a:cubicBezTo>
                    <a:pt x="131" y="743"/>
                    <a:pt x="123" y="743"/>
                    <a:pt x="115" y="744"/>
                  </a:cubicBezTo>
                  <a:lnTo>
                    <a:pt x="261" y="697"/>
                  </a:lnTo>
                  <a:cubicBezTo>
                    <a:pt x="709" y="697"/>
                    <a:pt x="1199" y="358"/>
                    <a:pt x="1152" y="113"/>
                  </a:cubicBezTo>
                  <a:cubicBezTo>
                    <a:pt x="1139" y="34"/>
                    <a:pt x="1101" y="0"/>
                    <a:pt x="104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6" name="Google Shape;426;p28"/>
            <p:cNvSpPr/>
            <p:nvPr/>
          </p:nvSpPr>
          <p:spPr>
            <a:xfrm>
              <a:off x="2007625" y="4092140"/>
              <a:ext cx="116478" cy="119471"/>
            </a:xfrm>
            <a:custGeom>
              <a:rect b="b" l="l" r="r" t="t"/>
              <a:pathLst>
                <a:path extrusionOk="0" h="2635" w="2569">
                  <a:moveTo>
                    <a:pt x="1332" y="0"/>
                  </a:moveTo>
                  <a:cubicBezTo>
                    <a:pt x="1031" y="0"/>
                    <a:pt x="730" y="113"/>
                    <a:pt x="495" y="340"/>
                  </a:cubicBezTo>
                  <a:cubicBezTo>
                    <a:pt x="6" y="814"/>
                    <a:pt x="0" y="1600"/>
                    <a:pt x="490" y="2074"/>
                  </a:cubicBezTo>
                  <a:cubicBezTo>
                    <a:pt x="795" y="2389"/>
                    <a:pt x="1258" y="2634"/>
                    <a:pt x="1677" y="2634"/>
                  </a:cubicBezTo>
                  <a:cubicBezTo>
                    <a:pt x="1896" y="2634"/>
                    <a:pt x="2102" y="2567"/>
                    <a:pt x="2267" y="2408"/>
                  </a:cubicBezTo>
                  <a:cubicBezTo>
                    <a:pt x="2564" y="2121"/>
                    <a:pt x="2220" y="1147"/>
                    <a:pt x="2220" y="1147"/>
                  </a:cubicBezTo>
                  <a:cubicBezTo>
                    <a:pt x="2220" y="1147"/>
                    <a:pt x="2569" y="767"/>
                    <a:pt x="2225" y="397"/>
                  </a:cubicBezTo>
                  <a:cubicBezTo>
                    <a:pt x="1986" y="134"/>
                    <a:pt x="1659" y="0"/>
                    <a:pt x="133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7" name="Google Shape;427;p28"/>
            <p:cNvSpPr/>
            <p:nvPr/>
          </p:nvSpPr>
          <p:spPr>
            <a:xfrm>
              <a:off x="2009031" y="4093228"/>
              <a:ext cx="80841" cy="119018"/>
            </a:xfrm>
            <a:custGeom>
              <a:rect b="b" l="l" r="r" t="t"/>
              <a:pathLst>
                <a:path extrusionOk="0" h="2625" w="1783">
                  <a:moveTo>
                    <a:pt x="1324" y="1"/>
                  </a:moveTo>
                  <a:cubicBezTo>
                    <a:pt x="931" y="1"/>
                    <a:pt x="551" y="194"/>
                    <a:pt x="319" y="534"/>
                  </a:cubicBezTo>
                  <a:cubicBezTo>
                    <a:pt x="1" y="1008"/>
                    <a:pt x="58" y="1644"/>
                    <a:pt x="459" y="2056"/>
                  </a:cubicBezTo>
                  <a:cubicBezTo>
                    <a:pt x="722" y="2327"/>
                    <a:pt x="1111" y="2625"/>
                    <a:pt x="1471" y="2625"/>
                  </a:cubicBezTo>
                  <a:cubicBezTo>
                    <a:pt x="1511" y="2625"/>
                    <a:pt x="1550" y="2621"/>
                    <a:pt x="1590" y="2613"/>
                  </a:cubicBezTo>
                  <a:cubicBezTo>
                    <a:pt x="1392" y="2514"/>
                    <a:pt x="1215" y="2379"/>
                    <a:pt x="1058" y="2222"/>
                  </a:cubicBezTo>
                  <a:cubicBezTo>
                    <a:pt x="595" y="1743"/>
                    <a:pt x="694" y="873"/>
                    <a:pt x="1173" y="409"/>
                  </a:cubicBezTo>
                  <a:cubicBezTo>
                    <a:pt x="1340" y="248"/>
                    <a:pt x="1553" y="138"/>
                    <a:pt x="1782" y="92"/>
                  </a:cubicBezTo>
                  <a:cubicBezTo>
                    <a:pt x="1633" y="30"/>
                    <a:pt x="1478" y="1"/>
                    <a:pt x="1324"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8" name="Google Shape;428;p28"/>
            <p:cNvSpPr/>
            <p:nvPr/>
          </p:nvSpPr>
          <p:spPr>
            <a:xfrm>
              <a:off x="2055640" y="4117756"/>
              <a:ext cx="55496" cy="55678"/>
            </a:xfrm>
            <a:custGeom>
              <a:rect b="b" l="l" r="r" t="t"/>
              <a:pathLst>
                <a:path extrusionOk="0" h="1228" w="1224">
                  <a:moveTo>
                    <a:pt x="459" y="1"/>
                  </a:moveTo>
                  <a:cubicBezTo>
                    <a:pt x="421" y="1"/>
                    <a:pt x="399" y="28"/>
                    <a:pt x="400" y="92"/>
                  </a:cubicBezTo>
                  <a:cubicBezTo>
                    <a:pt x="400" y="306"/>
                    <a:pt x="780" y="535"/>
                    <a:pt x="1109" y="551"/>
                  </a:cubicBezTo>
                  <a:lnTo>
                    <a:pt x="958" y="587"/>
                  </a:lnTo>
                  <a:cubicBezTo>
                    <a:pt x="939" y="586"/>
                    <a:pt x="920" y="586"/>
                    <a:pt x="902" y="586"/>
                  </a:cubicBezTo>
                  <a:cubicBezTo>
                    <a:pt x="468" y="586"/>
                    <a:pt x="0" y="869"/>
                    <a:pt x="25" y="1108"/>
                  </a:cubicBezTo>
                  <a:cubicBezTo>
                    <a:pt x="34" y="1192"/>
                    <a:pt x="73" y="1227"/>
                    <a:pt x="131" y="1227"/>
                  </a:cubicBezTo>
                  <a:cubicBezTo>
                    <a:pt x="247" y="1227"/>
                    <a:pt x="437" y="1089"/>
                    <a:pt x="614" y="916"/>
                  </a:cubicBezTo>
                  <a:cubicBezTo>
                    <a:pt x="708" y="827"/>
                    <a:pt x="822" y="749"/>
                    <a:pt x="937" y="697"/>
                  </a:cubicBezTo>
                  <a:lnTo>
                    <a:pt x="1135" y="645"/>
                  </a:lnTo>
                  <a:cubicBezTo>
                    <a:pt x="1161" y="624"/>
                    <a:pt x="1192" y="598"/>
                    <a:pt x="1223" y="577"/>
                  </a:cubicBezTo>
                  <a:cubicBezTo>
                    <a:pt x="1208" y="556"/>
                    <a:pt x="1192" y="535"/>
                    <a:pt x="1182" y="520"/>
                  </a:cubicBezTo>
                  <a:cubicBezTo>
                    <a:pt x="1057" y="462"/>
                    <a:pt x="942" y="379"/>
                    <a:pt x="853" y="280"/>
                  </a:cubicBezTo>
                  <a:cubicBezTo>
                    <a:pt x="706" y="133"/>
                    <a:pt x="544" y="1"/>
                    <a:pt x="459"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9" name="Google Shape;429;p28"/>
            <p:cNvSpPr/>
            <p:nvPr/>
          </p:nvSpPr>
          <p:spPr>
            <a:xfrm>
              <a:off x="2080395" y="4125282"/>
              <a:ext cx="22942" cy="15824"/>
            </a:xfrm>
            <a:custGeom>
              <a:rect b="b" l="l" r="r" t="t"/>
              <a:pathLst>
                <a:path extrusionOk="0" h="349" w="506">
                  <a:moveTo>
                    <a:pt x="10" y="1"/>
                  </a:moveTo>
                  <a:cubicBezTo>
                    <a:pt x="8" y="1"/>
                    <a:pt x="5" y="2"/>
                    <a:pt x="5" y="5"/>
                  </a:cubicBezTo>
                  <a:cubicBezTo>
                    <a:pt x="0" y="10"/>
                    <a:pt x="0" y="15"/>
                    <a:pt x="5" y="20"/>
                  </a:cubicBezTo>
                  <a:cubicBezTo>
                    <a:pt x="130" y="176"/>
                    <a:pt x="302" y="291"/>
                    <a:pt x="495" y="348"/>
                  </a:cubicBezTo>
                  <a:cubicBezTo>
                    <a:pt x="495" y="348"/>
                    <a:pt x="500" y="348"/>
                    <a:pt x="500" y="338"/>
                  </a:cubicBezTo>
                  <a:cubicBezTo>
                    <a:pt x="505" y="338"/>
                    <a:pt x="505" y="338"/>
                    <a:pt x="500" y="333"/>
                  </a:cubicBezTo>
                  <a:cubicBezTo>
                    <a:pt x="500" y="333"/>
                    <a:pt x="500" y="328"/>
                    <a:pt x="495" y="328"/>
                  </a:cubicBezTo>
                  <a:cubicBezTo>
                    <a:pt x="307" y="265"/>
                    <a:pt x="141" y="156"/>
                    <a:pt x="16" y="5"/>
                  </a:cubicBezTo>
                  <a:cubicBezTo>
                    <a:pt x="16" y="2"/>
                    <a:pt x="13" y="1"/>
                    <a:pt x="10" y="1"/>
                  </a:cubicBezTo>
                  <a:close/>
                </a:path>
              </a:pathLst>
            </a:custGeom>
            <a:solidFill>
              <a:srgbClr val="7DA48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0" name="Google Shape;430;p28"/>
            <p:cNvSpPr/>
            <p:nvPr/>
          </p:nvSpPr>
          <p:spPr>
            <a:xfrm>
              <a:off x="2102792" y="4146501"/>
              <a:ext cx="15869" cy="41713"/>
            </a:xfrm>
            <a:custGeom>
              <a:rect b="b" l="l" r="r" t="t"/>
              <a:pathLst>
                <a:path extrusionOk="0" h="920" w="350">
                  <a:moveTo>
                    <a:pt x="142" y="0"/>
                  </a:moveTo>
                  <a:lnTo>
                    <a:pt x="136" y="11"/>
                  </a:lnTo>
                  <a:cubicBezTo>
                    <a:pt x="152" y="146"/>
                    <a:pt x="136" y="287"/>
                    <a:pt x="100" y="417"/>
                  </a:cubicBezTo>
                  <a:cubicBezTo>
                    <a:pt x="33" y="662"/>
                    <a:pt x="0" y="919"/>
                    <a:pt x="104" y="919"/>
                  </a:cubicBezTo>
                  <a:cubicBezTo>
                    <a:pt x="121" y="919"/>
                    <a:pt x="142" y="912"/>
                    <a:pt x="168" y="896"/>
                  </a:cubicBezTo>
                  <a:cubicBezTo>
                    <a:pt x="350" y="787"/>
                    <a:pt x="350" y="365"/>
                    <a:pt x="209" y="78"/>
                  </a:cubicBezTo>
                  <a:lnTo>
                    <a:pt x="142"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1" name="Google Shape;431;p28"/>
            <p:cNvSpPr/>
            <p:nvPr/>
          </p:nvSpPr>
          <p:spPr>
            <a:xfrm>
              <a:off x="2096672" y="4111273"/>
              <a:ext cx="13511" cy="24166"/>
            </a:xfrm>
            <a:custGeom>
              <a:rect b="b" l="l" r="r" t="t"/>
              <a:pathLst>
                <a:path extrusionOk="0" h="533" w="298">
                  <a:moveTo>
                    <a:pt x="6" y="1"/>
                  </a:moveTo>
                  <a:cubicBezTo>
                    <a:pt x="0" y="6"/>
                    <a:pt x="0" y="11"/>
                    <a:pt x="6" y="17"/>
                  </a:cubicBezTo>
                  <a:cubicBezTo>
                    <a:pt x="141" y="157"/>
                    <a:pt x="235" y="334"/>
                    <a:pt x="277" y="527"/>
                  </a:cubicBezTo>
                  <a:cubicBezTo>
                    <a:pt x="277" y="532"/>
                    <a:pt x="282" y="532"/>
                    <a:pt x="282" y="532"/>
                  </a:cubicBezTo>
                  <a:lnTo>
                    <a:pt x="287" y="532"/>
                  </a:lnTo>
                  <a:cubicBezTo>
                    <a:pt x="297" y="532"/>
                    <a:pt x="297" y="527"/>
                    <a:pt x="297" y="522"/>
                  </a:cubicBezTo>
                  <a:cubicBezTo>
                    <a:pt x="256" y="329"/>
                    <a:pt x="162" y="147"/>
                    <a:pt x="21"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2" name="Google Shape;432;p28"/>
            <p:cNvSpPr/>
            <p:nvPr/>
          </p:nvSpPr>
          <p:spPr>
            <a:xfrm>
              <a:off x="1949047" y="3897046"/>
              <a:ext cx="34277" cy="43526"/>
            </a:xfrm>
            <a:custGeom>
              <a:rect b="b" l="l" r="r" t="t"/>
              <a:pathLst>
                <a:path extrusionOk="0" h="960" w="756">
                  <a:moveTo>
                    <a:pt x="583" y="0"/>
                  </a:moveTo>
                  <a:cubicBezTo>
                    <a:pt x="495" y="0"/>
                    <a:pt x="392" y="173"/>
                    <a:pt x="313" y="371"/>
                  </a:cubicBezTo>
                  <a:cubicBezTo>
                    <a:pt x="271" y="459"/>
                    <a:pt x="219" y="548"/>
                    <a:pt x="157" y="621"/>
                  </a:cubicBezTo>
                  <a:lnTo>
                    <a:pt x="37" y="715"/>
                  </a:lnTo>
                  <a:cubicBezTo>
                    <a:pt x="27" y="741"/>
                    <a:pt x="16" y="762"/>
                    <a:pt x="1" y="788"/>
                  </a:cubicBezTo>
                  <a:lnTo>
                    <a:pt x="47" y="814"/>
                  </a:lnTo>
                  <a:cubicBezTo>
                    <a:pt x="152" y="814"/>
                    <a:pt x="251" y="834"/>
                    <a:pt x="344" y="876"/>
                  </a:cubicBezTo>
                  <a:cubicBezTo>
                    <a:pt x="456" y="924"/>
                    <a:pt x="575" y="959"/>
                    <a:pt x="649" y="959"/>
                  </a:cubicBezTo>
                  <a:cubicBezTo>
                    <a:pt x="713" y="959"/>
                    <a:pt x="746" y="933"/>
                    <a:pt x="714" y="866"/>
                  </a:cubicBezTo>
                  <a:cubicBezTo>
                    <a:pt x="671" y="775"/>
                    <a:pt x="516" y="725"/>
                    <a:pt x="351" y="725"/>
                  </a:cubicBezTo>
                  <a:cubicBezTo>
                    <a:pt x="260" y="725"/>
                    <a:pt x="165" y="740"/>
                    <a:pt x="84" y="772"/>
                  </a:cubicBezTo>
                  <a:lnTo>
                    <a:pt x="178" y="699"/>
                  </a:lnTo>
                  <a:cubicBezTo>
                    <a:pt x="495" y="584"/>
                    <a:pt x="756" y="220"/>
                    <a:pt x="662" y="58"/>
                  </a:cubicBezTo>
                  <a:cubicBezTo>
                    <a:pt x="638" y="18"/>
                    <a:pt x="611" y="0"/>
                    <a:pt x="583"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3" name="Google Shape;433;p28"/>
            <p:cNvSpPr/>
            <p:nvPr/>
          </p:nvSpPr>
          <p:spPr>
            <a:xfrm>
              <a:off x="1961561" y="3901625"/>
              <a:ext cx="14917" cy="21400"/>
            </a:xfrm>
            <a:custGeom>
              <a:rect b="b" l="l" r="r" t="t"/>
              <a:pathLst>
                <a:path extrusionOk="0" h="472" w="329">
                  <a:moveTo>
                    <a:pt x="316" y="0"/>
                  </a:moveTo>
                  <a:cubicBezTo>
                    <a:pt x="314" y="0"/>
                    <a:pt x="313" y="1"/>
                    <a:pt x="313" y="4"/>
                  </a:cubicBezTo>
                  <a:cubicBezTo>
                    <a:pt x="245" y="176"/>
                    <a:pt x="146" y="327"/>
                    <a:pt x="11" y="452"/>
                  </a:cubicBezTo>
                  <a:cubicBezTo>
                    <a:pt x="1" y="452"/>
                    <a:pt x="1" y="468"/>
                    <a:pt x="11" y="468"/>
                  </a:cubicBezTo>
                  <a:cubicBezTo>
                    <a:pt x="14" y="470"/>
                    <a:pt x="15" y="472"/>
                    <a:pt x="16" y="472"/>
                  </a:cubicBezTo>
                  <a:cubicBezTo>
                    <a:pt x="18" y="472"/>
                    <a:pt x="19" y="470"/>
                    <a:pt x="21" y="468"/>
                  </a:cubicBezTo>
                  <a:cubicBezTo>
                    <a:pt x="157" y="343"/>
                    <a:pt x="261" y="186"/>
                    <a:pt x="324" y="15"/>
                  </a:cubicBezTo>
                  <a:cubicBezTo>
                    <a:pt x="329" y="9"/>
                    <a:pt x="324" y="4"/>
                    <a:pt x="318" y="4"/>
                  </a:cubicBezTo>
                  <a:cubicBezTo>
                    <a:pt x="318" y="1"/>
                    <a:pt x="317" y="0"/>
                    <a:pt x="316" y="0"/>
                  </a:cubicBezTo>
                  <a:close/>
                </a:path>
              </a:pathLst>
            </a:custGeom>
            <a:solidFill>
              <a:srgbClr val="7DA48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4" name="Google Shape;434;p28"/>
            <p:cNvSpPr/>
            <p:nvPr/>
          </p:nvSpPr>
          <p:spPr>
            <a:xfrm>
              <a:off x="1878409" y="3902577"/>
              <a:ext cx="95939" cy="85013"/>
            </a:xfrm>
            <a:custGeom>
              <a:rect b="b" l="l" r="r" t="t"/>
              <a:pathLst>
                <a:path extrusionOk="0" h="1875" w="2116">
                  <a:moveTo>
                    <a:pt x="1038" y="0"/>
                  </a:moveTo>
                  <a:cubicBezTo>
                    <a:pt x="702" y="0"/>
                    <a:pt x="380" y="186"/>
                    <a:pt x="220" y="509"/>
                  </a:cubicBezTo>
                  <a:cubicBezTo>
                    <a:pt x="1" y="957"/>
                    <a:pt x="188" y="1504"/>
                    <a:pt x="636" y="1723"/>
                  </a:cubicBezTo>
                  <a:cubicBezTo>
                    <a:pt x="828" y="1818"/>
                    <a:pt x="1057" y="1874"/>
                    <a:pt x="1275" y="1874"/>
                  </a:cubicBezTo>
                  <a:cubicBezTo>
                    <a:pt x="1574" y="1874"/>
                    <a:pt x="1851" y="1768"/>
                    <a:pt x="1980" y="1510"/>
                  </a:cubicBezTo>
                  <a:cubicBezTo>
                    <a:pt x="2116" y="1223"/>
                    <a:pt x="1621" y="629"/>
                    <a:pt x="1621" y="629"/>
                  </a:cubicBezTo>
                  <a:cubicBezTo>
                    <a:pt x="1621" y="629"/>
                    <a:pt x="1772" y="264"/>
                    <a:pt x="1439" y="93"/>
                  </a:cubicBezTo>
                  <a:cubicBezTo>
                    <a:pt x="1309" y="30"/>
                    <a:pt x="1172" y="0"/>
                    <a:pt x="103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5" name="Google Shape;435;p28"/>
            <p:cNvSpPr/>
            <p:nvPr/>
          </p:nvSpPr>
          <p:spPr>
            <a:xfrm>
              <a:off x="1880540" y="3902486"/>
              <a:ext cx="69280" cy="86373"/>
            </a:xfrm>
            <a:custGeom>
              <a:rect b="b" l="l" r="r" t="t"/>
              <a:pathLst>
                <a:path extrusionOk="0" h="1905" w="1528">
                  <a:moveTo>
                    <a:pt x="989" y="0"/>
                  </a:moveTo>
                  <a:cubicBezTo>
                    <a:pt x="575" y="0"/>
                    <a:pt x="206" y="282"/>
                    <a:pt x="105" y="688"/>
                  </a:cubicBezTo>
                  <a:cubicBezTo>
                    <a:pt x="1" y="1105"/>
                    <a:pt x="204" y="1538"/>
                    <a:pt x="589" y="1725"/>
                  </a:cubicBezTo>
                  <a:cubicBezTo>
                    <a:pt x="782" y="1820"/>
                    <a:pt x="1023" y="1905"/>
                    <a:pt x="1239" y="1905"/>
                  </a:cubicBezTo>
                  <a:cubicBezTo>
                    <a:pt x="1344" y="1905"/>
                    <a:pt x="1443" y="1884"/>
                    <a:pt x="1527" y="1834"/>
                  </a:cubicBezTo>
                  <a:cubicBezTo>
                    <a:pt x="1366" y="1814"/>
                    <a:pt x="1209" y="1767"/>
                    <a:pt x="1058" y="1694"/>
                  </a:cubicBezTo>
                  <a:cubicBezTo>
                    <a:pt x="610" y="1475"/>
                    <a:pt x="454" y="834"/>
                    <a:pt x="678" y="381"/>
                  </a:cubicBezTo>
                  <a:cubicBezTo>
                    <a:pt x="751" y="225"/>
                    <a:pt x="871" y="95"/>
                    <a:pt x="1022" y="1"/>
                  </a:cubicBezTo>
                  <a:cubicBezTo>
                    <a:pt x="1011" y="0"/>
                    <a:pt x="1000" y="0"/>
                    <a:pt x="98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36" name="Google Shape;436;p28"/>
          <p:cNvGrpSpPr/>
          <p:nvPr/>
        </p:nvGrpSpPr>
        <p:grpSpPr>
          <a:xfrm>
            <a:off x="521966" y="1381449"/>
            <a:ext cx="3192300" cy="2493250"/>
            <a:chOff x="713213" y="1445525"/>
            <a:chExt cx="3192300" cy="2493250"/>
          </a:xfrm>
        </p:grpSpPr>
        <p:grpSp>
          <p:nvGrpSpPr>
            <p:cNvPr id="437" name="Google Shape;437;p28"/>
            <p:cNvGrpSpPr/>
            <p:nvPr/>
          </p:nvGrpSpPr>
          <p:grpSpPr>
            <a:xfrm>
              <a:off x="713213" y="1445525"/>
              <a:ext cx="3192300" cy="2493250"/>
              <a:chOff x="1190475" y="1323200"/>
              <a:chExt cx="3192300" cy="2493250"/>
            </a:xfrm>
          </p:grpSpPr>
          <p:sp>
            <p:nvSpPr>
              <p:cNvPr id="438" name="Google Shape;438;p28"/>
              <p:cNvSpPr/>
              <p:nvPr/>
            </p:nvSpPr>
            <p:spPr>
              <a:xfrm>
                <a:off x="1190475" y="1323200"/>
                <a:ext cx="3192300" cy="1895400"/>
              </a:xfrm>
              <a:prstGeom prst="rect">
                <a:avLst/>
              </a:prstGeom>
              <a:solidFill>
                <a:srgbClr val="007E6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9" name="Google Shape;439;p28"/>
              <p:cNvSpPr/>
              <p:nvPr/>
            </p:nvSpPr>
            <p:spPr>
              <a:xfrm>
                <a:off x="2389425" y="3218550"/>
                <a:ext cx="794400" cy="426300"/>
              </a:xfrm>
              <a:prstGeom prst="trapezoid">
                <a:avLst>
                  <a:gd fmla="val 25000" name="adj"/>
                </a:avLst>
              </a:prstGeom>
              <a:solidFill>
                <a:srgbClr val="007E6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0" name="Google Shape;440;p28"/>
              <p:cNvSpPr/>
              <p:nvPr/>
            </p:nvSpPr>
            <p:spPr>
              <a:xfrm>
                <a:off x="2218725" y="3644850"/>
                <a:ext cx="1135800" cy="171600"/>
              </a:xfrm>
              <a:prstGeom prst="rect">
                <a:avLst/>
              </a:prstGeom>
              <a:solidFill>
                <a:srgbClr val="007E6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1" name="Google Shape;441;p28"/>
              <p:cNvSpPr/>
              <p:nvPr/>
            </p:nvSpPr>
            <p:spPr>
              <a:xfrm>
                <a:off x="1190475" y="2940850"/>
                <a:ext cx="3192300" cy="277800"/>
              </a:xfrm>
              <a:prstGeom prst="rect">
                <a:avLst/>
              </a:prstGeom>
              <a:solidFill>
                <a:srgbClr val="007E6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442" name="Google Shape;442;p28"/>
            <p:cNvPicPr preferRelativeResize="0"/>
            <p:nvPr/>
          </p:nvPicPr>
          <p:blipFill rotWithShape="1">
            <a:blip r:embed="rId3">
              <a:alphaModFix/>
            </a:blip>
            <a:srcRect b="0" l="0" r="0" t="0"/>
            <a:stretch/>
          </p:blipFill>
          <p:spPr>
            <a:xfrm>
              <a:off x="793113" y="1543816"/>
              <a:ext cx="3032127" cy="1715937"/>
            </a:xfrm>
            <a:prstGeom prst="rect">
              <a:avLst/>
            </a:prstGeom>
            <a:noFill/>
            <a:ln>
              <a:noFill/>
            </a:ln>
          </p:spPr>
        </p:pic>
      </p:grpSp>
      <p:sp>
        <p:nvSpPr>
          <p:cNvPr id="443" name="Google Shape;443;p2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7" name="Shape 447"/>
        <p:cNvGrpSpPr/>
        <p:nvPr/>
      </p:nvGrpSpPr>
      <p:grpSpPr>
        <a:xfrm>
          <a:off x="0" y="0"/>
          <a:ext cx="0" cy="0"/>
          <a:chOff x="0" y="0"/>
          <a:chExt cx="0" cy="0"/>
        </a:xfrm>
      </p:grpSpPr>
      <p:sp>
        <p:nvSpPr>
          <p:cNvPr id="448" name="Google Shape;448;p29"/>
          <p:cNvSpPr txBox="1"/>
          <p:nvPr>
            <p:ph type="title"/>
          </p:nvPr>
        </p:nvSpPr>
        <p:spPr>
          <a:xfrm>
            <a:off x="1284000" y="1672522"/>
            <a:ext cx="6576000" cy="11799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9600"/>
              <a:buNone/>
            </a:pPr>
            <a:r>
              <a:rPr lang="en-US"/>
              <a:t>Thanks!</a:t>
            </a:r>
            <a:endParaRPr/>
          </a:p>
        </p:txBody>
      </p:sp>
      <p:sp>
        <p:nvSpPr>
          <p:cNvPr id="449" name="Google Shape;449;p29"/>
          <p:cNvSpPr txBox="1"/>
          <p:nvPr>
            <p:ph idx="1" type="subTitle"/>
          </p:nvPr>
        </p:nvSpPr>
        <p:spPr>
          <a:xfrm>
            <a:off x="1284000" y="3166414"/>
            <a:ext cx="6576000" cy="4971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600"/>
              <a:buNone/>
            </a:pPr>
            <a:r>
              <a:rPr lang="en-US" sz="1050">
                <a:solidFill>
                  <a:schemeClr val="hlink"/>
                </a:solidFill>
                <a:uFill>
                  <a:noFill/>
                </a:uFill>
                <a:hlinkClick r:id="rId3"/>
              </a:rPr>
              <a:t>chaman,devv</a:t>
            </a:r>
            <a:r>
              <a:rPr lang="en-US" sz="1050">
                <a:solidFill>
                  <a:schemeClr val="hlink"/>
                </a:solidFill>
                <a:uFill>
                  <a:noFill/>
                </a:uFill>
                <a:hlinkClick r:id="rId4"/>
              </a:rPr>
              <a:t>@gmail.com</a:t>
            </a:r>
            <a:endParaRPr sz="1050"/>
          </a:p>
        </p:txBody>
      </p:sp>
      <p:grpSp>
        <p:nvGrpSpPr>
          <p:cNvPr id="450" name="Google Shape;450;p29"/>
          <p:cNvGrpSpPr/>
          <p:nvPr/>
        </p:nvGrpSpPr>
        <p:grpSpPr>
          <a:xfrm>
            <a:off x="8018266" y="698943"/>
            <a:ext cx="659024" cy="1609992"/>
            <a:chOff x="7941607" y="698970"/>
            <a:chExt cx="735436" cy="1796867"/>
          </a:xfrm>
        </p:grpSpPr>
        <p:sp>
          <p:nvSpPr>
            <p:cNvPr id="451" name="Google Shape;451;p29"/>
            <p:cNvSpPr/>
            <p:nvPr/>
          </p:nvSpPr>
          <p:spPr>
            <a:xfrm>
              <a:off x="8124394" y="1898390"/>
              <a:ext cx="432256" cy="597447"/>
            </a:xfrm>
            <a:custGeom>
              <a:rect b="b" l="l" r="r" t="t"/>
              <a:pathLst>
                <a:path extrusionOk="0" h="5841" w="4226">
                  <a:moveTo>
                    <a:pt x="2486" y="1"/>
                  </a:moveTo>
                  <a:cubicBezTo>
                    <a:pt x="2486" y="1"/>
                    <a:pt x="2324" y="282"/>
                    <a:pt x="2168" y="1199"/>
                  </a:cubicBezTo>
                  <a:cubicBezTo>
                    <a:pt x="2001" y="1434"/>
                    <a:pt x="1798" y="1637"/>
                    <a:pt x="1569" y="1809"/>
                  </a:cubicBezTo>
                  <a:cubicBezTo>
                    <a:pt x="1423" y="1678"/>
                    <a:pt x="1246" y="1585"/>
                    <a:pt x="1048" y="1548"/>
                  </a:cubicBezTo>
                  <a:lnTo>
                    <a:pt x="1048" y="1548"/>
                  </a:lnTo>
                  <a:lnTo>
                    <a:pt x="1115" y="1658"/>
                  </a:lnTo>
                  <a:cubicBezTo>
                    <a:pt x="1046" y="1624"/>
                    <a:pt x="938" y="1614"/>
                    <a:pt x="836" y="1614"/>
                  </a:cubicBezTo>
                  <a:cubicBezTo>
                    <a:pt x="701" y="1614"/>
                    <a:pt x="579" y="1632"/>
                    <a:pt x="579" y="1632"/>
                  </a:cubicBezTo>
                  <a:lnTo>
                    <a:pt x="673" y="1720"/>
                  </a:lnTo>
                  <a:cubicBezTo>
                    <a:pt x="443" y="1725"/>
                    <a:pt x="152" y="1960"/>
                    <a:pt x="152" y="1960"/>
                  </a:cubicBezTo>
                  <a:lnTo>
                    <a:pt x="256" y="1996"/>
                  </a:lnTo>
                  <a:cubicBezTo>
                    <a:pt x="152" y="2080"/>
                    <a:pt x="74" y="2189"/>
                    <a:pt x="16" y="2314"/>
                  </a:cubicBezTo>
                  <a:lnTo>
                    <a:pt x="162" y="2314"/>
                  </a:lnTo>
                  <a:cubicBezTo>
                    <a:pt x="37" y="2470"/>
                    <a:pt x="1" y="2897"/>
                    <a:pt x="1" y="2897"/>
                  </a:cubicBezTo>
                  <a:cubicBezTo>
                    <a:pt x="162" y="2944"/>
                    <a:pt x="324" y="2965"/>
                    <a:pt x="490" y="2965"/>
                  </a:cubicBezTo>
                  <a:lnTo>
                    <a:pt x="475" y="3033"/>
                  </a:lnTo>
                  <a:cubicBezTo>
                    <a:pt x="499" y="3038"/>
                    <a:pt x="525" y="3040"/>
                    <a:pt x="550" y="3040"/>
                  </a:cubicBezTo>
                  <a:cubicBezTo>
                    <a:pt x="726" y="3040"/>
                    <a:pt x="912" y="2944"/>
                    <a:pt x="912" y="2944"/>
                  </a:cubicBezTo>
                  <a:lnTo>
                    <a:pt x="938" y="3111"/>
                  </a:lnTo>
                  <a:cubicBezTo>
                    <a:pt x="1084" y="3017"/>
                    <a:pt x="1204" y="2887"/>
                    <a:pt x="1293" y="2736"/>
                  </a:cubicBezTo>
                  <a:lnTo>
                    <a:pt x="1386" y="2856"/>
                  </a:lnTo>
                  <a:cubicBezTo>
                    <a:pt x="1522" y="2689"/>
                    <a:pt x="1579" y="2371"/>
                    <a:pt x="1579" y="2371"/>
                  </a:cubicBezTo>
                  <a:lnTo>
                    <a:pt x="1704" y="2470"/>
                  </a:lnTo>
                  <a:cubicBezTo>
                    <a:pt x="1761" y="2324"/>
                    <a:pt x="1683" y="2059"/>
                    <a:pt x="1642" y="1928"/>
                  </a:cubicBezTo>
                  <a:cubicBezTo>
                    <a:pt x="1819" y="1856"/>
                    <a:pt x="1975" y="1746"/>
                    <a:pt x="2110" y="1611"/>
                  </a:cubicBezTo>
                  <a:lnTo>
                    <a:pt x="2110" y="1611"/>
                  </a:lnTo>
                  <a:cubicBezTo>
                    <a:pt x="2043" y="2069"/>
                    <a:pt x="1991" y="2569"/>
                    <a:pt x="1949" y="2991"/>
                  </a:cubicBezTo>
                  <a:cubicBezTo>
                    <a:pt x="1501" y="3028"/>
                    <a:pt x="1115" y="3361"/>
                    <a:pt x="1115" y="3361"/>
                  </a:cubicBezTo>
                  <a:lnTo>
                    <a:pt x="1303" y="3392"/>
                  </a:lnTo>
                  <a:cubicBezTo>
                    <a:pt x="1063" y="3502"/>
                    <a:pt x="777" y="3991"/>
                    <a:pt x="777" y="3991"/>
                  </a:cubicBezTo>
                  <a:lnTo>
                    <a:pt x="964" y="3965"/>
                  </a:lnTo>
                  <a:lnTo>
                    <a:pt x="964" y="3965"/>
                  </a:lnTo>
                  <a:cubicBezTo>
                    <a:pt x="751" y="4231"/>
                    <a:pt x="756" y="4794"/>
                    <a:pt x="756" y="4794"/>
                  </a:cubicBezTo>
                  <a:lnTo>
                    <a:pt x="897" y="4700"/>
                  </a:lnTo>
                  <a:lnTo>
                    <a:pt x="897" y="4700"/>
                  </a:lnTo>
                  <a:cubicBezTo>
                    <a:pt x="876" y="4960"/>
                    <a:pt x="1042" y="5283"/>
                    <a:pt x="1042" y="5283"/>
                  </a:cubicBezTo>
                  <a:lnTo>
                    <a:pt x="1178" y="5111"/>
                  </a:lnTo>
                  <a:cubicBezTo>
                    <a:pt x="1240" y="5398"/>
                    <a:pt x="1715" y="5841"/>
                    <a:pt x="1715" y="5841"/>
                  </a:cubicBezTo>
                  <a:cubicBezTo>
                    <a:pt x="1912" y="5695"/>
                    <a:pt x="2090" y="5528"/>
                    <a:pt x="2241" y="5335"/>
                  </a:cubicBezTo>
                  <a:lnTo>
                    <a:pt x="2314" y="5414"/>
                  </a:lnTo>
                  <a:cubicBezTo>
                    <a:pt x="2532" y="5226"/>
                    <a:pt x="2616" y="4820"/>
                    <a:pt x="2616" y="4820"/>
                  </a:cubicBezTo>
                  <a:lnTo>
                    <a:pt x="2835" y="4945"/>
                  </a:lnTo>
                  <a:cubicBezTo>
                    <a:pt x="2861" y="4690"/>
                    <a:pt x="2824" y="4429"/>
                    <a:pt x="2730" y="4189"/>
                  </a:cubicBezTo>
                  <a:lnTo>
                    <a:pt x="2954" y="4189"/>
                  </a:lnTo>
                  <a:cubicBezTo>
                    <a:pt x="2887" y="3877"/>
                    <a:pt x="2574" y="3512"/>
                    <a:pt x="2574" y="3512"/>
                  </a:cubicBezTo>
                  <a:lnTo>
                    <a:pt x="2803" y="3460"/>
                  </a:lnTo>
                  <a:cubicBezTo>
                    <a:pt x="2678" y="3246"/>
                    <a:pt x="2267" y="3080"/>
                    <a:pt x="2084" y="3017"/>
                  </a:cubicBezTo>
                  <a:cubicBezTo>
                    <a:pt x="2121" y="2845"/>
                    <a:pt x="2163" y="2637"/>
                    <a:pt x="2204" y="2408"/>
                  </a:cubicBezTo>
                  <a:cubicBezTo>
                    <a:pt x="2267" y="2059"/>
                    <a:pt x="2350" y="1699"/>
                    <a:pt x="2439" y="1376"/>
                  </a:cubicBezTo>
                  <a:cubicBezTo>
                    <a:pt x="2486" y="1454"/>
                    <a:pt x="2543" y="1522"/>
                    <a:pt x="2616" y="1579"/>
                  </a:cubicBezTo>
                  <a:cubicBezTo>
                    <a:pt x="2564" y="1715"/>
                    <a:pt x="2486" y="1960"/>
                    <a:pt x="2538" y="2100"/>
                  </a:cubicBezTo>
                  <a:lnTo>
                    <a:pt x="2663" y="2012"/>
                  </a:lnTo>
                  <a:cubicBezTo>
                    <a:pt x="2663" y="2012"/>
                    <a:pt x="2710" y="2330"/>
                    <a:pt x="2835" y="2501"/>
                  </a:cubicBezTo>
                  <a:lnTo>
                    <a:pt x="2934" y="2387"/>
                  </a:lnTo>
                  <a:cubicBezTo>
                    <a:pt x="3017" y="2543"/>
                    <a:pt x="3132" y="2673"/>
                    <a:pt x="3267" y="2778"/>
                  </a:cubicBezTo>
                  <a:lnTo>
                    <a:pt x="3303" y="2611"/>
                  </a:lnTo>
                  <a:cubicBezTo>
                    <a:pt x="3303" y="2611"/>
                    <a:pt x="3503" y="2724"/>
                    <a:pt x="3684" y="2724"/>
                  </a:cubicBezTo>
                  <a:cubicBezTo>
                    <a:pt x="3702" y="2724"/>
                    <a:pt x="3719" y="2723"/>
                    <a:pt x="3736" y="2720"/>
                  </a:cubicBezTo>
                  <a:lnTo>
                    <a:pt x="3725" y="2647"/>
                  </a:lnTo>
                  <a:lnTo>
                    <a:pt x="3725" y="2647"/>
                  </a:lnTo>
                  <a:cubicBezTo>
                    <a:pt x="3759" y="2650"/>
                    <a:pt x="3793" y="2651"/>
                    <a:pt x="3827" y="2651"/>
                  </a:cubicBezTo>
                  <a:cubicBezTo>
                    <a:pt x="3956" y="2651"/>
                    <a:pt x="4087" y="2636"/>
                    <a:pt x="4215" y="2611"/>
                  </a:cubicBezTo>
                  <a:cubicBezTo>
                    <a:pt x="4215" y="2611"/>
                    <a:pt x="4199" y="2173"/>
                    <a:pt x="4080" y="2017"/>
                  </a:cubicBezTo>
                  <a:lnTo>
                    <a:pt x="4080" y="2017"/>
                  </a:lnTo>
                  <a:lnTo>
                    <a:pt x="4226" y="2027"/>
                  </a:lnTo>
                  <a:cubicBezTo>
                    <a:pt x="4173" y="1897"/>
                    <a:pt x="4095" y="1788"/>
                    <a:pt x="3996" y="1694"/>
                  </a:cubicBezTo>
                  <a:lnTo>
                    <a:pt x="4106" y="1663"/>
                  </a:lnTo>
                  <a:cubicBezTo>
                    <a:pt x="4106" y="1663"/>
                    <a:pt x="3824" y="1413"/>
                    <a:pt x="3595" y="1402"/>
                  </a:cubicBezTo>
                  <a:lnTo>
                    <a:pt x="3694" y="1319"/>
                  </a:lnTo>
                  <a:cubicBezTo>
                    <a:pt x="3694" y="1319"/>
                    <a:pt x="3527" y="1289"/>
                    <a:pt x="3368" y="1289"/>
                  </a:cubicBezTo>
                  <a:cubicBezTo>
                    <a:pt x="3289" y="1289"/>
                    <a:pt x="3211" y="1296"/>
                    <a:pt x="3158" y="1319"/>
                  </a:cubicBezTo>
                  <a:lnTo>
                    <a:pt x="3225" y="1215"/>
                  </a:lnTo>
                  <a:lnTo>
                    <a:pt x="3225" y="1215"/>
                  </a:lnTo>
                  <a:cubicBezTo>
                    <a:pt x="3033" y="1246"/>
                    <a:pt x="2850" y="1324"/>
                    <a:pt x="2694" y="1449"/>
                  </a:cubicBezTo>
                  <a:cubicBezTo>
                    <a:pt x="2621" y="1345"/>
                    <a:pt x="2558" y="1236"/>
                    <a:pt x="2506" y="1121"/>
                  </a:cubicBezTo>
                  <a:cubicBezTo>
                    <a:pt x="2678" y="532"/>
                    <a:pt x="2840" y="100"/>
                    <a:pt x="2840" y="100"/>
                  </a:cubicBezTo>
                  <a:lnTo>
                    <a:pt x="248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2" name="Google Shape;452;p29"/>
            <p:cNvSpPr/>
            <p:nvPr/>
          </p:nvSpPr>
          <p:spPr>
            <a:xfrm>
              <a:off x="8124394" y="1904835"/>
              <a:ext cx="432768" cy="590491"/>
            </a:xfrm>
            <a:custGeom>
              <a:rect b="b" l="l" r="r" t="t"/>
              <a:pathLst>
                <a:path extrusionOk="0" h="5773" w="4231">
                  <a:moveTo>
                    <a:pt x="2173" y="1136"/>
                  </a:moveTo>
                  <a:lnTo>
                    <a:pt x="2173" y="1136"/>
                  </a:lnTo>
                  <a:cubicBezTo>
                    <a:pt x="2006" y="1371"/>
                    <a:pt x="1803" y="1574"/>
                    <a:pt x="1574" y="1746"/>
                  </a:cubicBezTo>
                  <a:cubicBezTo>
                    <a:pt x="1428" y="1615"/>
                    <a:pt x="1251" y="1527"/>
                    <a:pt x="1053" y="1485"/>
                  </a:cubicBezTo>
                  <a:lnTo>
                    <a:pt x="1053" y="1485"/>
                  </a:lnTo>
                  <a:lnTo>
                    <a:pt x="1121" y="1595"/>
                  </a:lnTo>
                  <a:cubicBezTo>
                    <a:pt x="1055" y="1563"/>
                    <a:pt x="955" y="1553"/>
                    <a:pt x="858" y="1553"/>
                  </a:cubicBezTo>
                  <a:cubicBezTo>
                    <a:pt x="717" y="1553"/>
                    <a:pt x="584" y="1574"/>
                    <a:pt x="584" y="1574"/>
                  </a:cubicBezTo>
                  <a:lnTo>
                    <a:pt x="678" y="1657"/>
                  </a:lnTo>
                  <a:cubicBezTo>
                    <a:pt x="449" y="1662"/>
                    <a:pt x="157" y="1897"/>
                    <a:pt x="157" y="1897"/>
                  </a:cubicBezTo>
                  <a:lnTo>
                    <a:pt x="261" y="1933"/>
                  </a:lnTo>
                  <a:cubicBezTo>
                    <a:pt x="157" y="2017"/>
                    <a:pt x="74" y="2126"/>
                    <a:pt x="16" y="2251"/>
                  </a:cubicBezTo>
                  <a:lnTo>
                    <a:pt x="162" y="2251"/>
                  </a:lnTo>
                  <a:cubicBezTo>
                    <a:pt x="37" y="2407"/>
                    <a:pt x="1" y="2834"/>
                    <a:pt x="1" y="2834"/>
                  </a:cubicBezTo>
                  <a:cubicBezTo>
                    <a:pt x="1" y="2834"/>
                    <a:pt x="100" y="2454"/>
                    <a:pt x="813" y="2131"/>
                  </a:cubicBezTo>
                  <a:cubicBezTo>
                    <a:pt x="1532" y="1803"/>
                    <a:pt x="1589" y="1886"/>
                    <a:pt x="1814" y="1694"/>
                  </a:cubicBezTo>
                  <a:cubicBezTo>
                    <a:pt x="1933" y="1595"/>
                    <a:pt x="2043" y="1485"/>
                    <a:pt x="2142" y="1365"/>
                  </a:cubicBezTo>
                  <a:lnTo>
                    <a:pt x="2173" y="1136"/>
                  </a:lnTo>
                  <a:close/>
                  <a:moveTo>
                    <a:pt x="2720" y="0"/>
                  </a:moveTo>
                  <a:cubicBezTo>
                    <a:pt x="2345" y="672"/>
                    <a:pt x="2147" y="2340"/>
                    <a:pt x="2043" y="2673"/>
                  </a:cubicBezTo>
                  <a:cubicBezTo>
                    <a:pt x="1933" y="3022"/>
                    <a:pt x="2006" y="3236"/>
                    <a:pt x="2074" y="4246"/>
                  </a:cubicBezTo>
                  <a:cubicBezTo>
                    <a:pt x="2142" y="5262"/>
                    <a:pt x="1715" y="5773"/>
                    <a:pt x="1715" y="5773"/>
                  </a:cubicBezTo>
                  <a:cubicBezTo>
                    <a:pt x="1912" y="5632"/>
                    <a:pt x="2090" y="5460"/>
                    <a:pt x="2241" y="5267"/>
                  </a:cubicBezTo>
                  <a:lnTo>
                    <a:pt x="2314" y="5351"/>
                  </a:lnTo>
                  <a:cubicBezTo>
                    <a:pt x="2532" y="5158"/>
                    <a:pt x="2616" y="4752"/>
                    <a:pt x="2616" y="4752"/>
                  </a:cubicBezTo>
                  <a:lnTo>
                    <a:pt x="2835" y="4877"/>
                  </a:lnTo>
                  <a:cubicBezTo>
                    <a:pt x="2861" y="4621"/>
                    <a:pt x="2824" y="4361"/>
                    <a:pt x="2730" y="4121"/>
                  </a:cubicBezTo>
                  <a:lnTo>
                    <a:pt x="2730" y="4121"/>
                  </a:lnTo>
                  <a:lnTo>
                    <a:pt x="2954" y="4126"/>
                  </a:lnTo>
                  <a:cubicBezTo>
                    <a:pt x="2887" y="3814"/>
                    <a:pt x="2574" y="3444"/>
                    <a:pt x="2574" y="3444"/>
                  </a:cubicBezTo>
                  <a:lnTo>
                    <a:pt x="2803" y="3392"/>
                  </a:lnTo>
                  <a:cubicBezTo>
                    <a:pt x="2678" y="3183"/>
                    <a:pt x="2267" y="3017"/>
                    <a:pt x="2084" y="2949"/>
                  </a:cubicBezTo>
                  <a:cubicBezTo>
                    <a:pt x="2121" y="2772"/>
                    <a:pt x="2163" y="2569"/>
                    <a:pt x="2204" y="2345"/>
                  </a:cubicBezTo>
                  <a:cubicBezTo>
                    <a:pt x="2267" y="1990"/>
                    <a:pt x="2355" y="1631"/>
                    <a:pt x="2439" y="1308"/>
                  </a:cubicBezTo>
                  <a:lnTo>
                    <a:pt x="2465" y="1183"/>
                  </a:lnTo>
                  <a:cubicBezTo>
                    <a:pt x="2465" y="1183"/>
                    <a:pt x="2803" y="1704"/>
                    <a:pt x="3236" y="1834"/>
                  </a:cubicBezTo>
                  <a:cubicBezTo>
                    <a:pt x="3663" y="1959"/>
                    <a:pt x="4220" y="2543"/>
                    <a:pt x="4220" y="2543"/>
                  </a:cubicBezTo>
                  <a:cubicBezTo>
                    <a:pt x="4220" y="2543"/>
                    <a:pt x="4205" y="2110"/>
                    <a:pt x="4085" y="1949"/>
                  </a:cubicBezTo>
                  <a:lnTo>
                    <a:pt x="4085" y="1949"/>
                  </a:lnTo>
                  <a:lnTo>
                    <a:pt x="4231" y="1959"/>
                  </a:lnTo>
                  <a:cubicBezTo>
                    <a:pt x="4179" y="1834"/>
                    <a:pt x="4101" y="1720"/>
                    <a:pt x="4002" y="1626"/>
                  </a:cubicBezTo>
                  <a:lnTo>
                    <a:pt x="4111" y="1600"/>
                  </a:lnTo>
                  <a:cubicBezTo>
                    <a:pt x="4111" y="1600"/>
                    <a:pt x="3830" y="1350"/>
                    <a:pt x="3600" y="1339"/>
                  </a:cubicBezTo>
                  <a:lnTo>
                    <a:pt x="3699" y="1256"/>
                  </a:lnTo>
                  <a:cubicBezTo>
                    <a:pt x="3699" y="1256"/>
                    <a:pt x="3533" y="1224"/>
                    <a:pt x="3374" y="1224"/>
                  </a:cubicBezTo>
                  <a:cubicBezTo>
                    <a:pt x="3294" y="1224"/>
                    <a:pt x="3217" y="1232"/>
                    <a:pt x="3163" y="1256"/>
                  </a:cubicBezTo>
                  <a:lnTo>
                    <a:pt x="3231" y="1147"/>
                  </a:lnTo>
                  <a:lnTo>
                    <a:pt x="3231" y="1147"/>
                  </a:lnTo>
                  <a:cubicBezTo>
                    <a:pt x="3038" y="1178"/>
                    <a:pt x="2855" y="1261"/>
                    <a:pt x="2699" y="1381"/>
                  </a:cubicBezTo>
                  <a:cubicBezTo>
                    <a:pt x="2626" y="1282"/>
                    <a:pt x="2564" y="1173"/>
                    <a:pt x="2512" y="1058"/>
                  </a:cubicBezTo>
                  <a:cubicBezTo>
                    <a:pt x="2684" y="469"/>
                    <a:pt x="2845" y="37"/>
                    <a:pt x="2845" y="37"/>
                  </a:cubicBezTo>
                  <a:lnTo>
                    <a:pt x="2720"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3" name="Google Shape;453;p29"/>
            <p:cNvSpPr/>
            <p:nvPr/>
          </p:nvSpPr>
          <p:spPr>
            <a:xfrm>
              <a:off x="7941607" y="1188619"/>
              <a:ext cx="432768" cy="597447"/>
            </a:xfrm>
            <a:custGeom>
              <a:rect b="b" l="l" r="r" t="t"/>
              <a:pathLst>
                <a:path extrusionOk="0" h="5841" w="4231">
                  <a:moveTo>
                    <a:pt x="2491" y="1"/>
                  </a:moveTo>
                  <a:cubicBezTo>
                    <a:pt x="2491" y="1"/>
                    <a:pt x="2329" y="282"/>
                    <a:pt x="2173" y="1199"/>
                  </a:cubicBezTo>
                  <a:cubicBezTo>
                    <a:pt x="2006" y="1433"/>
                    <a:pt x="1803" y="1637"/>
                    <a:pt x="1574" y="1809"/>
                  </a:cubicBezTo>
                  <a:cubicBezTo>
                    <a:pt x="1428" y="1678"/>
                    <a:pt x="1246" y="1590"/>
                    <a:pt x="1053" y="1548"/>
                  </a:cubicBezTo>
                  <a:lnTo>
                    <a:pt x="1053" y="1548"/>
                  </a:lnTo>
                  <a:lnTo>
                    <a:pt x="1116" y="1663"/>
                  </a:lnTo>
                  <a:cubicBezTo>
                    <a:pt x="1049" y="1629"/>
                    <a:pt x="941" y="1620"/>
                    <a:pt x="841" y="1620"/>
                  </a:cubicBezTo>
                  <a:cubicBezTo>
                    <a:pt x="707" y="1620"/>
                    <a:pt x="584" y="1637"/>
                    <a:pt x="584" y="1637"/>
                  </a:cubicBezTo>
                  <a:lnTo>
                    <a:pt x="673" y="1725"/>
                  </a:lnTo>
                  <a:cubicBezTo>
                    <a:pt x="449" y="1725"/>
                    <a:pt x="152" y="1965"/>
                    <a:pt x="152" y="1965"/>
                  </a:cubicBezTo>
                  <a:lnTo>
                    <a:pt x="261" y="1996"/>
                  </a:lnTo>
                  <a:cubicBezTo>
                    <a:pt x="157" y="2085"/>
                    <a:pt x="74" y="2189"/>
                    <a:pt x="16" y="2309"/>
                  </a:cubicBezTo>
                  <a:lnTo>
                    <a:pt x="162" y="2309"/>
                  </a:lnTo>
                  <a:cubicBezTo>
                    <a:pt x="37" y="2465"/>
                    <a:pt x="1" y="2897"/>
                    <a:pt x="1" y="2897"/>
                  </a:cubicBezTo>
                  <a:cubicBezTo>
                    <a:pt x="162" y="2939"/>
                    <a:pt x="324" y="2960"/>
                    <a:pt x="490" y="2960"/>
                  </a:cubicBezTo>
                  <a:lnTo>
                    <a:pt x="475" y="3028"/>
                  </a:lnTo>
                  <a:cubicBezTo>
                    <a:pt x="500" y="3032"/>
                    <a:pt x="527" y="3034"/>
                    <a:pt x="553" y="3034"/>
                  </a:cubicBezTo>
                  <a:cubicBezTo>
                    <a:pt x="729" y="3034"/>
                    <a:pt x="918" y="2944"/>
                    <a:pt x="918" y="2944"/>
                  </a:cubicBezTo>
                  <a:lnTo>
                    <a:pt x="938" y="3111"/>
                  </a:lnTo>
                  <a:cubicBezTo>
                    <a:pt x="1084" y="3012"/>
                    <a:pt x="1204" y="2887"/>
                    <a:pt x="1293" y="2736"/>
                  </a:cubicBezTo>
                  <a:lnTo>
                    <a:pt x="1386" y="2856"/>
                  </a:lnTo>
                  <a:cubicBezTo>
                    <a:pt x="1522" y="2689"/>
                    <a:pt x="1579" y="2371"/>
                    <a:pt x="1579" y="2371"/>
                  </a:cubicBezTo>
                  <a:lnTo>
                    <a:pt x="1704" y="2470"/>
                  </a:lnTo>
                  <a:cubicBezTo>
                    <a:pt x="1762" y="2324"/>
                    <a:pt x="1683" y="2059"/>
                    <a:pt x="1642" y="1928"/>
                  </a:cubicBezTo>
                  <a:cubicBezTo>
                    <a:pt x="1819" y="1855"/>
                    <a:pt x="1975" y="1746"/>
                    <a:pt x="2111" y="1611"/>
                  </a:cubicBezTo>
                  <a:lnTo>
                    <a:pt x="2111" y="1611"/>
                  </a:lnTo>
                  <a:cubicBezTo>
                    <a:pt x="2043" y="2069"/>
                    <a:pt x="1991" y="2569"/>
                    <a:pt x="1949" y="2991"/>
                  </a:cubicBezTo>
                  <a:cubicBezTo>
                    <a:pt x="1501" y="3028"/>
                    <a:pt x="1116" y="3361"/>
                    <a:pt x="1116" y="3361"/>
                  </a:cubicBezTo>
                  <a:lnTo>
                    <a:pt x="1303" y="3392"/>
                  </a:lnTo>
                  <a:cubicBezTo>
                    <a:pt x="1063" y="3502"/>
                    <a:pt x="777" y="3991"/>
                    <a:pt x="777" y="3991"/>
                  </a:cubicBezTo>
                  <a:lnTo>
                    <a:pt x="964" y="3965"/>
                  </a:lnTo>
                  <a:lnTo>
                    <a:pt x="964" y="3965"/>
                  </a:lnTo>
                  <a:cubicBezTo>
                    <a:pt x="756" y="4231"/>
                    <a:pt x="756" y="4788"/>
                    <a:pt x="756" y="4788"/>
                  </a:cubicBezTo>
                  <a:lnTo>
                    <a:pt x="897" y="4700"/>
                  </a:lnTo>
                  <a:lnTo>
                    <a:pt x="897" y="4700"/>
                  </a:lnTo>
                  <a:cubicBezTo>
                    <a:pt x="876" y="4960"/>
                    <a:pt x="1043" y="5283"/>
                    <a:pt x="1043" y="5283"/>
                  </a:cubicBezTo>
                  <a:lnTo>
                    <a:pt x="1178" y="5111"/>
                  </a:lnTo>
                  <a:cubicBezTo>
                    <a:pt x="1241" y="5398"/>
                    <a:pt x="1715" y="5841"/>
                    <a:pt x="1715" y="5841"/>
                  </a:cubicBezTo>
                  <a:cubicBezTo>
                    <a:pt x="1913" y="5695"/>
                    <a:pt x="2090" y="5528"/>
                    <a:pt x="2241" y="5335"/>
                  </a:cubicBezTo>
                  <a:lnTo>
                    <a:pt x="2314" y="5414"/>
                  </a:lnTo>
                  <a:cubicBezTo>
                    <a:pt x="2533" y="5226"/>
                    <a:pt x="2616" y="4814"/>
                    <a:pt x="2616" y="4814"/>
                  </a:cubicBezTo>
                  <a:lnTo>
                    <a:pt x="2840" y="4945"/>
                  </a:lnTo>
                  <a:cubicBezTo>
                    <a:pt x="2861" y="4689"/>
                    <a:pt x="2824" y="4429"/>
                    <a:pt x="2731" y="4184"/>
                  </a:cubicBezTo>
                  <a:lnTo>
                    <a:pt x="2731" y="4184"/>
                  </a:lnTo>
                  <a:lnTo>
                    <a:pt x="2955" y="4189"/>
                  </a:lnTo>
                  <a:cubicBezTo>
                    <a:pt x="2887" y="3877"/>
                    <a:pt x="2574" y="3512"/>
                    <a:pt x="2574" y="3512"/>
                  </a:cubicBezTo>
                  <a:lnTo>
                    <a:pt x="2803" y="3460"/>
                  </a:lnTo>
                  <a:cubicBezTo>
                    <a:pt x="2678" y="3246"/>
                    <a:pt x="2267" y="3080"/>
                    <a:pt x="2085" y="3017"/>
                  </a:cubicBezTo>
                  <a:cubicBezTo>
                    <a:pt x="2121" y="2840"/>
                    <a:pt x="2163" y="2637"/>
                    <a:pt x="2204" y="2408"/>
                  </a:cubicBezTo>
                  <a:cubicBezTo>
                    <a:pt x="2267" y="2059"/>
                    <a:pt x="2350" y="1699"/>
                    <a:pt x="2439" y="1376"/>
                  </a:cubicBezTo>
                  <a:cubicBezTo>
                    <a:pt x="2486" y="1454"/>
                    <a:pt x="2548" y="1522"/>
                    <a:pt x="2616" y="1579"/>
                  </a:cubicBezTo>
                  <a:cubicBezTo>
                    <a:pt x="2569" y="1715"/>
                    <a:pt x="2491" y="1960"/>
                    <a:pt x="2538" y="2100"/>
                  </a:cubicBezTo>
                  <a:lnTo>
                    <a:pt x="2668" y="2012"/>
                  </a:lnTo>
                  <a:cubicBezTo>
                    <a:pt x="2668" y="2012"/>
                    <a:pt x="2710" y="2329"/>
                    <a:pt x="2840" y="2501"/>
                  </a:cubicBezTo>
                  <a:lnTo>
                    <a:pt x="2939" y="2387"/>
                  </a:lnTo>
                  <a:cubicBezTo>
                    <a:pt x="3017" y="2538"/>
                    <a:pt x="3132" y="2673"/>
                    <a:pt x="3272" y="2777"/>
                  </a:cubicBezTo>
                  <a:lnTo>
                    <a:pt x="3304" y="2611"/>
                  </a:lnTo>
                  <a:cubicBezTo>
                    <a:pt x="3304" y="2611"/>
                    <a:pt x="3507" y="2724"/>
                    <a:pt x="3689" y="2724"/>
                  </a:cubicBezTo>
                  <a:cubicBezTo>
                    <a:pt x="3707" y="2724"/>
                    <a:pt x="3724" y="2722"/>
                    <a:pt x="3741" y="2720"/>
                  </a:cubicBezTo>
                  <a:lnTo>
                    <a:pt x="3731" y="2647"/>
                  </a:lnTo>
                  <a:lnTo>
                    <a:pt x="3731" y="2647"/>
                  </a:lnTo>
                  <a:cubicBezTo>
                    <a:pt x="3764" y="2649"/>
                    <a:pt x="3797" y="2650"/>
                    <a:pt x="3830" y="2650"/>
                  </a:cubicBezTo>
                  <a:cubicBezTo>
                    <a:pt x="3960" y="2650"/>
                    <a:pt x="4091" y="2635"/>
                    <a:pt x="4215" y="2606"/>
                  </a:cubicBezTo>
                  <a:cubicBezTo>
                    <a:pt x="4215" y="2606"/>
                    <a:pt x="4205" y="2173"/>
                    <a:pt x="4085" y="2017"/>
                  </a:cubicBezTo>
                  <a:lnTo>
                    <a:pt x="4085" y="2017"/>
                  </a:lnTo>
                  <a:lnTo>
                    <a:pt x="4231" y="2027"/>
                  </a:lnTo>
                  <a:cubicBezTo>
                    <a:pt x="4179" y="1897"/>
                    <a:pt x="4101" y="1782"/>
                    <a:pt x="4002" y="1694"/>
                  </a:cubicBezTo>
                  <a:lnTo>
                    <a:pt x="4106" y="1663"/>
                  </a:lnTo>
                  <a:cubicBezTo>
                    <a:pt x="4106" y="1663"/>
                    <a:pt x="3830" y="1413"/>
                    <a:pt x="3601" y="1402"/>
                  </a:cubicBezTo>
                  <a:lnTo>
                    <a:pt x="3694" y="1319"/>
                  </a:lnTo>
                  <a:cubicBezTo>
                    <a:pt x="3694" y="1319"/>
                    <a:pt x="3530" y="1289"/>
                    <a:pt x="3372" y="1289"/>
                  </a:cubicBezTo>
                  <a:cubicBezTo>
                    <a:pt x="3294" y="1289"/>
                    <a:pt x="3217" y="1296"/>
                    <a:pt x="3163" y="1319"/>
                  </a:cubicBezTo>
                  <a:lnTo>
                    <a:pt x="3231" y="1215"/>
                  </a:lnTo>
                  <a:lnTo>
                    <a:pt x="3231" y="1215"/>
                  </a:lnTo>
                  <a:cubicBezTo>
                    <a:pt x="3033" y="1246"/>
                    <a:pt x="2850" y="1324"/>
                    <a:pt x="2699" y="1449"/>
                  </a:cubicBezTo>
                  <a:cubicBezTo>
                    <a:pt x="2626" y="1345"/>
                    <a:pt x="2564" y="1235"/>
                    <a:pt x="2512" y="1121"/>
                  </a:cubicBezTo>
                  <a:cubicBezTo>
                    <a:pt x="2684" y="532"/>
                    <a:pt x="2845" y="100"/>
                    <a:pt x="2845" y="100"/>
                  </a:cubicBezTo>
                  <a:lnTo>
                    <a:pt x="2491"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4" name="Google Shape;454;p29"/>
            <p:cNvSpPr/>
            <p:nvPr/>
          </p:nvSpPr>
          <p:spPr>
            <a:xfrm>
              <a:off x="7941607" y="1194552"/>
              <a:ext cx="432768" cy="591003"/>
            </a:xfrm>
            <a:custGeom>
              <a:rect b="b" l="l" r="r" t="t"/>
              <a:pathLst>
                <a:path extrusionOk="0" h="5778" w="4231">
                  <a:moveTo>
                    <a:pt x="2173" y="1136"/>
                  </a:moveTo>
                  <a:lnTo>
                    <a:pt x="2173" y="1136"/>
                  </a:lnTo>
                  <a:cubicBezTo>
                    <a:pt x="2006" y="1370"/>
                    <a:pt x="1803" y="1579"/>
                    <a:pt x="1574" y="1751"/>
                  </a:cubicBezTo>
                  <a:cubicBezTo>
                    <a:pt x="1428" y="1620"/>
                    <a:pt x="1251" y="1532"/>
                    <a:pt x="1053" y="1490"/>
                  </a:cubicBezTo>
                  <a:lnTo>
                    <a:pt x="1053" y="1490"/>
                  </a:lnTo>
                  <a:lnTo>
                    <a:pt x="1121" y="1599"/>
                  </a:lnTo>
                  <a:cubicBezTo>
                    <a:pt x="1055" y="1568"/>
                    <a:pt x="955" y="1558"/>
                    <a:pt x="858" y="1558"/>
                  </a:cubicBezTo>
                  <a:cubicBezTo>
                    <a:pt x="717" y="1558"/>
                    <a:pt x="584" y="1579"/>
                    <a:pt x="584" y="1579"/>
                  </a:cubicBezTo>
                  <a:lnTo>
                    <a:pt x="678" y="1662"/>
                  </a:lnTo>
                  <a:cubicBezTo>
                    <a:pt x="449" y="1662"/>
                    <a:pt x="157" y="1902"/>
                    <a:pt x="157" y="1902"/>
                  </a:cubicBezTo>
                  <a:lnTo>
                    <a:pt x="261" y="1938"/>
                  </a:lnTo>
                  <a:cubicBezTo>
                    <a:pt x="157" y="2021"/>
                    <a:pt x="74" y="2131"/>
                    <a:pt x="16" y="2251"/>
                  </a:cubicBezTo>
                  <a:lnTo>
                    <a:pt x="162" y="2251"/>
                  </a:lnTo>
                  <a:cubicBezTo>
                    <a:pt x="37" y="2407"/>
                    <a:pt x="1" y="2839"/>
                    <a:pt x="1" y="2839"/>
                  </a:cubicBezTo>
                  <a:cubicBezTo>
                    <a:pt x="1" y="2839"/>
                    <a:pt x="100" y="2454"/>
                    <a:pt x="813" y="2131"/>
                  </a:cubicBezTo>
                  <a:cubicBezTo>
                    <a:pt x="1532" y="1808"/>
                    <a:pt x="1590" y="1886"/>
                    <a:pt x="1814" y="1693"/>
                  </a:cubicBezTo>
                  <a:cubicBezTo>
                    <a:pt x="1933" y="1594"/>
                    <a:pt x="2043" y="1485"/>
                    <a:pt x="2142" y="1370"/>
                  </a:cubicBezTo>
                  <a:lnTo>
                    <a:pt x="2173" y="1136"/>
                  </a:lnTo>
                  <a:close/>
                  <a:moveTo>
                    <a:pt x="2720" y="0"/>
                  </a:moveTo>
                  <a:cubicBezTo>
                    <a:pt x="2350" y="672"/>
                    <a:pt x="2147" y="2339"/>
                    <a:pt x="2043" y="2678"/>
                  </a:cubicBezTo>
                  <a:cubicBezTo>
                    <a:pt x="1933" y="3027"/>
                    <a:pt x="2012" y="3235"/>
                    <a:pt x="2074" y="4251"/>
                  </a:cubicBezTo>
                  <a:cubicBezTo>
                    <a:pt x="2142" y="5262"/>
                    <a:pt x="1715" y="5777"/>
                    <a:pt x="1715" y="5777"/>
                  </a:cubicBezTo>
                  <a:cubicBezTo>
                    <a:pt x="1913" y="5632"/>
                    <a:pt x="2090" y="5460"/>
                    <a:pt x="2241" y="5267"/>
                  </a:cubicBezTo>
                  <a:lnTo>
                    <a:pt x="2314" y="5350"/>
                  </a:lnTo>
                  <a:cubicBezTo>
                    <a:pt x="2533" y="5158"/>
                    <a:pt x="2616" y="4751"/>
                    <a:pt x="2616" y="4751"/>
                  </a:cubicBezTo>
                  <a:lnTo>
                    <a:pt x="2840" y="4881"/>
                  </a:lnTo>
                  <a:cubicBezTo>
                    <a:pt x="2861" y="4621"/>
                    <a:pt x="2824" y="4366"/>
                    <a:pt x="2731" y="4121"/>
                  </a:cubicBezTo>
                  <a:lnTo>
                    <a:pt x="2731" y="4121"/>
                  </a:lnTo>
                  <a:lnTo>
                    <a:pt x="2955" y="4126"/>
                  </a:lnTo>
                  <a:cubicBezTo>
                    <a:pt x="2887" y="3813"/>
                    <a:pt x="2574" y="3449"/>
                    <a:pt x="2574" y="3449"/>
                  </a:cubicBezTo>
                  <a:lnTo>
                    <a:pt x="2803" y="3397"/>
                  </a:lnTo>
                  <a:cubicBezTo>
                    <a:pt x="2678" y="3183"/>
                    <a:pt x="2267" y="3016"/>
                    <a:pt x="2085" y="2954"/>
                  </a:cubicBezTo>
                  <a:cubicBezTo>
                    <a:pt x="2121" y="2772"/>
                    <a:pt x="2163" y="2568"/>
                    <a:pt x="2204" y="2344"/>
                  </a:cubicBezTo>
                  <a:cubicBezTo>
                    <a:pt x="2267" y="1990"/>
                    <a:pt x="2355" y="1636"/>
                    <a:pt x="2439" y="1308"/>
                  </a:cubicBezTo>
                  <a:lnTo>
                    <a:pt x="2465" y="1183"/>
                  </a:lnTo>
                  <a:cubicBezTo>
                    <a:pt x="2465" y="1183"/>
                    <a:pt x="2809" y="1709"/>
                    <a:pt x="3236" y="1834"/>
                  </a:cubicBezTo>
                  <a:cubicBezTo>
                    <a:pt x="3663" y="1959"/>
                    <a:pt x="4220" y="2542"/>
                    <a:pt x="4220" y="2542"/>
                  </a:cubicBezTo>
                  <a:cubicBezTo>
                    <a:pt x="4220" y="2542"/>
                    <a:pt x="4205" y="2110"/>
                    <a:pt x="4085" y="1954"/>
                  </a:cubicBezTo>
                  <a:lnTo>
                    <a:pt x="4085" y="1954"/>
                  </a:lnTo>
                  <a:lnTo>
                    <a:pt x="4231" y="1964"/>
                  </a:lnTo>
                  <a:cubicBezTo>
                    <a:pt x="4179" y="1834"/>
                    <a:pt x="4101" y="1719"/>
                    <a:pt x="4002" y="1631"/>
                  </a:cubicBezTo>
                  <a:lnTo>
                    <a:pt x="4111" y="1599"/>
                  </a:lnTo>
                  <a:cubicBezTo>
                    <a:pt x="4111" y="1599"/>
                    <a:pt x="3830" y="1355"/>
                    <a:pt x="3601" y="1339"/>
                  </a:cubicBezTo>
                  <a:lnTo>
                    <a:pt x="3699" y="1256"/>
                  </a:lnTo>
                  <a:cubicBezTo>
                    <a:pt x="3699" y="1256"/>
                    <a:pt x="3533" y="1225"/>
                    <a:pt x="3374" y="1225"/>
                  </a:cubicBezTo>
                  <a:cubicBezTo>
                    <a:pt x="3294" y="1225"/>
                    <a:pt x="3217" y="1233"/>
                    <a:pt x="3163" y="1256"/>
                  </a:cubicBezTo>
                  <a:lnTo>
                    <a:pt x="3231" y="1151"/>
                  </a:lnTo>
                  <a:lnTo>
                    <a:pt x="3231" y="1151"/>
                  </a:lnTo>
                  <a:cubicBezTo>
                    <a:pt x="3038" y="1183"/>
                    <a:pt x="2856" y="1261"/>
                    <a:pt x="2699" y="1386"/>
                  </a:cubicBezTo>
                  <a:cubicBezTo>
                    <a:pt x="2626" y="1282"/>
                    <a:pt x="2564" y="1172"/>
                    <a:pt x="2512" y="1058"/>
                  </a:cubicBezTo>
                  <a:cubicBezTo>
                    <a:pt x="2684" y="474"/>
                    <a:pt x="2845" y="37"/>
                    <a:pt x="2845" y="37"/>
                  </a:cubicBezTo>
                  <a:lnTo>
                    <a:pt x="2720"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5" name="Google Shape;455;p29"/>
            <p:cNvSpPr/>
            <p:nvPr/>
          </p:nvSpPr>
          <p:spPr>
            <a:xfrm>
              <a:off x="8245400" y="1435336"/>
              <a:ext cx="431131" cy="602254"/>
            </a:xfrm>
            <a:custGeom>
              <a:rect b="b" l="l" r="r" t="t"/>
              <a:pathLst>
                <a:path extrusionOk="0" h="5888" w="4215">
                  <a:moveTo>
                    <a:pt x="2261" y="1"/>
                  </a:moveTo>
                  <a:cubicBezTo>
                    <a:pt x="2261" y="1"/>
                    <a:pt x="2126" y="293"/>
                    <a:pt x="2048" y="1225"/>
                  </a:cubicBezTo>
                  <a:cubicBezTo>
                    <a:pt x="1902" y="1470"/>
                    <a:pt x="1719" y="1694"/>
                    <a:pt x="1506" y="1887"/>
                  </a:cubicBezTo>
                  <a:cubicBezTo>
                    <a:pt x="1349" y="1767"/>
                    <a:pt x="1162" y="1689"/>
                    <a:pt x="964" y="1668"/>
                  </a:cubicBezTo>
                  <a:lnTo>
                    <a:pt x="964" y="1668"/>
                  </a:lnTo>
                  <a:lnTo>
                    <a:pt x="1037" y="1772"/>
                  </a:lnTo>
                  <a:cubicBezTo>
                    <a:pt x="991" y="1755"/>
                    <a:pt x="931" y="1749"/>
                    <a:pt x="867" y="1749"/>
                  </a:cubicBezTo>
                  <a:cubicBezTo>
                    <a:pt x="696" y="1749"/>
                    <a:pt x="500" y="1793"/>
                    <a:pt x="500" y="1793"/>
                  </a:cubicBezTo>
                  <a:lnTo>
                    <a:pt x="599" y="1871"/>
                  </a:lnTo>
                  <a:cubicBezTo>
                    <a:pt x="375" y="1897"/>
                    <a:pt x="104" y="2158"/>
                    <a:pt x="104" y="2158"/>
                  </a:cubicBezTo>
                  <a:lnTo>
                    <a:pt x="214" y="2184"/>
                  </a:lnTo>
                  <a:cubicBezTo>
                    <a:pt x="120" y="2277"/>
                    <a:pt x="47" y="2392"/>
                    <a:pt x="0" y="2522"/>
                  </a:cubicBezTo>
                  <a:lnTo>
                    <a:pt x="146" y="2507"/>
                  </a:lnTo>
                  <a:lnTo>
                    <a:pt x="146" y="2507"/>
                  </a:lnTo>
                  <a:cubicBezTo>
                    <a:pt x="37" y="2668"/>
                    <a:pt x="37" y="3106"/>
                    <a:pt x="37" y="3106"/>
                  </a:cubicBezTo>
                  <a:cubicBezTo>
                    <a:pt x="150" y="3123"/>
                    <a:pt x="261" y="3134"/>
                    <a:pt x="372" y="3134"/>
                  </a:cubicBezTo>
                  <a:cubicBezTo>
                    <a:pt x="425" y="3134"/>
                    <a:pt x="478" y="3132"/>
                    <a:pt x="532" y="3127"/>
                  </a:cubicBezTo>
                  <a:lnTo>
                    <a:pt x="532" y="3127"/>
                  </a:lnTo>
                  <a:lnTo>
                    <a:pt x="521" y="3194"/>
                  </a:lnTo>
                  <a:cubicBezTo>
                    <a:pt x="534" y="3196"/>
                    <a:pt x="547" y="3196"/>
                    <a:pt x="560" y="3196"/>
                  </a:cubicBezTo>
                  <a:cubicBezTo>
                    <a:pt x="745" y="3196"/>
                    <a:pt x="954" y="3069"/>
                    <a:pt x="954" y="3069"/>
                  </a:cubicBezTo>
                  <a:lnTo>
                    <a:pt x="995" y="3231"/>
                  </a:lnTo>
                  <a:cubicBezTo>
                    <a:pt x="1131" y="3121"/>
                    <a:pt x="1240" y="2986"/>
                    <a:pt x="1313" y="2830"/>
                  </a:cubicBezTo>
                  <a:lnTo>
                    <a:pt x="1417" y="2944"/>
                  </a:lnTo>
                  <a:cubicBezTo>
                    <a:pt x="1537" y="2762"/>
                    <a:pt x="1568" y="2444"/>
                    <a:pt x="1568" y="2444"/>
                  </a:cubicBezTo>
                  <a:lnTo>
                    <a:pt x="1698" y="2527"/>
                  </a:lnTo>
                  <a:cubicBezTo>
                    <a:pt x="1745" y="2382"/>
                    <a:pt x="1646" y="2121"/>
                    <a:pt x="1594" y="1996"/>
                  </a:cubicBezTo>
                  <a:cubicBezTo>
                    <a:pt x="1761" y="1908"/>
                    <a:pt x="1907" y="1788"/>
                    <a:pt x="2027" y="1637"/>
                  </a:cubicBezTo>
                  <a:lnTo>
                    <a:pt x="2027" y="1637"/>
                  </a:lnTo>
                  <a:cubicBezTo>
                    <a:pt x="2001" y="2100"/>
                    <a:pt x="1995" y="2606"/>
                    <a:pt x="1990" y="3028"/>
                  </a:cubicBezTo>
                  <a:cubicBezTo>
                    <a:pt x="1547" y="3100"/>
                    <a:pt x="1188" y="3465"/>
                    <a:pt x="1188" y="3465"/>
                  </a:cubicBezTo>
                  <a:lnTo>
                    <a:pt x="1381" y="3481"/>
                  </a:lnTo>
                  <a:cubicBezTo>
                    <a:pt x="1151" y="3611"/>
                    <a:pt x="907" y="4127"/>
                    <a:pt x="907" y="4127"/>
                  </a:cubicBezTo>
                  <a:lnTo>
                    <a:pt x="1089" y="4080"/>
                  </a:lnTo>
                  <a:lnTo>
                    <a:pt x="1089" y="4080"/>
                  </a:lnTo>
                  <a:cubicBezTo>
                    <a:pt x="901" y="4366"/>
                    <a:pt x="954" y="4924"/>
                    <a:pt x="954" y="4924"/>
                  </a:cubicBezTo>
                  <a:lnTo>
                    <a:pt x="1089" y="4820"/>
                  </a:lnTo>
                  <a:cubicBezTo>
                    <a:pt x="1089" y="5080"/>
                    <a:pt x="1287" y="5387"/>
                    <a:pt x="1287" y="5387"/>
                  </a:cubicBezTo>
                  <a:lnTo>
                    <a:pt x="1402" y="5205"/>
                  </a:lnTo>
                  <a:cubicBezTo>
                    <a:pt x="1490" y="5486"/>
                    <a:pt x="2001" y="5888"/>
                    <a:pt x="2001" y="5888"/>
                  </a:cubicBezTo>
                  <a:cubicBezTo>
                    <a:pt x="2183" y="5726"/>
                    <a:pt x="2350" y="5539"/>
                    <a:pt x="2485" y="5335"/>
                  </a:cubicBezTo>
                  <a:lnTo>
                    <a:pt x="2558" y="5408"/>
                  </a:lnTo>
                  <a:cubicBezTo>
                    <a:pt x="2761" y="5200"/>
                    <a:pt x="2813" y="4788"/>
                    <a:pt x="2813" y="4788"/>
                  </a:cubicBezTo>
                  <a:lnTo>
                    <a:pt x="3043" y="4898"/>
                  </a:lnTo>
                  <a:cubicBezTo>
                    <a:pt x="3043" y="4637"/>
                    <a:pt x="2980" y="4382"/>
                    <a:pt x="2865" y="4153"/>
                  </a:cubicBezTo>
                  <a:lnTo>
                    <a:pt x="3095" y="4137"/>
                  </a:lnTo>
                  <a:cubicBezTo>
                    <a:pt x="3001" y="3830"/>
                    <a:pt x="2652" y="3491"/>
                    <a:pt x="2652" y="3491"/>
                  </a:cubicBezTo>
                  <a:lnTo>
                    <a:pt x="2876" y="3418"/>
                  </a:lnTo>
                  <a:cubicBezTo>
                    <a:pt x="2735" y="3220"/>
                    <a:pt x="2308" y="3090"/>
                    <a:pt x="2126" y="3043"/>
                  </a:cubicBezTo>
                  <a:cubicBezTo>
                    <a:pt x="2146" y="2861"/>
                    <a:pt x="2167" y="2652"/>
                    <a:pt x="2188" y="2423"/>
                  </a:cubicBezTo>
                  <a:cubicBezTo>
                    <a:pt x="2219" y="2069"/>
                    <a:pt x="2277" y="1704"/>
                    <a:pt x="2334" y="1376"/>
                  </a:cubicBezTo>
                  <a:cubicBezTo>
                    <a:pt x="2391" y="1449"/>
                    <a:pt x="2454" y="1517"/>
                    <a:pt x="2532" y="1564"/>
                  </a:cubicBezTo>
                  <a:cubicBezTo>
                    <a:pt x="2496" y="1699"/>
                    <a:pt x="2438" y="1954"/>
                    <a:pt x="2496" y="2095"/>
                  </a:cubicBezTo>
                  <a:lnTo>
                    <a:pt x="2615" y="1991"/>
                  </a:lnTo>
                  <a:cubicBezTo>
                    <a:pt x="2615" y="1991"/>
                    <a:pt x="2688" y="2303"/>
                    <a:pt x="2834" y="2465"/>
                  </a:cubicBezTo>
                  <a:lnTo>
                    <a:pt x="2918" y="2340"/>
                  </a:lnTo>
                  <a:cubicBezTo>
                    <a:pt x="3011" y="2486"/>
                    <a:pt x="3136" y="2611"/>
                    <a:pt x="3287" y="2699"/>
                  </a:cubicBezTo>
                  <a:lnTo>
                    <a:pt x="3303" y="2533"/>
                  </a:lnTo>
                  <a:cubicBezTo>
                    <a:pt x="3303" y="2533"/>
                    <a:pt x="3486" y="2615"/>
                    <a:pt x="3656" y="2615"/>
                  </a:cubicBezTo>
                  <a:cubicBezTo>
                    <a:pt x="3687" y="2615"/>
                    <a:pt x="3717" y="2612"/>
                    <a:pt x="3746" y="2606"/>
                  </a:cubicBezTo>
                  <a:lnTo>
                    <a:pt x="3730" y="2533"/>
                  </a:lnTo>
                  <a:cubicBezTo>
                    <a:pt x="3897" y="2527"/>
                    <a:pt x="4058" y="2496"/>
                    <a:pt x="4215" y="2449"/>
                  </a:cubicBezTo>
                  <a:cubicBezTo>
                    <a:pt x="4215" y="2449"/>
                    <a:pt x="4163" y="2012"/>
                    <a:pt x="4032" y="1866"/>
                  </a:cubicBezTo>
                  <a:lnTo>
                    <a:pt x="4178" y="1866"/>
                  </a:lnTo>
                  <a:cubicBezTo>
                    <a:pt x="4116" y="1746"/>
                    <a:pt x="4027" y="1642"/>
                    <a:pt x="3918" y="1558"/>
                  </a:cubicBezTo>
                  <a:lnTo>
                    <a:pt x="4022" y="1517"/>
                  </a:lnTo>
                  <a:cubicBezTo>
                    <a:pt x="4022" y="1517"/>
                    <a:pt x="3727" y="1298"/>
                    <a:pt x="3498" y="1298"/>
                  </a:cubicBezTo>
                  <a:cubicBezTo>
                    <a:pt x="3496" y="1298"/>
                    <a:pt x="3493" y="1298"/>
                    <a:pt x="3491" y="1298"/>
                  </a:cubicBezTo>
                  <a:lnTo>
                    <a:pt x="3579" y="1215"/>
                  </a:lnTo>
                  <a:cubicBezTo>
                    <a:pt x="3579" y="1215"/>
                    <a:pt x="3490" y="1205"/>
                    <a:pt x="3380" y="1205"/>
                  </a:cubicBezTo>
                  <a:cubicBezTo>
                    <a:pt x="3263" y="1205"/>
                    <a:pt x="3123" y="1216"/>
                    <a:pt x="3043" y="1262"/>
                  </a:cubicBezTo>
                  <a:lnTo>
                    <a:pt x="3105" y="1147"/>
                  </a:lnTo>
                  <a:lnTo>
                    <a:pt x="3105" y="1147"/>
                  </a:lnTo>
                  <a:cubicBezTo>
                    <a:pt x="2912" y="1194"/>
                    <a:pt x="2735" y="1293"/>
                    <a:pt x="2595" y="1428"/>
                  </a:cubicBezTo>
                  <a:cubicBezTo>
                    <a:pt x="2511" y="1329"/>
                    <a:pt x="2443" y="1230"/>
                    <a:pt x="2381" y="1116"/>
                  </a:cubicBezTo>
                  <a:cubicBezTo>
                    <a:pt x="2501" y="517"/>
                    <a:pt x="2626" y="74"/>
                    <a:pt x="2626" y="74"/>
                  </a:cubicBezTo>
                  <a:lnTo>
                    <a:pt x="2261"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6" name="Google Shape;456;p29"/>
            <p:cNvSpPr/>
            <p:nvPr/>
          </p:nvSpPr>
          <p:spPr>
            <a:xfrm>
              <a:off x="8245400" y="1440143"/>
              <a:ext cx="431643" cy="596935"/>
            </a:xfrm>
            <a:custGeom>
              <a:rect b="b" l="l" r="r" t="t"/>
              <a:pathLst>
                <a:path extrusionOk="0" h="5836" w="4220">
                  <a:moveTo>
                    <a:pt x="2053" y="1178"/>
                  </a:moveTo>
                  <a:lnTo>
                    <a:pt x="2053" y="1178"/>
                  </a:lnTo>
                  <a:cubicBezTo>
                    <a:pt x="1907" y="1428"/>
                    <a:pt x="1725" y="1652"/>
                    <a:pt x="1511" y="1840"/>
                  </a:cubicBezTo>
                  <a:cubicBezTo>
                    <a:pt x="1355" y="1725"/>
                    <a:pt x="1162" y="1647"/>
                    <a:pt x="964" y="1626"/>
                  </a:cubicBezTo>
                  <a:lnTo>
                    <a:pt x="964" y="1626"/>
                  </a:lnTo>
                  <a:lnTo>
                    <a:pt x="1042" y="1730"/>
                  </a:lnTo>
                  <a:cubicBezTo>
                    <a:pt x="997" y="1713"/>
                    <a:pt x="936" y="1707"/>
                    <a:pt x="872" y="1707"/>
                  </a:cubicBezTo>
                  <a:cubicBezTo>
                    <a:pt x="701" y="1707"/>
                    <a:pt x="505" y="1751"/>
                    <a:pt x="505" y="1751"/>
                  </a:cubicBezTo>
                  <a:lnTo>
                    <a:pt x="604" y="1829"/>
                  </a:lnTo>
                  <a:cubicBezTo>
                    <a:pt x="375" y="1855"/>
                    <a:pt x="110" y="2111"/>
                    <a:pt x="110" y="2111"/>
                  </a:cubicBezTo>
                  <a:lnTo>
                    <a:pt x="219" y="2137"/>
                  </a:lnTo>
                  <a:cubicBezTo>
                    <a:pt x="120" y="2236"/>
                    <a:pt x="47" y="2350"/>
                    <a:pt x="0" y="2475"/>
                  </a:cubicBezTo>
                  <a:lnTo>
                    <a:pt x="146" y="2460"/>
                  </a:lnTo>
                  <a:lnTo>
                    <a:pt x="146" y="2460"/>
                  </a:lnTo>
                  <a:cubicBezTo>
                    <a:pt x="37" y="2621"/>
                    <a:pt x="37" y="3059"/>
                    <a:pt x="37" y="3059"/>
                  </a:cubicBezTo>
                  <a:cubicBezTo>
                    <a:pt x="37" y="3059"/>
                    <a:pt x="104" y="2668"/>
                    <a:pt x="787" y="2282"/>
                  </a:cubicBezTo>
                  <a:cubicBezTo>
                    <a:pt x="1474" y="1897"/>
                    <a:pt x="1537" y="1970"/>
                    <a:pt x="1745" y="1762"/>
                  </a:cubicBezTo>
                  <a:cubicBezTo>
                    <a:pt x="1850" y="1652"/>
                    <a:pt x="1949" y="1538"/>
                    <a:pt x="2042" y="1412"/>
                  </a:cubicBezTo>
                  <a:lnTo>
                    <a:pt x="2053" y="1178"/>
                  </a:lnTo>
                  <a:close/>
                  <a:moveTo>
                    <a:pt x="2501" y="1"/>
                  </a:moveTo>
                  <a:cubicBezTo>
                    <a:pt x="2188" y="699"/>
                    <a:pt x="2131" y="2376"/>
                    <a:pt x="2058" y="2720"/>
                  </a:cubicBezTo>
                  <a:cubicBezTo>
                    <a:pt x="1980" y="3080"/>
                    <a:pt x="2079" y="3278"/>
                    <a:pt x="2230" y="4283"/>
                  </a:cubicBezTo>
                  <a:cubicBezTo>
                    <a:pt x="2386" y="5288"/>
                    <a:pt x="2006" y="5835"/>
                    <a:pt x="2006" y="5835"/>
                  </a:cubicBezTo>
                  <a:cubicBezTo>
                    <a:pt x="2188" y="5674"/>
                    <a:pt x="2350" y="5486"/>
                    <a:pt x="2485" y="5283"/>
                  </a:cubicBezTo>
                  <a:lnTo>
                    <a:pt x="2563" y="5361"/>
                  </a:lnTo>
                  <a:cubicBezTo>
                    <a:pt x="2766" y="5148"/>
                    <a:pt x="2813" y="4736"/>
                    <a:pt x="2813" y="4736"/>
                  </a:cubicBezTo>
                  <a:lnTo>
                    <a:pt x="3048" y="4846"/>
                  </a:lnTo>
                  <a:cubicBezTo>
                    <a:pt x="3043" y="4585"/>
                    <a:pt x="2985" y="4330"/>
                    <a:pt x="2871" y="4101"/>
                  </a:cubicBezTo>
                  <a:lnTo>
                    <a:pt x="3100" y="4085"/>
                  </a:lnTo>
                  <a:cubicBezTo>
                    <a:pt x="3006" y="3778"/>
                    <a:pt x="2657" y="3439"/>
                    <a:pt x="2657" y="3439"/>
                  </a:cubicBezTo>
                  <a:lnTo>
                    <a:pt x="2881" y="3371"/>
                  </a:lnTo>
                  <a:cubicBezTo>
                    <a:pt x="2735" y="3168"/>
                    <a:pt x="2313" y="3038"/>
                    <a:pt x="2131" y="2991"/>
                  </a:cubicBezTo>
                  <a:cubicBezTo>
                    <a:pt x="2152" y="2809"/>
                    <a:pt x="2173" y="2605"/>
                    <a:pt x="2193" y="2376"/>
                  </a:cubicBezTo>
                  <a:cubicBezTo>
                    <a:pt x="2225" y="2017"/>
                    <a:pt x="2282" y="1657"/>
                    <a:pt x="2339" y="1324"/>
                  </a:cubicBezTo>
                  <a:lnTo>
                    <a:pt x="2355" y="1199"/>
                  </a:lnTo>
                  <a:cubicBezTo>
                    <a:pt x="2355" y="1199"/>
                    <a:pt x="2740" y="1689"/>
                    <a:pt x="3178" y="1777"/>
                  </a:cubicBezTo>
                  <a:cubicBezTo>
                    <a:pt x="3616" y="1866"/>
                    <a:pt x="4220" y="2397"/>
                    <a:pt x="4220" y="2397"/>
                  </a:cubicBezTo>
                  <a:cubicBezTo>
                    <a:pt x="4220" y="2397"/>
                    <a:pt x="4168" y="1970"/>
                    <a:pt x="4038" y="1819"/>
                  </a:cubicBezTo>
                  <a:lnTo>
                    <a:pt x="4183" y="1819"/>
                  </a:lnTo>
                  <a:cubicBezTo>
                    <a:pt x="4121" y="1699"/>
                    <a:pt x="4032" y="1590"/>
                    <a:pt x="3923" y="1511"/>
                  </a:cubicBezTo>
                  <a:lnTo>
                    <a:pt x="4027" y="1470"/>
                  </a:lnTo>
                  <a:cubicBezTo>
                    <a:pt x="4027" y="1470"/>
                    <a:pt x="3732" y="1251"/>
                    <a:pt x="3504" y="1251"/>
                  </a:cubicBezTo>
                  <a:cubicBezTo>
                    <a:pt x="3501" y="1251"/>
                    <a:pt x="3498" y="1251"/>
                    <a:pt x="3496" y="1251"/>
                  </a:cubicBezTo>
                  <a:lnTo>
                    <a:pt x="3584" y="1168"/>
                  </a:lnTo>
                  <a:cubicBezTo>
                    <a:pt x="3584" y="1168"/>
                    <a:pt x="3489" y="1157"/>
                    <a:pt x="3375" y="1157"/>
                  </a:cubicBezTo>
                  <a:cubicBezTo>
                    <a:pt x="3261" y="1157"/>
                    <a:pt x="3128" y="1168"/>
                    <a:pt x="3053" y="1209"/>
                  </a:cubicBezTo>
                  <a:lnTo>
                    <a:pt x="3110" y="1100"/>
                  </a:lnTo>
                  <a:lnTo>
                    <a:pt x="3110" y="1100"/>
                  </a:lnTo>
                  <a:cubicBezTo>
                    <a:pt x="2918" y="1147"/>
                    <a:pt x="2746" y="1241"/>
                    <a:pt x="2600" y="1376"/>
                  </a:cubicBezTo>
                  <a:cubicBezTo>
                    <a:pt x="2522" y="1282"/>
                    <a:pt x="2449" y="1178"/>
                    <a:pt x="2386" y="1069"/>
                  </a:cubicBezTo>
                  <a:cubicBezTo>
                    <a:pt x="2506" y="470"/>
                    <a:pt x="2631" y="22"/>
                    <a:pt x="2631" y="22"/>
                  </a:cubicBezTo>
                  <a:lnTo>
                    <a:pt x="2501"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7" name="Google Shape;457;p29"/>
            <p:cNvSpPr/>
            <p:nvPr/>
          </p:nvSpPr>
          <p:spPr>
            <a:xfrm>
              <a:off x="8259209" y="903033"/>
              <a:ext cx="407708" cy="584661"/>
            </a:xfrm>
            <a:custGeom>
              <a:rect b="b" l="l" r="r" t="t"/>
              <a:pathLst>
                <a:path extrusionOk="0" h="5716" w="3986">
                  <a:moveTo>
                    <a:pt x="1725" y="0"/>
                  </a:moveTo>
                  <a:lnTo>
                    <a:pt x="1360" y="47"/>
                  </a:lnTo>
                  <a:cubicBezTo>
                    <a:pt x="1360" y="47"/>
                    <a:pt x="1319" y="370"/>
                    <a:pt x="1543" y="1277"/>
                  </a:cubicBezTo>
                  <a:cubicBezTo>
                    <a:pt x="1485" y="1558"/>
                    <a:pt x="1381" y="1824"/>
                    <a:pt x="1240" y="2074"/>
                  </a:cubicBezTo>
                  <a:cubicBezTo>
                    <a:pt x="1128" y="2036"/>
                    <a:pt x="1010" y="2018"/>
                    <a:pt x="892" y="2018"/>
                  </a:cubicBezTo>
                  <a:cubicBezTo>
                    <a:pt x="813" y="2018"/>
                    <a:pt x="734" y="2026"/>
                    <a:pt x="657" y="2043"/>
                  </a:cubicBezTo>
                  <a:lnTo>
                    <a:pt x="761" y="2121"/>
                  </a:lnTo>
                  <a:cubicBezTo>
                    <a:pt x="757" y="2120"/>
                    <a:pt x="752" y="2120"/>
                    <a:pt x="748" y="2120"/>
                  </a:cubicBezTo>
                  <a:cubicBezTo>
                    <a:pt x="568" y="2120"/>
                    <a:pt x="261" y="2314"/>
                    <a:pt x="261" y="2314"/>
                  </a:cubicBezTo>
                  <a:lnTo>
                    <a:pt x="381" y="2355"/>
                  </a:lnTo>
                  <a:cubicBezTo>
                    <a:pt x="173" y="2449"/>
                    <a:pt x="1" y="2777"/>
                    <a:pt x="1" y="2777"/>
                  </a:cubicBezTo>
                  <a:lnTo>
                    <a:pt x="110" y="2767"/>
                  </a:lnTo>
                  <a:lnTo>
                    <a:pt x="110" y="2767"/>
                  </a:lnTo>
                  <a:cubicBezTo>
                    <a:pt x="53" y="2892"/>
                    <a:pt x="21" y="3027"/>
                    <a:pt x="21" y="3163"/>
                  </a:cubicBezTo>
                  <a:lnTo>
                    <a:pt x="157" y="3100"/>
                  </a:lnTo>
                  <a:lnTo>
                    <a:pt x="157" y="3100"/>
                  </a:lnTo>
                  <a:cubicBezTo>
                    <a:pt x="100" y="3293"/>
                    <a:pt x="240" y="3699"/>
                    <a:pt x="240" y="3699"/>
                  </a:cubicBezTo>
                  <a:cubicBezTo>
                    <a:pt x="407" y="3678"/>
                    <a:pt x="563" y="3632"/>
                    <a:pt x="714" y="3564"/>
                  </a:cubicBezTo>
                  <a:lnTo>
                    <a:pt x="730" y="3632"/>
                  </a:lnTo>
                  <a:cubicBezTo>
                    <a:pt x="917" y="3590"/>
                    <a:pt x="1095" y="3371"/>
                    <a:pt x="1095" y="3371"/>
                  </a:cubicBezTo>
                  <a:lnTo>
                    <a:pt x="1183" y="3517"/>
                  </a:lnTo>
                  <a:cubicBezTo>
                    <a:pt x="1277" y="3371"/>
                    <a:pt x="1334" y="3204"/>
                    <a:pt x="1355" y="3032"/>
                  </a:cubicBezTo>
                  <a:lnTo>
                    <a:pt x="1491" y="3105"/>
                  </a:lnTo>
                  <a:cubicBezTo>
                    <a:pt x="1548" y="2902"/>
                    <a:pt x="1475" y="2584"/>
                    <a:pt x="1475" y="2584"/>
                  </a:cubicBezTo>
                  <a:lnTo>
                    <a:pt x="1475" y="2584"/>
                  </a:lnTo>
                  <a:lnTo>
                    <a:pt x="1626" y="2626"/>
                  </a:lnTo>
                  <a:cubicBezTo>
                    <a:pt x="1621" y="2470"/>
                    <a:pt x="1449" y="2256"/>
                    <a:pt x="1355" y="2157"/>
                  </a:cubicBezTo>
                  <a:cubicBezTo>
                    <a:pt x="1485" y="2017"/>
                    <a:pt x="1590" y="1855"/>
                    <a:pt x="1657" y="1678"/>
                  </a:cubicBezTo>
                  <a:cubicBezTo>
                    <a:pt x="1777" y="2121"/>
                    <a:pt x="1933" y="2605"/>
                    <a:pt x="2064" y="3006"/>
                  </a:cubicBezTo>
                  <a:cubicBezTo>
                    <a:pt x="1662" y="3215"/>
                    <a:pt x="1444" y="3678"/>
                    <a:pt x="1444" y="3678"/>
                  </a:cubicBezTo>
                  <a:lnTo>
                    <a:pt x="1626" y="3632"/>
                  </a:lnTo>
                  <a:lnTo>
                    <a:pt x="1626" y="3632"/>
                  </a:lnTo>
                  <a:cubicBezTo>
                    <a:pt x="1454" y="3829"/>
                    <a:pt x="1381" y="4392"/>
                    <a:pt x="1381" y="4392"/>
                  </a:cubicBezTo>
                  <a:lnTo>
                    <a:pt x="1543" y="4293"/>
                  </a:lnTo>
                  <a:lnTo>
                    <a:pt x="1543" y="4293"/>
                  </a:lnTo>
                  <a:cubicBezTo>
                    <a:pt x="1459" y="4621"/>
                    <a:pt x="1683" y="5132"/>
                    <a:pt x="1683" y="5132"/>
                  </a:cubicBezTo>
                  <a:lnTo>
                    <a:pt x="1777" y="4991"/>
                  </a:lnTo>
                  <a:cubicBezTo>
                    <a:pt x="1866" y="5241"/>
                    <a:pt x="2147" y="5470"/>
                    <a:pt x="2147" y="5470"/>
                  </a:cubicBezTo>
                  <a:lnTo>
                    <a:pt x="2199" y="5262"/>
                  </a:lnTo>
                  <a:cubicBezTo>
                    <a:pt x="2371" y="5502"/>
                    <a:pt x="2980" y="5715"/>
                    <a:pt x="2980" y="5715"/>
                  </a:cubicBezTo>
                  <a:cubicBezTo>
                    <a:pt x="3106" y="5502"/>
                    <a:pt x="3199" y="5278"/>
                    <a:pt x="3262" y="5038"/>
                  </a:cubicBezTo>
                  <a:lnTo>
                    <a:pt x="3356" y="5085"/>
                  </a:lnTo>
                  <a:cubicBezTo>
                    <a:pt x="3481" y="4825"/>
                    <a:pt x="3397" y="4418"/>
                    <a:pt x="3397" y="4418"/>
                  </a:cubicBezTo>
                  <a:lnTo>
                    <a:pt x="3397" y="4418"/>
                  </a:lnTo>
                  <a:lnTo>
                    <a:pt x="3653" y="4444"/>
                  </a:lnTo>
                  <a:cubicBezTo>
                    <a:pt x="3569" y="4199"/>
                    <a:pt x="3434" y="3975"/>
                    <a:pt x="3251" y="3793"/>
                  </a:cubicBezTo>
                  <a:lnTo>
                    <a:pt x="3460" y="3704"/>
                  </a:lnTo>
                  <a:cubicBezTo>
                    <a:pt x="3272" y="3444"/>
                    <a:pt x="2835" y="3236"/>
                    <a:pt x="2835" y="3236"/>
                  </a:cubicBezTo>
                  <a:lnTo>
                    <a:pt x="3027" y="3095"/>
                  </a:lnTo>
                  <a:cubicBezTo>
                    <a:pt x="2881" y="2991"/>
                    <a:pt x="2599" y="2970"/>
                    <a:pt x="2386" y="2970"/>
                  </a:cubicBezTo>
                  <a:cubicBezTo>
                    <a:pt x="2310" y="2970"/>
                    <a:pt x="2243" y="2972"/>
                    <a:pt x="2194" y="2975"/>
                  </a:cubicBezTo>
                  <a:cubicBezTo>
                    <a:pt x="2157" y="2803"/>
                    <a:pt x="2110" y="2595"/>
                    <a:pt x="2058" y="2376"/>
                  </a:cubicBezTo>
                  <a:cubicBezTo>
                    <a:pt x="1970" y="2027"/>
                    <a:pt x="1913" y="1662"/>
                    <a:pt x="1860" y="1334"/>
                  </a:cubicBezTo>
                  <a:lnTo>
                    <a:pt x="1860" y="1334"/>
                  </a:lnTo>
                  <a:cubicBezTo>
                    <a:pt x="1939" y="1386"/>
                    <a:pt x="2022" y="1428"/>
                    <a:pt x="2110" y="1449"/>
                  </a:cubicBezTo>
                  <a:cubicBezTo>
                    <a:pt x="2116" y="1589"/>
                    <a:pt x="2142" y="1850"/>
                    <a:pt x="2246" y="1959"/>
                  </a:cubicBezTo>
                  <a:lnTo>
                    <a:pt x="2324" y="1824"/>
                  </a:lnTo>
                  <a:cubicBezTo>
                    <a:pt x="2324" y="1824"/>
                    <a:pt x="2496" y="2100"/>
                    <a:pt x="2678" y="2209"/>
                  </a:cubicBezTo>
                  <a:lnTo>
                    <a:pt x="2725" y="2063"/>
                  </a:lnTo>
                  <a:cubicBezTo>
                    <a:pt x="2861" y="2173"/>
                    <a:pt x="3017" y="2246"/>
                    <a:pt x="3184" y="2287"/>
                  </a:cubicBezTo>
                  <a:lnTo>
                    <a:pt x="3147" y="2121"/>
                  </a:lnTo>
                  <a:lnTo>
                    <a:pt x="3147" y="2121"/>
                  </a:lnTo>
                  <a:cubicBezTo>
                    <a:pt x="3147" y="2121"/>
                    <a:pt x="3181" y="2124"/>
                    <a:pt x="3231" y="2124"/>
                  </a:cubicBezTo>
                  <a:cubicBezTo>
                    <a:pt x="3327" y="2124"/>
                    <a:pt x="3484" y="2113"/>
                    <a:pt x="3590" y="2048"/>
                  </a:cubicBezTo>
                  <a:lnTo>
                    <a:pt x="3554" y="1985"/>
                  </a:lnTo>
                  <a:cubicBezTo>
                    <a:pt x="3710" y="1928"/>
                    <a:pt x="3856" y="1850"/>
                    <a:pt x="3986" y="1756"/>
                  </a:cubicBezTo>
                  <a:cubicBezTo>
                    <a:pt x="3986" y="1756"/>
                    <a:pt x="3804" y="1360"/>
                    <a:pt x="3632" y="1261"/>
                  </a:cubicBezTo>
                  <a:lnTo>
                    <a:pt x="3767" y="1214"/>
                  </a:lnTo>
                  <a:cubicBezTo>
                    <a:pt x="3668" y="1115"/>
                    <a:pt x="3548" y="1048"/>
                    <a:pt x="3418" y="1001"/>
                  </a:cubicBezTo>
                  <a:lnTo>
                    <a:pt x="3507" y="933"/>
                  </a:lnTo>
                  <a:cubicBezTo>
                    <a:pt x="3507" y="933"/>
                    <a:pt x="3305" y="865"/>
                    <a:pt x="3115" y="865"/>
                  </a:cubicBezTo>
                  <a:cubicBezTo>
                    <a:pt x="3052" y="865"/>
                    <a:pt x="2991" y="872"/>
                    <a:pt x="2939" y="891"/>
                  </a:cubicBezTo>
                  <a:lnTo>
                    <a:pt x="2991" y="782"/>
                  </a:lnTo>
                  <a:lnTo>
                    <a:pt x="2991" y="782"/>
                  </a:lnTo>
                  <a:cubicBezTo>
                    <a:pt x="2991" y="782"/>
                    <a:pt x="2621" y="865"/>
                    <a:pt x="2501" y="995"/>
                  </a:cubicBezTo>
                  <a:lnTo>
                    <a:pt x="2522" y="865"/>
                  </a:lnTo>
                  <a:lnTo>
                    <a:pt x="2522" y="865"/>
                  </a:lnTo>
                  <a:cubicBezTo>
                    <a:pt x="2355" y="975"/>
                    <a:pt x="2220" y="1121"/>
                    <a:pt x="2126" y="1292"/>
                  </a:cubicBezTo>
                  <a:cubicBezTo>
                    <a:pt x="2022" y="1230"/>
                    <a:pt x="1918" y="1157"/>
                    <a:pt x="1824" y="1068"/>
                  </a:cubicBezTo>
                  <a:cubicBezTo>
                    <a:pt x="1746" y="464"/>
                    <a:pt x="1725" y="0"/>
                    <a:pt x="1725"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8" name="Google Shape;458;p29"/>
            <p:cNvSpPr/>
            <p:nvPr/>
          </p:nvSpPr>
          <p:spPr>
            <a:xfrm>
              <a:off x="8260334" y="902521"/>
              <a:ext cx="408219" cy="584661"/>
            </a:xfrm>
            <a:custGeom>
              <a:rect b="b" l="l" r="r" t="t"/>
              <a:pathLst>
                <a:path extrusionOk="0" h="5716" w="3991">
                  <a:moveTo>
                    <a:pt x="1547" y="1282"/>
                  </a:moveTo>
                  <a:cubicBezTo>
                    <a:pt x="1485" y="1563"/>
                    <a:pt x="1386" y="1829"/>
                    <a:pt x="1245" y="2079"/>
                  </a:cubicBezTo>
                  <a:cubicBezTo>
                    <a:pt x="1129" y="2041"/>
                    <a:pt x="1012" y="2023"/>
                    <a:pt x="894" y="2023"/>
                  </a:cubicBezTo>
                  <a:cubicBezTo>
                    <a:pt x="815" y="2023"/>
                    <a:pt x="736" y="2031"/>
                    <a:pt x="656" y="2048"/>
                  </a:cubicBezTo>
                  <a:lnTo>
                    <a:pt x="761" y="2126"/>
                  </a:lnTo>
                  <a:cubicBezTo>
                    <a:pt x="756" y="2125"/>
                    <a:pt x="752" y="2125"/>
                    <a:pt x="747" y="2125"/>
                  </a:cubicBezTo>
                  <a:cubicBezTo>
                    <a:pt x="572" y="2125"/>
                    <a:pt x="260" y="2313"/>
                    <a:pt x="260" y="2313"/>
                  </a:cubicBezTo>
                  <a:lnTo>
                    <a:pt x="380" y="2355"/>
                  </a:lnTo>
                  <a:cubicBezTo>
                    <a:pt x="172" y="2454"/>
                    <a:pt x="0" y="2782"/>
                    <a:pt x="0" y="2782"/>
                  </a:cubicBezTo>
                  <a:lnTo>
                    <a:pt x="109" y="2772"/>
                  </a:lnTo>
                  <a:lnTo>
                    <a:pt x="109" y="2772"/>
                  </a:lnTo>
                  <a:cubicBezTo>
                    <a:pt x="47" y="2897"/>
                    <a:pt x="16" y="3027"/>
                    <a:pt x="10" y="3168"/>
                  </a:cubicBezTo>
                  <a:lnTo>
                    <a:pt x="146" y="3105"/>
                  </a:lnTo>
                  <a:lnTo>
                    <a:pt x="146" y="3105"/>
                  </a:lnTo>
                  <a:cubicBezTo>
                    <a:pt x="89" y="3298"/>
                    <a:pt x="229" y="3704"/>
                    <a:pt x="229" y="3704"/>
                  </a:cubicBezTo>
                  <a:cubicBezTo>
                    <a:pt x="229" y="3704"/>
                    <a:pt x="167" y="3314"/>
                    <a:pt x="693" y="2730"/>
                  </a:cubicBezTo>
                  <a:cubicBezTo>
                    <a:pt x="1219" y="2152"/>
                    <a:pt x="1308" y="2199"/>
                    <a:pt x="1433" y="1933"/>
                  </a:cubicBezTo>
                  <a:cubicBezTo>
                    <a:pt x="1506" y="1792"/>
                    <a:pt x="1563" y="1652"/>
                    <a:pt x="1610" y="1506"/>
                  </a:cubicBezTo>
                  <a:lnTo>
                    <a:pt x="1547" y="1282"/>
                  </a:lnTo>
                  <a:close/>
                  <a:moveTo>
                    <a:pt x="1724" y="0"/>
                  </a:moveTo>
                  <a:lnTo>
                    <a:pt x="1599" y="21"/>
                  </a:lnTo>
                  <a:cubicBezTo>
                    <a:pt x="1521" y="787"/>
                    <a:pt x="2006" y="2397"/>
                    <a:pt x="2042" y="2740"/>
                  </a:cubicBezTo>
                  <a:cubicBezTo>
                    <a:pt x="2079" y="3105"/>
                    <a:pt x="2240" y="3267"/>
                    <a:pt x="2704" y="4173"/>
                  </a:cubicBezTo>
                  <a:cubicBezTo>
                    <a:pt x="3173" y="5074"/>
                    <a:pt x="2985" y="5715"/>
                    <a:pt x="2985" y="5715"/>
                  </a:cubicBezTo>
                  <a:cubicBezTo>
                    <a:pt x="3110" y="5502"/>
                    <a:pt x="3204" y="5278"/>
                    <a:pt x="3266" y="5038"/>
                  </a:cubicBezTo>
                  <a:lnTo>
                    <a:pt x="3360" y="5085"/>
                  </a:lnTo>
                  <a:cubicBezTo>
                    <a:pt x="3490" y="4824"/>
                    <a:pt x="3402" y="4413"/>
                    <a:pt x="3402" y="4413"/>
                  </a:cubicBezTo>
                  <a:lnTo>
                    <a:pt x="3402" y="4413"/>
                  </a:lnTo>
                  <a:lnTo>
                    <a:pt x="3657" y="4444"/>
                  </a:lnTo>
                  <a:cubicBezTo>
                    <a:pt x="3574" y="4199"/>
                    <a:pt x="3438" y="3975"/>
                    <a:pt x="3256" y="3793"/>
                  </a:cubicBezTo>
                  <a:lnTo>
                    <a:pt x="3464" y="3704"/>
                  </a:lnTo>
                  <a:cubicBezTo>
                    <a:pt x="3277" y="3444"/>
                    <a:pt x="2839" y="3235"/>
                    <a:pt x="2839" y="3235"/>
                  </a:cubicBezTo>
                  <a:lnTo>
                    <a:pt x="3032" y="3095"/>
                  </a:lnTo>
                  <a:cubicBezTo>
                    <a:pt x="2890" y="2990"/>
                    <a:pt x="2620" y="2969"/>
                    <a:pt x="2409" y="2969"/>
                  </a:cubicBezTo>
                  <a:cubicBezTo>
                    <a:pt x="2326" y="2969"/>
                    <a:pt x="2252" y="2972"/>
                    <a:pt x="2198" y="2975"/>
                  </a:cubicBezTo>
                  <a:cubicBezTo>
                    <a:pt x="2162" y="2798"/>
                    <a:pt x="2115" y="2595"/>
                    <a:pt x="2063" y="2371"/>
                  </a:cubicBezTo>
                  <a:cubicBezTo>
                    <a:pt x="1980" y="2027"/>
                    <a:pt x="1917" y="1667"/>
                    <a:pt x="1865" y="1329"/>
                  </a:cubicBezTo>
                  <a:lnTo>
                    <a:pt x="1839" y="1209"/>
                  </a:lnTo>
                  <a:lnTo>
                    <a:pt x="1839" y="1209"/>
                  </a:lnTo>
                  <a:cubicBezTo>
                    <a:pt x="1839" y="1209"/>
                    <a:pt x="2288" y="1501"/>
                    <a:pt x="2711" y="1501"/>
                  </a:cubicBezTo>
                  <a:cubicBezTo>
                    <a:pt x="2744" y="1501"/>
                    <a:pt x="2776" y="1499"/>
                    <a:pt x="2808" y="1495"/>
                  </a:cubicBezTo>
                  <a:cubicBezTo>
                    <a:pt x="2845" y="1491"/>
                    <a:pt x="2883" y="1488"/>
                    <a:pt x="2923" y="1488"/>
                  </a:cubicBezTo>
                  <a:cubicBezTo>
                    <a:pt x="3368" y="1488"/>
                    <a:pt x="3991" y="1756"/>
                    <a:pt x="3991" y="1756"/>
                  </a:cubicBezTo>
                  <a:cubicBezTo>
                    <a:pt x="3991" y="1756"/>
                    <a:pt x="3808" y="1365"/>
                    <a:pt x="3631" y="1266"/>
                  </a:cubicBezTo>
                  <a:lnTo>
                    <a:pt x="3772" y="1214"/>
                  </a:lnTo>
                  <a:cubicBezTo>
                    <a:pt x="3673" y="1120"/>
                    <a:pt x="3553" y="1047"/>
                    <a:pt x="3423" y="1000"/>
                  </a:cubicBezTo>
                  <a:lnTo>
                    <a:pt x="3511" y="933"/>
                  </a:lnTo>
                  <a:cubicBezTo>
                    <a:pt x="3511" y="933"/>
                    <a:pt x="3311" y="869"/>
                    <a:pt x="3121" y="869"/>
                  </a:cubicBezTo>
                  <a:cubicBezTo>
                    <a:pt x="3056" y="869"/>
                    <a:pt x="2993" y="876"/>
                    <a:pt x="2938" y="896"/>
                  </a:cubicBezTo>
                  <a:lnTo>
                    <a:pt x="2996" y="782"/>
                  </a:lnTo>
                  <a:lnTo>
                    <a:pt x="2996" y="782"/>
                  </a:lnTo>
                  <a:cubicBezTo>
                    <a:pt x="2995" y="782"/>
                    <a:pt x="2626" y="865"/>
                    <a:pt x="2506" y="995"/>
                  </a:cubicBezTo>
                  <a:lnTo>
                    <a:pt x="2527" y="870"/>
                  </a:lnTo>
                  <a:lnTo>
                    <a:pt x="2527" y="870"/>
                  </a:lnTo>
                  <a:cubicBezTo>
                    <a:pt x="2360" y="974"/>
                    <a:pt x="2225" y="1120"/>
                    <a:pt x="2131" y="1297"/>
                  </a:cubicBezTo>
                  <a:cubicBezTo>
                    <a:pt x="2021" y="1230"/>
                    <a:pt x="1922" y="1157"/>
                    <a:pt x="1829" y="1073"/>
                  </a:cubicBezTo>
                  <a:cubicBezTo>
                    <a:pt x="1750" y="464"/>
                    <a:pt x="1724" y="0"/>
                    <a:pt x="1724"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9" name="Google Shape;459;p29"/>
            <p:cNvSpPr/>
            <p:nvPr/>
          </p:nvSpPr>
          <p:spPr>
            <a:xfrm>
              <a:off x="8031109" y="698970"/>
              <a:ext cx="432256" cy="597447"/>
            </a:xfrm>
            <a:custGeom>
              <a:rect b="b" l="l" r="r" t="t"/>
              <a:pathLst>
                <a:path extrusionOk="0" h="5841" w="4226">
                  <a:moveTo>
                    <a:pt x="2486" y="0"/>
                  </a:moveTo>
                  <a:cubicBezTo>
                    <a:pt x="2486" y="0"/>
                    <a:pt x="2324" y="282"/>
                    <a:pt x="2168" y="1198"/>
                  </a:cubicBezTo>
                  <a:cubicBezTo>
                    <a:pt x="2001" y="1428"/>
                    <a:pt x="1798" y="1636"/>
                    <a:pt x="1569" y="1808"/>
                  </a:cubicBezTo>
                  <a:cubicBezTo>
                    <a:pt x="1423" y="1672"/>
                    <a:pt x="1241" y="1584"/>
                    <a:pt x="1048" y="1547"/>
                  </a:cubicBezTo>
                  <a:lnTo>
                    <a:pt x="1048" y="1547"/>
                  </a:lnTo>
                  <a:lnTo>
                    <a:pt x="1116" y="1657"/>
                  </a:lnTo>
                  <a:cubicBezTo>
                    <a:pt x="1047" y="1623"/>
                    <a:pt x="938" y="1614"/>
                    <a:pt x="837" y="1614"/>
                  </a:cubicBezTo>
                  <a:cubicBezTo>
                    <a:pt x="702" y="1614"/>
                    <a:pt x="579" y="1631"/>
                    <a:pt x="579" y="1631"/>
                  </a:cubicBezTo>
                  <a:lnTo>
                    <a:pt x="673" y="1719"/>
                  </a:lnTo>
                  <a:cubicBezTo>
                    <a:pt x="444" y="1719"/>
                    <a:pt x="152" y="1959"/>
                    <a:pt x="152" y="1959"/>
                  </a:cubicBezTo>
                  <a:lnTo>
                    <a:pt x="256" y="1995"/>
                  </a:lnTo>
                  <a:cubicBezTo>
                    <a:pt x="152" y="2079"/>
                    <a:pt x="74" y="2188"/>
                    <a:pt x="17" y="2308"/>
                  </a:cubicBezTo>
                  <a:lnTo>
                    <a:pt x="162" y="2308"/>
                  </a:lnTo>
                  <a:cubicBezTo>
                    <a:pt x="37" y="2464"/>
                    <a:pt x="1" y="2892"/>
                    <a:pt x="1" y="2892"/>
                  </a:cubicBezTo>
                  <a:cubicBezTo>
                    <a:pt x="162" y="2938"/>
                    <a:pt x="324" y="2959"/>
                    <a:pt x="491" y="2959"/>
                  </a:cubicBezTo>
                  <a:lnTo>
                    <a:pt x="475" y="3027"/>
                  </a:lnTo>
                  <a:cubicBezTo>
                    <a:pt x="500" y="3032"/>
                    <a:pt x="525" y="3034"/>
                    <a:pt x="551" y="3034"/>
                  </a:cubicBezTo>
                  <a:cubicBezTo>
                    <a:pt x="727" y="3034"/>
                    <a:pt x="918" y="2938"/>
                    <a:pt x="918" y="2938"/>
                  </a:cubicBezTo>
                  <a:lnTo>
                    <a:pt x="939" y="3110"/>
                  </a:lnTo>
                  <a:cubicBezTo>
                    <a:pt x="1084" y="3011"/>
                    <a:pt x="1204" y="2886"/>
                    <a:pt x="1293" y="2735"/>
                  </a:cubicBezTo>
                  <a:lnTo>
                    <a:pt x="1387" y="2855"/>
                  </a:lnTo>
                  <a:cubicBezTo>
                    <a:pt x="1522" y="2688"/>
                    <a:pt x="1579" y="2371"/>
                    <a:pt x="1579" y="2371"/>
                  </a:cubicBezTo>
                  <a:lnTo>
                    <a:pt x="1704" y="2470"/>
                  </a:lnTo>
                  <a:cubicBezTo>
                    <a:pt x="1762" y="2324"/>
                    <a:pt x="1684" y="2058"/>
                    <a:pt x="1642" y="1928"/>
                  </a:cubicBezTo>
                  <a:cubicBezTo>
                    <a:pt x="1819" y="1855"/>
                    <a:pt x="1975" y="1745"/>
                    <a:pt x="2111" y="1610"/>
                  </a:cubicBezTo>
                  <a:lnTo>
                    <a:pt x="2111" y="1610"/>
                  </a:lnTo>
                  <a:cubicBezTo>
                    <a:pt x="2043" y="2068"/>
                    <a:pt x="1991" y="2563"/>
                    <a:pt x="1949" y="2990"/>
                  </a:cubicBezTo>
                  <a:cubicBezTo>
                    <a:pt x="1501" y="3022"/>
                    <a:pt x="1116" y="3360"/>
                    <a:pt x="1116" y="3360"/>
                  </a:cubicBezTo>
                  <a:lnTo>
                    <a:pt x="1303" y="3386"/>
                  </a:lnTo>
                  <a:cubicBezTo>
                    <a:pt x="1064" y="3501"/>
                    <a:pt x="777" y="3991"/>
                    <a:pt x="777" y="3991"/>
                  </a:cubicBezTo>
                  <a:lnTo>
                    <a:pt x="965" y="3965"/>
                  </a:lnTo>
                  <a:lnTo>
                    <a:pt x="965" y="3965"/>
                  </a:lnTo>
                  <a:cubicBezTo>
                    <a:pt x="756" y="4230"/>
                    <a:pt x="756" y="4788"/>
                    <a:pt x="756" y="4788"/>
                  </a:cubicBezTo>
                  <a:lnTo>
                    <a:pt x="897" y="4699"/>
                  </a:lnTo>
                  <a:lnTo>
                    <a:pt x="897" y="4699"/>
                  </a:lnTo>
                  <a:cubicBezTo>
                    <a:pt x="876" y="4960"/>
                    <a:pt x="1043" y="5283"/>
                    <a:pt x="1043" y="5283"/>
                  </a:cubicBezTo>
                  <a:lnTo>
                    <a:pt x="1178" y="5111"/>
                  </a:lnTo>
                  <a:cubicBezTo>
                    <a:pt x="1241" y="5397"/>
                    <a:pt x="1715" y="5840"/>
                    <a:pt x="1715" y="5840"/>
                  </a:cubicBezTo>
                  <a:cubicBezTo>
                    <a:pt x="1913" y="5694"/>
                    <a:pt x="2090" y="5522"/>
                    <a:pt x="2241" y="5330"/>
                  </a:cubicBezTo>
                  <a:lnTo>
                    <a:pt x="2314" y="5413"/>
                  </a:lnTo>
                  <a:cubicBezTo>
                    <a:pt x="2533" y="5225"/>
                    <a:pt x="2616" y="4814"/>
                    <a:pt x="2616" y="4814"/>
                  </a:cubicBezTo>
                  <a:lnTo>
                    <a:pt x="2835" y="4944"/>
                  </a:lnTo>
                  <a:cubicBezTo>
                    <a:pt x="2861" y="4689"/>
                    <a:pt x="2824" y="4428"/>
                    <a:pt x="2731" y="4183"/>
                  </a:cubicBezTo>
                  <a:lnTo>
                    <a:pt x="2731" y="4183"/>
                  </a:lnTo>
                  <a:lnTo>
                    <a:pt x="2955" y="4189"/>
                  </a:lnTo>
                  <a:cubicBezTo>
                    <a:pt x="2887" y="3876"/>
                    <a:pt x="2574" y="3511"/>
                    <a:pt x="2574" y="3511"/>
                  </a:cubicBezTo>
                  <a:lnTo>
                    <a:pt x="2804" y="3459"/>
                  </a:lnTo>
                  <a:cubicBezTo>
                    <a:pt x="2679" y="3246"/>
                    <a:pt x="2267" y="3079"/>
                    <a:pt x="2085" y="3017"/>
                  </a:cubicBezTo>
                  <a:cubicBezTo>
                    <a:pt x="2121" y="2839"/>
                    <a:pt x="2163" y="2636"/>
                    <a:pt x="2205" y="2407"/>
                  </a:cubicBezTo>
                  <a:cubicBezTo>
                    <a:pt x="2267" y="2058"/>
                    <a:pt x="2350" y="1699"/>
                    <a:pt x="2439" y="1376"/>
                  </a:cubicBezTo>
                  <a:cubicBezTo>
                    <a:pt x="2486" y="1454"/>
                    <a:pt x="2543" y="1521"/>
                    <a:pt x="2616" y="1579"/>
                  </a:cubicBezTo>
                  <a:cubicBezTo>
                    <a:pt x="2564" y="1714"/>
                    <a:pt x="2486" y="1959"/>
                    <a:pt x="2533" y="2100"/>
                  </a:cubicBezTo>
                  <a:lnTo>
                    <a:pt x="2663" y="2006"/>
                  </a:lnTo>
                  <a:cubicBezTo>
                    <a:pt x="2663" y="2006"/>
                    <a:pt x="2710" y="2329"/>
                    <a:pt x="2835" y="2501"/>
                  </a:cubicBezTo>
                  <a:lnTo>
                    <a:pt x="2934" y="2386"/>
                  </a:lnTo>
                  <a:cubicBezTo>
                    <a:pt x="3012" y="2537"/>
                    <a:pt x="3127" y="2673"/>
                    <a:pt x="3267" y="2777"/>
                  </a:cubicBezTo>
                  <a:lnTo>
                    <a:pt x="3299" y="2610"/>
                  </a:lnTo>
                  <a:cubicBezTo>
                    <a:pt x="3299" y="2610"/>
                    <a:pt x="3502" y="2723"/>
                    <a:pt x="3684" y="2723"/>
                  </a:cubicBezTo>
                  <a:cubicBezTo>
                    <a:pt x="3702" y="2723"/>
                    <a:pt x="3719" y="2722"/>
                    <a:pt x="3736" y="2720"/>
                  </a:cubicBezTo>
                  <a:lnTo>
                    <a:pt x="3726" y="2647"/>
                  </a:lnTo>
                  <a:lnTo>
                    <a:pt x="3726" y="2647"/>
                  </a:lnTo>
                  <a:cubicBezTo>
                    <a:pt x="3759" y="2649"/>
                    <a:pt x="3792" y="2650"/>
                    <a:pt x="3825" y="2650"/>
                  </a:cubicBezTo>
                  <a:cubicBezTo>
                    <a:pt x="3955" y="2650"/>
                    <a:pt x="4086" y="2634"/>
                    <a:pt x="4210" y="2605"/>
                  </a:cubicBezTo>
                  <a:cubicBezTo>
                    <a:pt x="4210" y="2605"/>
                    <a:pt x="4200" y="2173"/>
                    <a:pt x="4080" y="2016"/>
                  </a:cubicBezTo>
                  <a:lnTo>
                    <a:pt x="4080" y="2016"/>
                  </a:lnTo>
                  <a:lnTo>
                    <a:pt x="4226" y="2022"/>
                  </a:lnTo>
                  <a:cubicBezTo>
                    <a:pt x="4174" y="1896"/>
                    <a:pt x="4096" y="1782"/>
                    <a:pt x="3997" y="1693"/>
                  </a:cubicBezTo>
                  <a:lnTo>
                    <a:pt x="4101" y="1662"/>
                  </a:lnTo>
                  <a:cubicBezTo>
                    <a:pt x="4101" y="1662"/>
                    <a:pt x="3825" y="1412"/>
                    <a:pt x="3596" y="1402"/>
                  </a:cubicBezTo>
                  <a:lnTo>
                    <a:pt x="3694" y="1318"/>
                  </a:lnTo>
                  <a:cubicBezTo>
                    <a:pt x="3694" y="1318"/>
                    <a:pt x="3528" y="1288"/>
                    <a:pt x="3369" y="1288"/>
                  </a:cubicBezTo>
                  <a:cubicBezTo>
                    <a:pt x="3289" y="1288"/>
                    <a:pt x="3212" y="1296"/>
                    <a:pt x="3158" y="1318"/>
                  </a:cubicBezTo>
                  <a:lnTo>
                    <a:pt x="3226" y="1214"/>
                  </a:lnTo>
                  <a:lnTo>
                    <a:pt x="3226" y="1214"/>
                  </a:lnTo>
                  <a:cubicBezTo>
                    <a:pt x="3033" y="1245"/>
                    <a:pt x="2845" y="1323"/>
                    <a:pt x="2694" y="1448"/>
                  </a:cubicBezTo>
                  <a:cubicBezTo>
                    <a:pt x="2621" y="1344"/>
                    <a:pt x="2559" y="1235"/>
                    <a:pt x="2507" y="1120"/>
                  </a:cubicBezTo>
                  <a:cubicBezTo>
                    <a:pt x="2679" y="532"/>
                    <a:pt x="2840" y="99"/>
                    <a:pt x="2840" y="99"/>
                  </a:cubicBezTo>
                  <a:lnTo>
                    <a:pt x="248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60" name="Google Shape;460;p29"/>
          <p:cNvGrpSpPr/>
          <p:nvPr/>
        </p:nvGrpSpPr>
        <p:grpSpPr>
          <a:xfrm>
            <a:off x="-41710" y="3533695"/>
            <a:ext cx="1539285" cy="1610075"/>
            <a:chOff x="432300" y="3600850"/>
            <a:chExt cx="1474976" cy="1542661"/>
          </a:xfrm>
        </p:grpSpPr>
        <p:sp>
          <p:nvSpPr>
            <p:cNvPr id="461" name="Google Shape;461;p29"/>
            <p:cNvSpPr/>
            <p:nvPr/>
          </p:nvSpPr>
          <p:spPr>
            <a:xfrm>
              <a:off x="464380" y="3886995"/>
              <a:ext cx="1394468" cy="1256516"/>
            </a:xfrm>
            <a:custGeom>
              <a:rect b="b" l="l" r="r" t="t"/>
              <a:pathLst>
                <a:path extrusionOk="0" h="33217" w="36859">
                  <a:moveTo>
                    <a:pt x="168" y="1"/>
                  </a:moveTo>
                  <a:cubicBezTo>
                    <a:pt x="79" y="1"/>
                    <a:pt x="1" y="74"/>
                    <a:pt x="1" y="168"/>
                  </a:cubicBezTo>
                  <a:lnTo>
                    <a:pt x="1" y="33217"/>
                  </a:lnTo>
                  <a:lnTo>
                    <a:pt x="36858" y="33217"/>
                  </a:lnTo>
                  <a:lnTo>
                    <a:pt x="36858" y="168"/>
                  </a:lnTo>
                  <a:cubicBezTo>
                    <a:pt x="36858" y="74"/>
                    <a:pt x="36786" y="1"/>
                    <a:pt x="36692"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2" name="Google Shape;462;p29"/>
            <p:cNvSpPr/>
            <p:nvPr/>
          </p:nvSpPr>
          <p:spPr>
            <a:xfrm>
              <a:off x="765133" y="3664593"/>
              <a:ext cx="230551" cy="188835"/>
            </a:xfrm>
            <a:custGeom>
              <a:rect b="b" l="l" r="r" t="t"/>
              <a:pathLst>
                <a:path extrusionOk="0" h="4992" w="6094">
                  <a:moveTo>
                    <a:pt x="5125" y="1"/>
                  </a:moveTo>
                  <a:cubicBezTo>
                    <a:pt x="4975" y="1"/>
                    <a:pt x="4814" y="38"/>
                    <a:pt x="4648" y="118"/>
                  </a:cubicBezTo>
                  <a:cubicBezTo>
                    <a:pt x="3856" y="498"/>
                    <a:pt x="3918" y="1895"/>
                    <a:pt x="2626" y="3213"/>
                  </a:cubicBezTo>
                  <a:cubicBezTo>
                    <a:pt x="1339" y="4531"/>
                    <a:pt x="1" y="4593"/>
                    <a:pt x="1" y="4593"/>
                  </a:cubicBezTo>
                  <a:cubicBezTo>
                    <a:pt x="534" y="4872"/>
                    <a:pt x="1064" y="4992"/>
                    <a:pt x="1576" y="4992"/>
                  </a:cubicBezTo>
                  <a:cubicBezTo>
                    <a:pt x="3969" y="4992"/>
                    <a:pt x="5966" y="2379"/>
                    <a:pt x="6044" y="1259"/>
                  </a:cubicBezTo>
                  <a:cubicBezTo>
                    <a:pt x="6093" y="523"/>
                    <a:pt x="5688" y="1"/>
                    <a:pt x="512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3" name="Google Shape;463;p29"/>
            <p:cNvSpPr/>
            <p:nvPr/>
          </p:nvSpPr>
          <p:spPr>
            <a:xfrm>
              <a:off x="765133" y="3664669"/>
              <a:ext cx="204825" cy="174082"/>
            </a:xfrm>
            <a:custGeom>
              <a:rect b="b" l="l" r="r" t="t"/>
              <a:pathLst>
                <a:path extrusionOk="0" h="4602" w="5414">
                  <a:moveTo>
                    <a:pt x="5110" y="0"/>
                  </a:moveTo>
                  <a:cubicBezTo>
                    <a:pt x="4950" y="0"/>
                    <a:pt x="4791" y="40"/>
                    <a:pt x="4648" y="116"/>
                  </a:cubicBezTo>
                  <a:cubicBezTo>
                    <a:pt x="3856" y="496"/>
                    <a:pt x="3918" y="1893"/>
                    <a:pt x="2626" y="3211"/>
                  </a:cubicBezTo>
                  <a:cubicBezTo>
                    <a:pt x="1339" y="4529"/>
                    <a:pt x="1" y="4591"/>
                    <a:pt x="1" y="4591"/>
                  </a:cubicBezTo>
                  <a:cubicBezTo>
                    <a:pt x="1" y="4591"/>
                    <a:pt x="85" y="4601"/>
                    <a:pt x="235" y="4601"/>
                  </a:cubicBezTo>
                  <a:cubicBezTo>
                    <a:pt x="1029" y="4601"/>
                    <a:pt x="3655" y="4310"/>
                    <a:pt x="5189" y="632"/>
                  </a:cubicBezTo>
                  <a:cubicBezTo>
                    <a:pt x="5278" y="423"/>
                    <a:pt x="5351" y="231"/>
                    <a:pt x="5413" y="48"/>
                  </a:cubicBezTo>
                  <a:cubicBezTo>
                    <a:pt x="5314" y="16"/>
                    <a:pt x="5212" y="0"/>
                    <a:pt x="511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4" name="Google Shape;464;p29"/>
            <p:cNvSpPr/>
            <p:nvPr/>
          </p:nvSpPr>
          <p:spPr>
            <a:xfrm>
              <a:off x="921637" y="3638982"/>
              <a:ext cx="97381" cy="83712"/>
            </a:xfrm>
            <a:custGeom>
              <a:rect b="b" l="l" r="r" t="t"/>
              <a:pathLst>
                <a:path extrusionOk="0" h="2213" w="2574">
                  <a:moveTo>
                    <a:pt x="2265" y="1"/>
                  </a:moveTo>
                  <a:cubicBezTo>
                    <a:pt x="2225" y="1"/>
                    <a:pt x="2180" y="5"/>
                    <a:pt x="2131" y="14"/>
                  </a:cubicBezTo>
                  <a:cubicBezTo>
                    <a:pt x="1724" y="92"/>
                    <a:pt x="1318" y="691"/>
                    <a:pt x="1318" y="691"/>
                  </a:cubicBezTo>
                  <a:cubicBezTo>
                    <a:pt x="1192" y="641"/>
                    <a:pt x="1062" y="617"/>
                    <a:pt x="933" y="617"/>
                  </a:cubicBezTo>
                  <a:cubicBezTo>
                    <a:pt x="550" y="617"/>
                    <a:pt x="183" y="827"/>
                    <a:pt x="0" y="1186"/>
                  </a:cubicBezTo>
                  <a:cubicBezTo>
                    <a:pt x="56" y="1196"/>
                    <a:pt x="112" y="1202"/>
                    <a:pt x="167" y="1202"/>
                  </a:cubicBezTo>
                  <a:cubicBezTo>
                    <a:pt x="305" y="1202"/>
                    <a:pt x="442" y="1169"/>
                    <a:pt x="568" y="1102"/>
                  </a:cubicBezTo>
                  <a:lnTo>
                    <a:pt x="568" y="1102"/>
                  </a:lnTo>
                  <a:cubicBezTo>
                    <a:pt x="401" y="1274"/>
                    <a:pt x="313" y="1504"/>
                    <a:pt x="318" y="1743"/>
                  </a:cubicBezTo>
                  <a:cubicBezTo>
                    <a:pt x="734" y="1738"/>
                    <a:pt x="1052" y="1311"/>
                    <a:pt x="1052" y="1311"/>
                  </a:cubicBezTo>
                  <a:lnTo>
                    <a:pt x="1052" y="1311"/>
                  </a:lnTo>
                  <a:cubicBezTo>
                    <a:pt x="839" y="1769"/>
                    <a:pt x="1104" y="2051"/>
                    <a:pt x="1104" y="2051"/>
                  </a:cubicBezTo>
                  <a:cubicBezTo>
                    <a:pt x="1438" y="1894"/>
                    <a:pt x="1594" y="1493"/>
                    <a:pt x="1594" y="1493"/>
                  </a:cubicBezTo>
                  <a:lnTo>
                    <a:pt x="1594" y="1493"/>
                  </a:lnTo>
                  <a:cubicBezTo>
                    <a:pt x="1526" y="1894"/>
                    <a:pt x="1907" y="2212"/>
                    <a:pt x="1907" y="2212"/>
                  </a:cubicBezTo>
                  <a:cubicBezTo>
                    <a:pt x="2251" y="1311"/>
                    <a:pt x="1469" y="753"/>
                    <a:pt x="1469" y="753"/>
                  </a:cubicBezTo>
                  <a:cubicBezTo>
                    <a:pt x="1620" y="555"/>
                    <a:pt x="1803" y="389"/>
                    <a:pt x="2016" y="264"/>
                  </a:cubicBezTo>
                  <a:cubicBezTo>
                    <a:pt x="2100" y="216"/>
                    <a:pt x="2173" y="198"/>
                    <a:pt x="2235" y="198"/>
                  </a:cubicBezTo>
                  <a:cubicBezTo>
                    <a:pt x="2316" y="198"/>
                    <a:pt x="2378" y="228"/>
                    <a:pt x="2422" y="264"/>
                  </a:cubicBezTo>
                  <a:cubicBezTo>
                    <a:pt x="2438" y="279"/>
                    <a:pt x="2459" y="285"/>
                    <a:pt x="2480" y="285"/>
                  </a:cubicBezTo>
                  <a:cubicBezTo>
                    <a:pt x="2483" y="285"/>
                    <a:pt x="2487" y="285"/>
                    <a:pt x="2490" y="285"/>
                  </a:cubicBezTo>
                  <a:cubicBezTo>
                    <a:pt x="2527" y="285"/>
                    <a:pt x="2554" y="261"/>
                    <a:pt x="2568" y="227"/>
                  </a:cubicBezTo>
                  <a:cubicBezTo>
                    <a:pt x="2574" y="217"/>
                    <a:pt x="2574" y="201"/>
                    <a:pt x="2574" y="186"/>
                  </a:cubicBezTo>
                  <a:cubicBezTo>
                    <a:pt x="2574" y="175"/>
                    <a:pt x="2568" y="160"/>
                    <a:pt x="2563" y="149"/>
                  </a:cubicBezTo>
                  <a:cubicBezTo>
                    <a:pt x="2537" y="93"/>
                    <a:pt x="2457" y="1"/>
                    <a:pt x="2265"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5" name="Google Shape;465;p29"/>
            <p:cNvSpPr/>
            <p:nvPr/>
          </p:nvSpPr>
          <p:spPr>
            <a:xfrm>
              <a:off x="432300" y="3638680"/>
              <a:ext cx="193551" cy="226019"/>
            </a:xfrm>
            <a:custGeom>
              <a:rect b="b" l="l" r="r" t="t"/>
              <a:pathLst>
                <a:path extrusionOk="0" h="5975" w="5116">
                  <a:moveTo>
                    <a:pt x="1285" y="0"/>
                  </a:moveTo>
                  <a:cubicBezTo>
                    <a:pt x="836" y="0"/>
                    <a:pt x="426" y="370"/>
                    <a:pt x="286" y="980"/>
                  </a:cubicBezTo>
                  <a:cubicBezTo>
                    <a:pt x="0" y="2216"/>
                    <a:pt x="1522" y="5975"/>
                    <a:pt x="4435" y="5975"/>
                  </a:cubicBezTo>
                  <a:cubicBezTo>
                    <a:pt x="4654" y="5975"/>
                    <a:pt x="4881" y="5954"/>
                    <a:pt x="5115" y="5908"/>
                  </a:cubicBezTo>
                  <a:cubicBezTo>
                    <a:pt x="5115" y="5908"/>
                    <a:pt x="3850" y="5466"/>
                    <a:pt x="2995" y="3830"/>
                  </a:cubicBezTo>
                  <a:cubicBezTo>
                    <a:pt x="2136" y="2199"/>
                    <a:pt x="2599" y="881"/>
                    <a:pt x="1953" y="287"/>
                  </a:cubicBezTo>
                  <a:cubicBezTo>
                    <a:pt x="1739" y="91"/>
                    <a:pt x="1507" y="0"/>
                    <a:pt x="1285"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6" name="Google Shape;466;p29"/>
            <p:cNvSpPr/>
            <p:nvPr/>
          </p:nvSpPr>
          <p:spPr>
            <a:xfrm>
              <a:off x="478983" y="3638680"/>
              <a:ext cx="146677" cy="223523"/>
            </a:xfrm>
            <a:custGeom>
              <a:rect b="b" l="l" r="r" t="t"/>
              <a:pathLst>
                <a:path extrusionOk="0" h="5909" w="3877">
                  <a:moveTo>
                    <a:pt x="19" y="1"/>
                  </a:moveTo>
                  <a:cubicBezTo>
                    <a:pt x="13" y="1"/>
                    <a:pt x="7" y="1"/>
                    <a:pt x="0" y="1"/>
                  </a:cubicBezTo>
                  <a:cubicBezTo>
                    <a:pt x="11" y="194"/>
                    <a:pt x="21" y="402"/>
                    <a:pt x="47" y="626"/>
                  </a:cubicBezTo>
                  <a:cubicBezTo>
                    <a:pt x="537" y="5335"/>
                    <a:pt x="3876" y="5908"/>
                    <a:pt x="3876" y="5908"/>
                  </a:cubicBezTo>
                  <a:cubicBezTo>
                    <a:pt x="3876" y="5908"/>
                    <a:pt x="2605" y="5466"/>
                    <a:pt x="1756" y="3830"/>
                  </a:cubicBezTo>
                  <a:cubicBezTo>
                    <a:pt x="907" y="2194"/>
                    <a:pt x="1365" y="876"/>
                    <a:pt x="714" y="287"/>
                  </a:cubicBezTo>
                  <a:cubicBezTo>
                    <a:pt x="531" y="104"/>
                    <a:pt x="278" y="1"/>
                    <a:pt x="1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7" name="Google Shape;467;p29"/>
            <p:cNvSpPr/>
            <p:nvPr/>
          </p:nvSpPr>
          <p:spPr>
            <a:xfrm>
              <a:off x="437180" y="3600850"/>
              <a:ext cx="83042" cy="87949"/>
            </a:xfrm>
            <a:custGeom>
              <a:rect b="b" l="l" r="r" t="t"/>
              <a:pathLst>
                <a:path extrusionOk="0" h="2325" w="2195">
                  <a:moveTo>
                    <a:pt x="234" y="0"/>
                  </a:moveTo>
                  <a:cubicBezTo>
                    <a:pt x="131" y="0"/>
                    <a:pt x="69" y="42"/>
                    <a:pt x="37" y="74"/>
                  </a:cubicBezTo>
                  <a:cubicBezTo>
                    <a:pt x="27" y="84"/>
                    <a:pt x="17" y="94"/>
                    <a:pt x="11" y="110"/>
                  </a:cubicBezTo>
                  <a:cubicBezTo>
                    <a:pt x="6" y="120"/>
                    <a:pt x="6" y="136"/>
                    <a:pt x="6" y="152"/>
                  </a:cubicBezTo>
                  <a:cubicBezTo>
                    <a:pt x="11" y="188"/>
                    <a:pt x="37" y="219"/>
                    <a:pt x="74" y="230"/>
                  </a:cubicBezTo>
                  <a:cubicBezTo>
                    <a:pt x="84" y="235"/>
                    <a:pt x="95" y="238"/>
                    <a:pt x="105" y="238"/>
                  </a:cubicBezTo>
                  <a:cubicBezTo>
                    <a:pt x="115" y="238"/>
                    <a:pt x="126" y="235"/>
                    <a:pt x="136" y="230"/>
                  </a:cubicBezTo>
                  <a:cubicBezTo>
                    <a:pt x="168" y="218"/>
                    <a:pt x="205" y="209"/>
                    <a:pt x="246" y="209"/>
                  </a:cubicBezTo>
                  <a:cubicBezTo>
                    <a:pt x="327" y="209"/>
                    <a:pt x="423" y="243"/>
                    <a:pt x="527" y="350"/>
                  </a:cubicBezTo>
                  <a:cubicBezTo>
                    <a:pt x="694" y="532"/>
                    <a:pt x="824" y="740"/>
                    <a:pt x="907" y="975"/>
                  </a:cubicBezTo>
                  <a:cubicBezTo>
                    <a:pt x="907" y="975"/>
                    <a:pt x="1" y="1282"/>
                    <a:pt x="69" y="2246"/>
                  </a:cubicBezTo>
                  <a:cubicBezTo>
                    <a:pt x="69" y="2246"/>
                    <a:pt x="522" y="2048"/>
                    <a:pt x="574" y="1647"/>
                  </a:cubicBezTo>
                  <a:cubicBezTo>
                    <a:pt x="574" y="1647"/>
                    <a:pt x="610" y="2079"/>
                    <a:pt x="881" y="2324"/>
                  </a:cubicBezTo>
                  <a:cubicBezTo>
                    <a:pt x="881" y="2324"/>
                    <a:pt x="1220" y="2126"/>
                    <a:pt x="1152" y="1631"/>
                  </a:cubicBezTo>
                  <a:lnTo>
                    <a:pt x="1152" y="1631"/>
                  </a:lnTo>
                  <a:cubicBezTo>
                    <a:pt x="1152" y="1631"/>
                    <a:pt x="1329" y="2126"/>
                    <a:pt x="1730" y="2256"/>
                  </a:cubicBezTo>
                  <a:cubicBezTo>
                    <a:pt x="1798" y="2032"/>
                    <a:pt x="1783" y="1787"/>
                    <a:pt x="1673" y="1574"/>
                  </a:cubicBezTo>
                  <a:lnTo>
                    <a:pt x="1673" y="1574"/>
                  </a:lnTo>
                  <a:cubicBezTo>
                    <a:pt x="1814" y="1709"/>
                    <a:pt x="1996" y="1793"/>
                    <a:pt x="2194" y="1814"/>
                  </a:cubicBezTo>
                  <a:cubicBezTo>
                    <a:pt x="2106" y="1315"/>
                    <a:pt x="1675" y="954"/>
                    <a:pt x="1179" y="954"/>
                  </a:cubicBezTo>
                  <a:cubicBezTo>
                    <a:pt x="1146" y="954"/>
                    <a:pt x="1113" y="956"/>
                    <a:pt x="1079" y="959"/>
                  </a:cubicBezTo>
                  <a:cubicBezTo>
                    <a:pt x="1079" y="959"/>
                    <a:pt x="860" y="261"/>
                    <a:pt x="496" y="74"/>
                  </a:cubicBezTo>
                  <a:cubicBezTo>
                    <a:pt x="389" y="19"/>
                    <a:pt x="302" y="0"/>
                    <a:pt x="234"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8" name="Google Shape;468;p29"/>
            <p:cNvSpPr/>
            <p:nvPr/>
          </p:nvSpPr>
          <p:spPr>
            <a:xfrm>
              <a:off x="565993" y="3629638"/>
              <a:ext cx="230740" cy="188721"/>
            </a:xfrm>
            <a:custGeom>
              <a:rect b="b" l="l" r="r" t="t"/>
              <a:pathLst>
                <a:path extrusionOk="0" h="4989" w="6099">
                  <a:moveTo>
                    <a:pt x="972" y="0"/>
                  </a:moveTo>
                  <a:cubicBezTo>
                    <a:pt x="408" y="0"/>
                    <a:pt x="0" y="522"/>
                    <a:pt x="50" y="1256"/>
                  </a:cubicBezTo>
                  <a:cubicBezTo>
                    <a:pt x="127" y="2376"/>
                    <a:pt x="2128" y="4988"/>
                    <a:pt x="4523" y="4988"/>
                  </a:cubicBezTo>
                  <a:cubicBezTo>
                    <a:pt x="5035" y="4988"/>
                    <a:pt x="5565" y="4869"/>
                    <a:pt x="6098" y="4590"/>
                  </a:cubicBezTo>
                  <a:cubicBezTo>
                    <a:pt x="6098" y="4590"/>
                    <a:pt x="4759" y="4533"/>
                    <a:pt x="3467" y="3209"/>
                  </a:cubicBezTo>
                  <a:cubicBezTo>
                    <a:pt x="2181" y="1891"/>
                    <a:pt x="2243" y="495"/>
                    <a:pt x="1446" y="115"/>
                  </a:cubicBezTo>
                  <a:cubicBezTo>
                    <a:pt x="1281" y="37"/>
                    <a:pt x="1121" y="0"/>
                    <a:pt x="97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9" name="Google Shape;469;p29"/>
            <p:cNvSpPr/>
            <p:nvPr/>
          </p:nvSpPr>
          <p:spPr>
            <a:xfrm>
              <a:off x="591907" y="3629676"/>
              <a:ext cx="204825" cy="174007"/>
            </a:xfrm>
            <a:custGeom>
              <a:rect b="b" l="l" r="r" t="t"/>
              <a:pathLst>
                <a:path extrusionOk="0" h="4600" w="5414">
                  <a:moveTo>
                    <a:pt x="304" y="0"/>
                  </a:moveTo>
                  <a:cubicBezTo>
                    <a:pt x="202" y="0"/>
                    <a:pt x="100" y="16"/>
                    <a:pt x="0" y="46"/>
                  </a:cubicBezTo>
                  <a:cubicBezTo>
                    <a:pt x="63" y="228"/>
                    <a:pt x="136" y="426"/>
                    <a:pt x="219" y="635"/>
                  </a:cubicBezTo>
                  <a:cubicBezTo>
                    <a:pt x="1751" y="4306"/>
                    <a:pt x="4373" y="4600"/>
                    <a:pt x="5174" y="4600"/>
                  </a:cubicBezTo>
                  <a:cubicBezTo>
                    <a:pt x="5327" y="4600"/>
                    <a:pt x="5413" y="4589"/>
                    <a:pt x="5413" y="4589"/>
                  </a:cubicBezTo>
                  <a:cubicBezTo>
                    <a:pt x="5413" y="4589"/>
                    <a:pt x="4074" y="4532"/>
                    <a:pt x="2782" y="3208"/>
                  </a:cubicBezTo>
                  <a:cubicBezTo>
                    <a:pt x="1496" y="1890"/>
                    <a:pt x="1558" y="494"/>
                    <a:pt x="761" y="114"/>
                  </a:cubicBezTo>
                  <a:cubicBezTo>
                    <a:pt x="618" y="38"/>
                    <a:pt x="462" y="0"/>
                    <a:pt x="304"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0" name="Google Shape;470;p29"/>
            <p:cNvSpPr/>
            <p:nvPr/>
          </p:nvSpPr>
          <p:spPr>
            <a:xfrm>
              <a:off x="542652" y="3604027"/>
              <a:ext cx="97570" cy="83788"/>
            </a:xfrm>
            <a:custGeom>
              <a:rect b="b" l="l" r="r" t="t"/>
              <a:pathLst>
                <a:path extrusionOk="0" h="2215" w="2579">
                  <a:moveTo>
                    <a:pt x="305" y="1"/>
                  </a:moveTo>
                  <a:cubicBezTo>
                    <a:pt x="119" y="1"/>
                    <a:pt x="41" y="91"/>
                    <a:pt x="16" y="146"/>
                  </a:cubicBezTo>
                  <a:cubicBezTo>
                    <a:pt x="5" y="161"/>
                    <a:pt x="5" y="172"/>
                    <a:pt x="5" y="188"/>
                  </a:cubicBezTo>
                  <a:cubicBezTo>
                    <a:pt x="0" y="198"/>
                    <a:pt x="5" y="214"/>
                    <a:pt x="10" y="224"/>
                  </a:cubicBezTo>
                  <a:cubicBezTo>
                    <a:pt x="21" y="260"/>
                    <a:pt x="57" y="286"/>
                    <a:pt x="94" y="286"/>
                  </a:cubicBezTo>
                  <a:cubicBezTo>
                    <a:pt x="115" y="286"/>
                    <a:pt x="135" y="276"/>
                    <a:pt x="156" y="266"/>
                  </a:cubicBezTo>
                  <a:cubicBezTo>
                    <a:pt x="200" y="230"/>
                    <a:pt x="261" y="200"/>
                    <a:pt x="341" y="200"/>
                  </a:cubicBezTo>
                  <a:cubicBezTo>
                    <a:pt x="403" y="200"/>
                    <a:pt x="476" y="218"/>
                    <a:pt x="563" y="266"/>
                  </a:cubicBezTo>
                  <a:cubicBezTo>
                    <a:pt x="771" y="391"/>
                    <a:pt x="959" y="552"/>
                    <a:pt x="1110" y="750"/>
                  </a:cubicBezTo>
                  <a:cubicBezTo>
                    <a:pt x="1110" y="750"/>
                    <a:pt x="328" y="1313"/>
                    <a:pt x="667" y="2214"/>
                  </a:cubicBezTo>
                  <a:cubicBezTo>
                    <a:pt x="667" y="2214"/>
                    <a:pt x="1047" y="1891"/>
                    <a:pt x="979" y="1490"/>
                  </a:cubicBezTo>
                  <a:lnTo>
                    <a:pt x="979" y="1490"/>
                  </a:lnTo>
                  <a:cubicBezTo>
                    <a:pt x="979" y="1490"/>
                    <a:pt x="1141" y="1896"/>
                    <a:pt x="1469" y="2053"/>
                  </a:cubicBezTo>
                  <a:cubicBezTo>
                    <a:pt x="1469" y="2053"/>
                    <a:pt x="1735" y="1766"/>
                    <a:pt x="1526" y="1308"/>
                  </a:cubicBezTo>
                  <a:lnTo>
                    <a:pt x="1526" y="1308"/>
                  </a:lnTo>
                  <a:cubicBezTo>
                    <a:pt x="1527" y="1308"/>
                    <a:pt x="1844" y="1735"/>
                    <a:pt x="2261" y="1745"/>
                  </a:cubicBezTo>
                  <a:cubicBezTo>
                    <a:pt x="2266" y="1506"/>
                    <a:pt x="2172" y="1276"/>
                    <a:pt x="2011" y="1104"/>
                  </a:cubicBezTo>
                  <a:lnTo>
                    <a:pt x="2011" y="1104"/>
                  </a:lnTo>
                  <a:cubicBezTo>
                    <a:pt x="2132" y="1167"/>
                    <a:pt x="2269" y="1201"/>
                    <a:pt x="2406" y="1201"/>
                  </a:cubicBezTo>
                  <a:cubicBezTo>
                    <a:pt x="2464" y="1201"/>
                    <a:pt x="2522" y="1195"/>
                    <a:pt x="2579" y="1183"/>
                  </a:cubicBezTo>
                  <a:cubicBezTo>
                    <a:pt x="2396" y="826"/>
                    <a:pt x="2032" y="616"/>
                    <a:pt x="1652" y="616"/>
                  </a:cubicBezTo>
                  <a:cubicBezTo>
                    <a:pt x="1521" y="616"/>
                    <a:pt x="1389" y="641"/>
                    <a:pt x="1261" y="693"/>
                  </a:cubicBezTo>
                  <a:cubicBezTo>
                    <a:pt x="1261" y="693"/>
                    <a:pt x="854" y="89"/>
                    <a:pt x="448" y="16"/>
                  </a:cubicBezTo>
                  <a:cubicBezTo>
                    <a:pt x="394" y="5"/>
                    <a:pt x="347" y="1"/>
                    <a:pt x="305"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1" name="Google Shape;471;p29"/>
            <p:cNvSpPr/>
            <p:nvPr/>
          </p:nvSpPr>
          <p:spPr>
            <a:xfrm>
              <a:off x="492450" y="3682714"/>
              <a:ext cx="262671" cy="154904"/>
            </a:xfrm>
            <a:custGeom>
              <a:rect b="b" l="l" r="r" t="t"/>
              <a:pathLst>
                <a:path extrusionOk="0" h="4095" w="6943">
                  <a:moveTo>
                    <a:pt x="1094" y="1"/>
                  </a:moveTo>
                  <a:cubicBezTo>
                    <a:pt x="384" y="1"/>
                    <a:pt x="1" y="678"/>
                    <a:pt x="264" y="1478"/>
                  </a:cubicBezTo>
                  <a:cubicBezTo>
                    <a:pt x="573" y="2415"/>
                    <a:pt x="2594" y="4094"/>
                    <a:pt x="4651" y="4094"/>
                  </a:cubicBezTo>
                  <a:cubicBezTo>
                    <a:pt x="5441" y="4094"/>
                    <a:pt x="6237" y="3846"/>
                    <a:pt x="6943" y="3213"/>
                  </a:cubicBezTo>
                  <a:lnTo>
                    <a:pt x="6943" y="3213"/>
                  </a:lnTo>
                  <a:cubicBezTo>
                    <a:pt x="6943" y="3213"/>
                    <a:pt x="6772" y="3248"/>
                    <a:pt x="6480" y="3248"/>
                  </a:cubicBezTo>
                  <a:cubicBezTo>
                    <a:pt x="5963" y="3248"/>
                    <a:pt x="5065" y="3138"/>
                    <a:pt x="4057" y="2525"/>
                  </a:cubicBezTo>
                  <a:cubicBezTo>
                    <a:pt x="2484" y="1567"/>
                    <a:pt x="2197" y="197"/>
                    <a:pt x="1332" y="25"/>
                  </a:cubicBezTo>
                  <a:cubicBezTo>
                    <a:pt x="1249" y="9"/>
                    <a:pt x="1170" y="1"/>
                    <a:pt x="109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2" name="Google Shape;472;p29"/>
            <p:cNvSpPr/>
            <p:nvPr/>
          </p:nvSpPr>
          <p:spPr>
            <a:xfrm>
              <a:off x="514241" y="3682600"/>
              <a:ext cx="240880" cy="128954"/>
            </a:xfrm>
            <a:custGeom>
              <a:rect b="b" l="l" r="r" t="t"/>
              <a:pathLst>
                <a:path extrusionOk="0" h="3409" w="6367">
                  <a:moveTo>
                    <a:pt x="529" y="0"/>
                  </a:moveTo>
                  <a:cubicBezTo>
                    <a:pt x="344" y="0"/>
                    <a:pt x="159" y="53"/>
                    <a:pt x="1" y="153"/>
                  </a:cubicBezTo>
                  <a:cubicBezTo>
                    <a:pt x="105" y="319"/>
                    <a:pt x="225" y="486"/>
                    <a:pt x="360" y="663"/>
                  </a:cubicBezTo>
                  <a:cubicBezTo>
                    <a:pt x="2082" y="2956"/>
                    <a:pt x="3920" y="3408"/>
                    <a:pt x="5103" y="3408"/>
                  </a:cubicBezTo>
                  <a:cubicBezTo>
                    <a:pt x="5874" y="3408"/>
                    <a:pt x="6367" y="3216"/>
                    <a:pt x="6367" y="3216"/>
                  </a:cubicBezTo>
                  <a:lnTo>
                    <a:pt x="6367" y="3216"/>
                  </a:lnTo>
                  <a:cubicBezTo>
                    <a:pt x="6367" y="3216"/>
                    <a:pt x="6193" y="3253"/>
                    <a:pt x="5895" y="3253"/>
                  </a:cubicBezTo>
                  <a:cubicBezTo>
                    <a:pt x="5376" y="3253"/>
                    <a:pt x="4481" y="3141"/>
                    <a:pt x="3481" y="2528"/>
                  </a:cubicBezTo>
                  <a:cubicBezTo>
                    <a:pt x="1908" y="1570"/>
                    <a:pt x="1621" y="205"/>
                    <a:pt x="756" y="28"/>
                  </a:cubicBezTo>
                  <a:cubicBezTo>
                    <a:pt x="682" y="9"/>
                    <a:pt x="605" y="0"/>
                    <a:pt x="52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3" name="Google Shape;473;p29"/>
            <p:cNvSpPr/>
            <p:nvPr/>
          </p:nvSpPr>
          <p:spPr>
            <a:xfrm>
              <a:off x="461240" y="3670192"/>
              <a:ext cx="103888" cy="78681"/>
            </a:xfrm>
            <a:custGeom>
              <a:rect b="b" l="l" r="r" t="t"/>
              <a:pathLst>
                <a:path extrusionOk="0" h="2080" w="2746">
                  <a:moveTo>
                    <a:pt x="429" y="0"/>
                  </a:moveTo>
                  <a:cubicBezTo>
                    <a:pt x="418" y="0"/>
                    <a:pt x="407" y="1"/>
                    <a:pt x="396" y="1"/>
                  </a:cubicBezTo>
                  <a:cubicBezTo>
                    <a:pt x="99" y="22"/>
                    <a:pt x="27" y="163"/>
                    <a:pt x="6" y="241"/>
                  </a:cubicBezTo>
                  <a:cubicBezTo>
                    <a:pt x="0" y="251"/>
                    <a:pt x="0" y="267"/>
                    <a:pt x="6" y="283"/>
                  </a:cubicBezTo>
                  <a:cubicBezTo>
                    <a:pt x="6" y="293"/>
                    <a:pt x="11" y="309"/>
                    <a:pt x="21" y="319"/>
                  </a:cubicBezTo>
                  <a:cubicBezTo>
                    <a:pt x="37" y="342"/>
                    <a:pt x="63" y="357"/>
                    <a:pt x="90" y="357"/>
                  </a:cubicBezTo>
                  <a:cubicBezTo>
                    <a:pt x="100" y="357"/>
                    <a:pt x="111" y="355"/>
                    <a:pt x="120" y="350"/>
                  </a:cubicBezTo>
                  <a:cubicBezTo>
                    <a:pt x="141" y="345"/>
                    <a:pt x="157" y="335"/>
                    <a:pt x="172" y="319"/>
                  </a:cubicBezTo>
                  <a:cubicBezTo>
                    <a:pt x="219" y="257"/>
                    <a:pt x="295" y="198"/>
                    <a:pt x="421" y="198"/>
                  </a:cubicBezTo>
                  <a:cubicBezTo>
                    <a:pt x="464" y="198"/>
                    <a:pt x="513" y="204"/>
                    <a:pt x="568" y="220"/>
                  </a:cubicBezTo>
                  <a:cubicBezTo>
                    <a:pt x="803" y="288"/>
                    <a:pt x="1022" y="403"/>
                    <a:pt x="1214" y="554"/>
                  </a:cubicBezTo>
                  <a:cubicBezTo>
                    <a:pt x="1214" y="554"/>
                    <a:pt x="594" y="1293"/>
                    <a:pt x="1152" y="2080"/>
                  </a:cubicBezTo>
                  <a:cubicBezTo>
                    <a:pt x="1152" y="2080"/>
                    <a:pt x="1444" y="1679"/>
                    <a:pt x="1277" y="1299"/>
                  </a:cubicBezTo>
                  <a:lnTo>
                    <a:pt x="1277" y="1299"/>
                  </a:lnTo>
                  <a:cubicBezTo>
                    <a:pt x="1277" y="1299"/>
                    <a:pt x="1532" y="1653"/>
                    <a:pt x="1892" y="1721"/>
                  </a:cubicBezTo>
                  <a:cubicBezTo>
                    <a:pt x="1892" y="1721"/>
                    <a:pt x="2079" y="1382"/>
                    <a:pt x="1761" y="986"/>
                  </a:cubicBezTo>
                  <a:lnTo>
                    <a:pt x="1761" y="986"/>
                  </a:lnTo>
                  <a:cubicBezTo>
                    <a:pt x="1761" y="986"/>
                    <a:pt x="2079" y="1247"/>
                    <a:pt x="2431" y="1247"/>
                  </a:cubicBezTo>
                  <a:cubicBezTo>
                    <a:pt x="2480" y="1247"/>
                    <a:pt x="2530" y="1242"/>
                    <a:pt x="2579" y="1231"/>
                  </a:cubicBezTo>
                  <a:cubicBezTo>
                    <a:pt x="2522" y="996"/>
                    <a:pt x="2381" y="798"/>
                    <a:pt x="2178" y="673"/>
                  </a:cubicBezTo>
                  <a:lnTo>
                    <a:pt x="2178" y="673"/>
                  </a:lnTo>
                  <a:cubicBezTo>
                    <a:pt x="2242" y="687"/>
                    <a:pt x="2307" y="694"/>
                    <a:pt x="2372" y="694"/>
                  </a:cubicBezTo>
                  <a:cubicBezTo>
                    <a:pt x="2500" y="694"/>
                    <a:pt x="2628" y="666"/>
                    <a:pt x="2746" y="611"/>
                  </a:cubicBezTo>
                  <a:cubicBezTo>
                    <a:pt x="2542" y="380"/>
                    <a:pt x="2255" y="260"/>
                    <a:pt x="1966" y="260"/>
                  </a:cubicBezTo>
                  <a:cubicBezTo>
                    <a:pt x="1753" y="260"/>
                    <a:pt x="1538" y="325"/>
                    <a:pt x="1355" y="460"/>
                  </a:cubicBezTo>
                  <a:cubicBezTo>
                    <a:pt x="1355" y="460"/>
                    <a:pt x="841" y="0"/>
                    <a:pt x="429"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4" name="Google Shape;474;p29"/>
            <p:cNvSpPr/>
            <p:nvPr/>
          </p:nvSpPr>
          <p:spPr>
            <a:xfrm>
              <a:off x="655273" y="3666863"/>
              <a:ext cx="230513" cy="188721"/>
            </a:xfrm>
            <a:custGeom>
              <a:rect b="b" l="l" r="r" t="t"/>
              <a:pathLst>
                <a:path extrusionOk="0" h="4989" w="6093">
                  <a:moveTo>
                    <a:pt x="972" y="1"/>
                  </a:moveTo>
                  <a:cubicBezTo>
                    <a:pt x="407" y="1"/>
                    <a:pt x="0" y="523"/>
                    <a:pt x="50" y="1256"/>
                  </a:cubicBezTo>
                  <a:cubicBezTo>
                    <a:pt x="127" y="2377"/>
                    <a:pt x="2124" y="4989"/>
                    <a:pt x="4518" y="4989"/>
                  </a:cubicBezTo>
                  <a:cubicBezTo>
                    <a:pt x="5030" y="4989"/>
                    <a:pt x="5560" y="4869"/>
                    <a:pt x="6093" y="4590"/>
                  </a:cubicBezTo>
                  <a:cubicBezTo>
                    <a:pt x="6093" y="4590"/>
                    <a:pt x="4754" y="4533"/>
                    <a:pt x="3467" y="3210"/>
                  </a:cubicBezTo>
                  <a:cubicBezTo>
                    <a:pt x="2175" y="1892"/>
                    <a:pt x="2238" y="496"/>
                    <a:pt x="1446" y="115"/>
                  </a:cubicBezTo>
                  <a:cubicBezTo>
                    <a:pt x="1281" y="37"/>
                    <a:pt x="1121" y="1"/>
                    <a:pt x="97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5" name="Google Shape;475;p29"/>
            <p:cNvSpPr/>
            <p:nvPr/>
          </p:nvSpPr>
          <p:spPr>
            <a:xfrm>
              <a:off x="680998" y="3666901"/>
              <a:ext cx="204787" cy="174044"/>
            </a:xfrm>
            <a:custGeom>
              <a:rect b="b" l="l" r="r" t="t"/>
              <a:pathLst>
                <a:path extrusionOk="0" h="4601" w="5413">
                  <a:moveTo>
                    <a:pt x="305" y="1"/>
                  </a:moveTo>
                  <a:cubicBezTo>
                    <a:pt x="203" y="1"/>
                    <a:pt x="100" y="16"/>
                    <a:pt x="0" y="47"/>
                  </a:cubicBezTo>
                  <a:cubicBezTo>
                    <a:pt x="63" y="229"/>
                    <a:pt x="136" y="427"/>
                    <a:pt x="224" y="635"/>
                  </a:cubicBezTo>
                  <a:cubicBezTo>
                    <a:pt x="1755" y="4306"/>
                    <a:pt x="4374" y="4600"/>
                    <a:pt x="5174" y="4600"/>
                  </a:cubicBezTo>
                  <a:cubicBezTo>
                    <a:pt x="5327" y="4600"/>
                    <a:pt x="5413" y="4589"/>
                    <a:pt x="5413" y="4589"/>
                  </a:cubicBezTo>
                  <a:cubicBezTo>
                    <a:pt x="5413" y="4589"/>
                    <a:pt x="4074" y="4532"/>
                    <a:pt x="2787" y="3209"/>
                  </a:cubicBezTo>
                  <a:cubicBezTo>
                    <a:pt x="1495" y="1891"/>
                    <a:pt x="1558" y="495"/>
                    <a:pt x="766" y="114"/>
                  </a:cubicBezTo>
                  <a:cubicBezTo>
                    <a:pt x="623" y="38"/>
                    <a:pt x="465" y="1"/>
                    <a:pt x="305" y="1"/>
                  </a:cubicBezTo>
                  <a:close/>
                </a:path>
              </a:pathLst>
            </a:custGeom>
            <a:solidFill>
              <a:srgbClr val="BF482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6" name="Google Shape;476;p29"/>
            <p:cNvSpPr/>
            <p:nvPr/>
          </p:nvSpPr>
          <p:spPr>
            <a:xfrm>
              <a:off x="631515" y="3641290"/>
              <a:ext cx="97797" cy="83750"/>
            </a:xfrm>
            <a:custGeom>
              <a:rect b="b" l="l" r="r" t="t"/>
              <a:pathLst>
                <a:path extrusionOk="0" h="2214" w="2585">
                  <a:moveTo>
                    <a:pt x="314" y="0"/>
                  </a:moveTo>
                  <a:cubicBezTo>
                    <a:pt x="124" y="0"/>
                    <a:pt x="46" y="90"/>
                    <a:pt x="16" y="145"/>
                  </a:cubicBezTo>
                  <a:cubicBezTo>
                    <a:pt x="6" y="171"/>
                    <a:pt x="1" y="198"/>
                    <a:pt x="11" y="224"/>
                  </a:cubicBezTo>
                  <a:cubicBezTo>
                    <a:pt x="27" y="260"/>
                    <a:pt x="63" y="286"/>
                    <a:pt x="100" y="286"/>
                  </a:cubicBezTo>
                  <a:cubicBezTo>
                    <a:pt x="120" y="281"/>
                    <a:pt x="141" y="276"/>
                    <a:pt x="157" y="265"/>
                  </a:cubicBezTo>
                  <a:cubicBezTo>
                    <a:pt x="201" y="230"/>
                    <a:pt x="263" y="200"/>
                    <a:pt x="344" y="200"/>
                  </a:cubicBezTo>
                  <a:cubicBezTo>
                    <a:pt x="406" y="200"/>
                    <a:pt x="479" y="218"/>
                    <a:pt x="563" y="265"/>
                  </a:cubicBezTo>
                  <a:cubicBezTo>
                    <a:pt x="777" y="385"/>
                    <a:pt x="959" y="552"/>
                    <a:pt x="1110" y="750"/>
                  </a:cubicBezTo>
                  <a:cubicBezTo>
                    <a:pt x="1110" y="750"/>
                    <a:pt x="329" y="1307"/>
                    <a:pt x="678" y="2214"/>
                  </a:cubicBezTo>
                  <a:cubicBezTo>
                    <a:pt x="678" y="2214"/>
                    <a:pt x="1053" y="1891"/>
                    <a:pt x="990" y="1490"/>
                  </a:cubicBezTo>
                  <a:lnTo>
                    <a:pt x="990" y="1490"/>
                  </a:lnTo>
                  <a:cubicBezTo>
                    <a:pt x="990" y="1490"/>
                    <a:pt x="1147" y="1896"/>
                    <a:pt x="1475" y="2052"/>
                  </a:cubicBezTo>
                  <a:cubicBezTo>
                    <a:pt x="1475" y="2052"/>
                    <a:pt x="1735" y="1766"/>
                    <a:pt x="1532" y="1307"/>
                  </a:cubicBezTo>
                  <a:lnTo>
                    <a:pt x="1532" y="1307"/>
                  </a:lnTo>
                  <a:cubicBezTo>
                    <a:pt x="1532" y="1307"/>
                    <a:pt x="1850" y="1734"/>
                    <a:pt x="2267" y="1745"/>
                  </a:cubicBezTo>
                  <a:cubicBezTo>
                    <a:pt x="2272" y="1505"/>
                    <a:pt x="2183" y="1276"/>
                    <a:pt x="2017" y="1104"/>
                  </a:cubicBezTo>
                  <a:lnTo>
                    <a:pt x="2017" y="1104"/>
                  </a:lnTo>
                  <a:cubicBezTo>
                    <a:pt x="2138" y="1166"/>
                    <a:pt x="2275" y="1200"/>
                    <a:pt x="2412" y="1200"/>
                  </a:cubicBezTo>
                  <a:cubicBezTo>
                    <a:pt x="2470" y="1200"/>
                    <a:pt x="2528" y="1194"/>
                    <a:pt x="2584" y="1182"/>
                  </a:cubicBezTo>
                  <a:cubicBezTo>
                    <a:pt x="2398" y="825"/>
                    <a:pt x="2036" y="616"/>
                    <a:pt x="1657" y="616"/>
                  </a:cubicBezTo>
                  <a:cubicBezTo>
                    <a:pt x="1527" y="616"/>
                    <a:pt x="1394" y="641"/>
                    <a:pt x="1266" y="692"/>
                  </a:cubicBezTo>
                  <a:cubicBezTo>
                    <a:pt x="1266" y="692"/>
                    <a:pt x="860" y="88"/>
                    <a:pt x="459" y="15"/>
                  </a:cubicBezTo>
                  <a:cubicBezTo>
                    <a:pt x="404" y="5"/>
                    <a:pt x="356" y="0"/>
                    <a:pt x="314"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7" name="Google Shape;477;p29"/>
            <p:cNvSpPr/>
            <p:nvPr/>
          </p:nvSpPr>
          <p:spPr>
            <a:xfrm>
              <a:off x="691325" y="3635237"/>
              <a:ext cx="230551" cy="188759"/>
            </a:xfrm>
            <a:custGeom>
              <a:rect b="b" l="l" r="r" t="t"/>
              <a:pathLst>
                <a:path extrusionOk="0" h="4990" w="6094">
                  <a:moveTo>
                    <a:pt x="968" y="1"/>
                  </a:moveTo>
                  <a:cubicBezTo>
                    <a:pt x="406" y="1"/>
                    <a:pt x="1" y="522"/>
                    <a:pt x="50" y="1254"/>
                  </a:cubicBezTo>
                  <a:cubicBezTo>
                    <a:pt x="127" y="2378"/>
                    <a:pt x="2126" y="4989"/>
                    <a:pt x="4521" y="4989"/>
                  </a:cubicBezTo>
                  <a:cubicBezTo>
                    <a:pt x="5032" y="4989"/>
                    <a:pt x="5561" y="4871"/>
                    <a:pt x="6093" y="4593"/>
                  </a:cubicBezTo>
                  <a:cubicBezTo>
                    <a:pt x="6093" y="4593"/>
                    <a:pt x="4760" y="4530"/>
                    <a:pt x="3468" y="3212"/>
                  </a:cubicBezTo>
                  <a:cubicBezTo>
                    <a:pt x="2181" y="1889"/>
                    <a:pt x="2238" y="493"/>
                    <a:pt x="1446" y="118"/>
                  </a:cubicBezTo>
                  <a:cubicBezTo>
                    <a:pt x="1279" y="38"/>
                    <a:pt x="1118" y="1"/>
                    <a:pt x="968"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8" name="Google Shape;478;p29"/>
            <p:cNvSpPr/>
            <p:nvPr/>
          </p:nvSpPr>
          <p:spPr>
            <a:xfrm>
              <a:off x="717239" y="3635275"/>
              <a:ext cx="204636" cy="174120"/>
            </a:xfrm>
            <a:custGeom>
              <a:rect b="b" l="l" r="r" t="t"/>
              <a:pathLst>
                <a:path extrusionOk="0" h="4603" w="5409">
                  <a:moveTo>
                    <a:pt x="300" y="1"/>
                  </a:moveTo>
                  <a:cubicBezTo>
                    <a:pt x="199" y="1"/>
                    <a:pt x="98" y="17"/>
                    <a:pt x="1" y="49"/>
                  </a:cubicBezTo>
                  <a:cubicBezTo>
                    <a:pt x="63" y="232"/>
                    <a:pt x="136" y="424"/>
                    <a:pt x="219" y="633"/>
                  </a:cubicBezTo>
                  <a:cubicBezTo>
                    <a:pt x="1754" y="4311"/>
                    <a:pt x="4380" y="4602"/>
                    <a:pt x="5174" y="4602"/>
                  </a:cubicBezTo>
                  <a:cubicBezTo>
                    <a:pt x="5324" y="4602"/>
                    <a:pt x="5408" y="4592"/>
                    <a:pt x="5408" y="4592"/>
                  </a:cubicBezTo>
                  <a:cubicBezTo>
                    <a:pt x="5408" y="4592"/>
                    <a:pt x="4075" y="4529"/>
                    <a:pt x="2783" y="3211"/>
                  </a:cubicBezTo>
                  <a:cubicBezTo>
                    <a:pt x="1496" y="1888"/>
                    <a:pt x="1553" y="492"/>
                    <a:pt x="761" y="117"/>
                  </a:cubicBezTo>
                  <a:cubicBezTo>
                    <a:pt x="618" y="40"/>
                    <a:pt x="459" y="1"/>
                    <a:pt x="30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9" name="Google Shape;479;p29"/>
            <p:cNvSpPr/>
            <p:nvPr/>
          </p:nvSpPr>
          <p:spPr>
            <a:xfrm>
              <a:off x="667795" y="3609626"/>
              <a:ext cx="97570" cy="83674"/>
            </a:xfrm>
            <a:custGeom>
              <a:rect b="b" l="l" r="r" t="t"/>
              <a:pathLst>
                <a:path extrusionOk="0" h="2212" w="2579">
                  <a:moveTo>
                    <a:pt x="314" y="0"/>
                  </a:moveTo>
                  <a:cubicBezTo>
                    <a:pt x="122" y="0"/>
                    <a:pt x="46" y="89"/>
                    <a:pt x="16" y="149"/>
                  </a:cubicBezTo>
                  <a:cubicBezTo>
                    <a:pt x="5" y="159"/>
                    <a:pt x="5" y="170"/>
                    <a:pt x="0" y="185"/>
                  </a:cubicBezTo>
                  <a:cubicBezTo>
                    <a:pt x="0" y="201"/>
                    <a:pt x="5" y="211"/>
                    <a:pt x="10" y="227"/>
                  </a:cubicBezTo>
                  <a:cubicBezTo>
                    <a:pt x="24" y="264"/>
                    <a:pt x="58" y="283"/>
                    <a:pt x="95" y="283"/>
                  </a:cubicBezTo>
                  <a:cubicBezTo>
                    <a:pt x="116" y="283"/>
                    <a:pt x="137" y="277"/>
                    <a:pt x="156" y="264"/>
                  </a:cubicBezTo>
                  <a:cubicBezTo>
                    <a:pt x="200" y="228"/>
                    <a:pt x="263" y="198"/>
                    <a:pt x="344" y="198"/>
                  </a:cubicBezTo>
                  <a:cubicBezTo>
                    <a:pt x="406" y="198"/>
                    <a:pt x="479" y="216"/>
                    <a:pt x="563" y="264"/>
                  </a:cubicBezTo>
                  <a:cubicBezTo>
                    <a:pt x="771" y="389"/>
                    <a:pt x="959" y="555"/>
                    <a:pt x="1110" y="748"/>
                  </a:cubicBezTo>
                  <a:cubicBezTo>
                    <a:pt x="1110" y="748"/>
                    <a:pt x="328" y="1311"/>
                    <a:pt x="672" y="2212"/>
                  </a:cubicBezTo>
                  <a:cubicBezTo>
                    <a:pt x="672" y="2212"/>
                    <a:pt x="1052" y="1894"/>
                    <a:pt x="985" y="1488"/>
                  </a:cubicBezTo>
                  <a:lnTo>
                    <a:pt x="985" y="1488"/>
                  </a:lnTo>
                  <a:cubicBezTo>
                    <a:pt x="985" y="1488"/>
                    <a:pt x="1146" y="1894"/>
                    <a:pt x="1474" y="2050"/>
                  </a:cubicBezTo>
                  <a:cubicBezTo>
                    <a:pt x="1474" y="2050"/>
                    <a:pt x="1740" y="1769"/>
                    <a:pt x="1532" y="1305"/>
                  </a:cubicBezTo>
                  <a:lnTo>
                    <a:pt x="1532" y="1305"/>
                  </a:lnTo>
                  <a:cubicBezTo>
                    <a:pt x="1532" y="1306"/>
                    <a:pt x="1850" y="1733"/>
                    <a:pt x="2266" y="1743"/>
                  </a:cubicBezTo>
                  <a:cubicBezTo>
                    <a:pt x="2266" y="1503"/>
                    <a:pt x="2178" y="1274"/>
                    <a:pt x="2016" y="1102"/>
                  </a:cubicBezTo>
                  <a:lnTo>
                    <a:pt x="2016" y="1102"/>
                  </a:lnTo>
                  <a:cubicBezTo>
                    <a:pt x="2137" y="1165"/>
                    <a:pt x="2274" y="1199"/>
                    <a:pt x="2410" y="1199"/>
                  </a:cubicBezTo>
                  <a:cubicBezTo>
                    <a:pt x="2467" y="1199"/>
                    <a:pt x="2523" y="1193"/>
                    <a:pt x="2579" y="1180"/>
                  </a:cubicBezTo>
                  <a:cubicBezTo>
                    <a:pt x="2397" y="824"/>
                    <a:pt x="2035" y="614"/>
                    <a:pt x="1656" y="614"/>
                  </a:cubicBezTo>
                  <a:cubicBezTo>
                    <a:pt x="1526" y="614"/>
                    <a:pt x="1394" y="639"/>
                    <a:pt x="1266" y="691"/>
                  </a:cubicBezTo>
                  <a:cubicBezTo>
                    <a:pt x="1266" y="691"/>
                    <a:pt x="860" y="92"/>
                    <a:pt x="453" y="13"/>
                  </a:cubicBezTo>
                  <a:cubicBezTo>
                    <a:pt x="401" y="4"/>
                    <a:pt x="355" y="0"/>
                    <a:pt x="314"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0" name="Google Shape;480;p29"/>
            <p:cNvSpPr/>
            <p:nvPr/>
          </p:nvSpPr>
          <p:spPr>
            <a:xfrm>
              <a:off x="803077" y="3645678"/>
              <a:ext cx="230551" cy="188835"/>
            </a:xfrm>
            <a:custGeom>
              <a:rect b="b" l="l" r="r" t="t"/>
              <a:pathLst>
                <a:path extrusionOk="0" h="4992" w="6094">
                  <a:moveTo>
                    <a:pt x="968" y="1"/>
                  </a:moveTo>
                  <a:cubicBezTo>
                    <a:pt x="406" y="1"/>
                    <a:pt x="1" y="523"/>
                    <a:pt x="50" y="1259"/>
                  </a:cubicBezTo>
                  <a:cubicBezTo>
                    <a:pt x="131" y="2383"/>
                    <a:pt x="2125" y="4992"/>
                    <a:pt x="4517" y="4992"/>
                  </a:cubicBezTo>
                  <a:cubicBezTo>
                    <a:pt x="5029" y="4992"/>
                    <a:pt x="5559" y="4872"/>
                    <a:pt x="6093" y="4593"/>
                  </a:cubicBezTo>
                  <a:cubicBezTo>
                    <a:pt x="6093" y="4593"/>
                    <a:pt x="4754" y="4530"/>
                    <a:pt x="3467" y="3212"/>
                  </a:cubicBezTo>
                  <a:cubicBezTo>
                    <a:pt x="2175" y="1894"/>
                    <a:pt x="2238" y="498"/>
                    <a:pt x="1446" y="118"/>
                  </a:cubicBezTo>
                  <a:cubicBezTo>
                    <a:pt x="1279" y="38"/>
                    <a:pt x="1118" y="1"/>
                    <a:pt x="96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1" name="Google Shape;481;p29"/>
            <p:cNvSpPr/>
            <p:nvPr/>
          </p:nvSpPr>
          <p:spPr>
            <a:xfrm>
              <a:off x="828801" y="3645754"/>
              <a:ext cx="204825" cy="174082"/>
            </a:xfrm>
            <a:custGeom>
              <a:rect b="b" l="l" r="r" t="t"/>
              <a:pathLst>
                <a:path extrusionOk="0" h="4602" w="5414">
                  <a:moveTo>
                    <a:pt x="303" y="0"/>
                  </a:moveTo>
                  <a:cubicBezTo>
                    <a:pt x="202" y="0"/>
                    <a:pt x="99" y="16"/>
                    <a:pt x="0" y="48"/>
                  </a:cubicBezTo>
                  <a:cubicBezTo>
                    <a:pt x="63" y="231"/>
                    <a:pt x="136" y="423"/>
                    <a:pt x="224" y="632"/>
                  </a:cubicBezTo>
                  <a:cubicBezTo>
                    <a:pt x="1759" y="4310"/>
                    <a:pt x="4385" y="4601"/>
                    <a:pt x="5179" y="4601"/>
                  </a:cubicBezTo>
                  <a:cubicBezTo>
                    <a:pt x="5329" y="4601"/>
                    <a:pt x="5413" y="4591"/>
                    <a:pt x="5413" y="4591"/>
                  </a:cubicBezTo>
                  <a:cubicBezTo>
                    <a:pt x="5413" y="4591"/>
                    <a:pt x="4074" y="4528"/>
                    <a:pt x="2787" y="3210"/>
                  </a:cubicBezTo>
                  <a:cubicBezTo>
                    <a:pt x="1495" y="1892"/>
                    <a:pt x="1558" y="496"/>
                    <a:pt x="766" y="116"/>
                  </a:cubicBezTo>
                  <a:cubicBezTo>
                    <a:pt x="623" y="40"/>
                    <a:pt x="464" y="0"/>
                    <a:pt x="303"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2" name="Google Shape;482;p29"/>
            <p:cNvSpPr/>
            <p:nvPr/>
          </p:nvSpPr>
          <p:spPr>
            <a:xfrm>
              <a:off x="779508" y="3620256"/>
              <a:ext cx="97608" cy="83712"/>
            </a:xfrm>
            <a:custGeom>
              <a:rect b="b" l="l" r="r" t="t"/>
              <a:pathLst>
                <a:path extrusionOk="0" h="2213" w="2580">
                  <a:moveTo>
                    <a:pt x="314" y="1"/>
                  </a:moveTo>
                  <a:cubicBezTo>
                    <a:pt x="121" y="1"/>
                    <a:pt x="42" y="88"/>
                    <a:pt x="17" y="144"/>
                  </a:cubicBezTo>
                  <a:cubicBezTo>
                    <a:pt x="6" y="170"/>
                    <a:pt x="1" y="201"/>
                    <a:pt x="11" y="227"/>
                  </a:cubicBezTo>
                  <a:cubicBezTo>
                    <a:pt x="27" y="264"/>
                    <a:pt x="58" y="285"/>
                    <a:pt x="100" y="285"/>
                  </a:cubicBezTo>
                  <a:cubicBezTo>
                    <a:pt x="121" y="285"/>
                    <a:pt x="142" y="274"/>
                    <a:pt x="157" y="264"/>
                  </a:cubicBezTo>
                  <a:cubicBezTo>
                    <a:pt x="201" y="229"/>
                    <a:pt x="264" y="198"/>
                    <a:pt x="344" y="198"/>
                  </a:cubicBezTo>
                  <a:cubicBezTo>
                    <a:pt x="407" y="198"/>
                    <a:pt x="480" y="216"/>
                    <a:pt x="564" y="264"/>
                  </a:cubicBezTo>
                  <a:cubicBezTo>
                    <a:pt x="777" y="389"/>
                    <a:pt x="965" y="550"/>
                    <a:pt x="1111" y="748"/>
                  </a:cubicBezTo>
                  <a:cubicBezTo>
                    <a:pt x="1111" y="748"/>
                    <a:pt x="329" y="1311"/>
                    <a:pt x="673" y="2212"/>
                  </a:cubicBezTo>
                  <a:cubicBezTo>
                    <a:pt x="673" y="2212"/>
                    <a:pt x="1053" y="1894"/>
                    <a:pt x="986" y="1488"/>
                  </a:cubicBezTo>
                  <a:lnTo>
                    <a:pt x="986" y="1488"/>
                  </a:lnTo>
                  <a:cubicBezTo>
                    <a:pt x="986" y="1488"/>
                    <a:pt x="1142" y="1894"/>
                    <a:pt x="1475" y="2051"/>
                  </a:cubicBezTo>
                  <a:cubicBezTo>
                    <a:pt x="1475" y="2051"/>
                    <a:pt x="1741" y="1769"/>
                    <a:pt x="1533" y="1306"/>
                  </a:cubicBezTo>
                  <a:lnTo>
                    <a:pt x="1533" y="1306"/>
                  </a:lnTo>
                  <a:cubicBezTo>
                    <a:pt x="1533" y="1306"/>
                    <a:pt x="1845" y="1733"/>
                    <a:pt x="2262" y="1743"/>
                  </a:cubicBezTo>
                  <a:cubicBezTo>
                    <a:pt x="2267" y="1504"/>
                    <a:pt x="2179" y="1274"/>
                    <a:pt x="2017" y="1103"/>
                  </a:cubicBezTo>
                  <a:lnTo>
                    <a:pt x="2017" y="1103"/>
                  </a:lnTo>
                  <a:cubicBezTo>
                    <a:pt x="2138" y="1165"/>
                    <a:pt x="2272" y="1199"/>
                    <a:pt x="2408" y="1199"/>
                  </a:cubicBezTo>
                  <a:cubicBezTo>
                    <a:pt x="2465" y="1199"/>
                    <a:pt x="2523" y="1193"/>
                    <a:pt x="2580" y="1181"/>
                  </a:cubicBezTo>
                  <a:cubicBezTo>
                    <a:pt x="2397" y="824"/>
                    <a:pt x="2033" y="614"/>
                    <a:pt x="1653" y="614"/>
                  </a:cubicBezTo>
                  <a:cubicBezTo>
                    <a:pt x="1522" y="614"/>
                    <a:pt x="1389" y="639"/>
                    <a:pt x="1262" y="691"/>
                  </a:cubicBezTo>
                  <a:cubicBezTo>
                    <a:pt x="1262" y="691"/>
                    <a:pt x="855" y="87"/>
                    <a:pt x="454" y="14"/>
                  </a:cubicBezTo>
                  <a:cubicBezTo>
                    <a:pt x="402" y="5"/>
                    <a:pt x="355" y="1"/>
                    <a:pt x="314"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3" name="Google Shape;483;p29"/>
            <p:cNvSpPr/>
            <p:nvPr/>
          </p:nvSpPr>
          <p:spPr>
            <a:xfrm>
              <a:off x="481328" y="3819204"/>
              <a:ext cx="577513" cy="67636"/>
            </a:xfrm>
            <a:custGeom>
              <a:rect b="b" l="l" r="r" t="t"/>
              <a:pathLst>
                <a:path extrusionOk="0" h="1788" w="15265">
                  <a:moveTo>
                    <a:pt x="1" y="1"/>
                  </a:moveTo>
                  <a:lnTo>
                    <a:pt x="1" y="1256"/>
                  </a:lnTo>
                  <a:cubicBezTo>
                    <a:pt x="1" y="1553"/>
                    <a:pt x="235" y="1788"/>
                    <a:pt x="532" y="1788"/>
                  </a:cubicBezTo>
                  <a:lnTo>
                    <a:pt x="14733" y="1788"/>
                  </a:lnTo>
                  <a:cubicBezTo>
                    <a:pt x="15025" y="1788"/>
                    <a:pt x="15265" y="1553"/>
                    <a:pt x="15265" y="1256"/>
                  </a:cubicBezTo>
                  <a:lnTo>
                    <a:pt x="15265"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4" name="Google Shape;484;p29"/>
            <p:cNvSpPr/>
            <p:nvPr/>
          </p:nvSpPr>
          <p:spPr>
            <a:xfrm>
              <a:off x="1208355" y="3775019"/>
              <a:ext cx="237172" cy="365678"/>
            </a:xfrm>
            <a:custGeom>
              <a:rect b="b" l="l" r="r" t="t"/>
              <a:pathLst>
                <a:path extrusionOk="0" h="9667" w="6269">
                  <a:moveTo>
                    <a:pt x="5784" y="0"/>
                  </a:moveTo>
                  <a:cubicBezTo>
                    <a:pt x="5517" y="0"/>
                    <a:pt x="5071" y="282"/>
                    <a:pt x="4299" y="1127"/>
                  </a:cubicBezTo>
                  <a:cubicBezTo>
                    <a:pt x="3022" y="2523"/>
                    <a:pt x="1288" y="6430"/>
                    <a:pt x="1288" y="6430"/>
                  </a:cubicBezTo>
                  <a:cubicBezTo>
                    <a:pt x="1288" y="6430"/>
                    <a:pt x="1" y="9051"/>
                    <a:pt x="428" y="9530"/>
                  </a:cubicBezTo>
                  <a:cubicBezTo>
                    <a:pt x="513" y="9624"/>
                    <a:pt x="617" y="9666"/>
                    <a:pt x="736" y="9666"/>
                  </a:cubicBezTo>
                  <a:cubicBezTo>
                    <a:pt x="1480" y="9666"/>
                    <a:pt x="2793" y="8017"/>
                    <a:pt x="3408" y="7087"/>
                  </a:cubicBezTo>
                  <a:cubicBezTo>
                    <a:pt x="4038" y="6134"/>
                    <a:pt x="4924" y="4206"/>
                    <a:pt x="5528" y="2950"/>
                  </a:cubicBezTo>
                  <a:cubicBezTo>
                    <a:pt x="6138" y="1695"/>
                    <a:pt x="6268" y="700"/>
                    <a:pt x="6117" y="283"/>
                  </a:cubicBezTo>
                  <a:cubicBezTo>
                    <a:pt x="6055" y="121"/>
                    <a:pt x="5958" y="0"/>
                    <a:pt x="5784"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5" name="Google Shape;485;p29"/>
            <p:cNvSpPr/>
            <p:nvPr/>
          </p:nvSpPr>
          <p:spPr>
            <a:xfrm>
              <a:off x="1107083" y="3785082"/>
              <a:ext cx="226692" cy="365338"/>
            </a:xfrm>
            <a:custGeom>
              <a:rect b="b" l="l" r="r" t="t"/>
              <a:pathLst>
                <a:path extrusionOk="0" h="9658" w="5992">
                  <a:moveTo>
                    <a:pt x="5538" y="0"/>
                  </a:moveTo>
                  <a:cubicBezTo>
                    <a:pt x="5248" y="0"/>
                    <a:pt x="4587" y="438"/>
                    <a:pt x="3131" y="2544"/>
                  </a:cubicBezTo>
                  <a:cubicBezTo>
                    <a:pt x="1344" y="5128"/>
                    <a:pt x="0" y="8759"/>
                    <a:pt x="323" y="9358"/>
                  </a:cubicBezTo>
                  <a:cubicBezTo>
                    <a:pt x="438" y="9571"/>
                    <a:pt x="623" y="9658"/>
                    <a:pt x="842" y="9658"/>
                  </a:cubicBezTo>
                  <a:cubicBezTo>
                    <a:pt x="1426" y="9658"/>
                    <a:pt x="2256" y="9044"/>
                    <a:pt x="2673" y="8582"/>
                  </a:cubicBezTo>
                  <a:cubicBezTo>
                    <a:pt x="3636" y="7488"/>
                    <a:pt x="4991" y="3502"/>
                    <a:pt x="5491" y="2216"/>
                  </a:cubicBezTo>
                  <a:cubicBezTo>
                    <a:pt x="5991" y="934"/>
                    <a:pt x="5861" y="220"/>
                    <a:pt x="5684" y="54"/>
                  </a:cubicBezTo>
                  <a:cubicBezTo>
                    <a:pt x="5651" y="23"/>
                    <a:pt x="5604" y="0"/>
                    <a:pt x="5538"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6" name="Google Shape;486;p29"/>
            <p:cNvSpPr/>
            <p:nvPr/>
          </p:nvSpPr>
          <p:spPr>
            <a:xfrm>
              <a:off x="1172113" y="3979641"/>
              <a:ext cx="28412" cy="70964"/>
            </a:xfrm>
            <a:custGeom>
              <a:rect b="b" l="l" r="r" t="t"/>
              <a:pathLst>
                <a:path extrusionOk="0" h="1876" w="751">
                  <a:moveTo>
                    <a:pt x="99" y="0"/>
                  </a:moveTo>
                  <a:lnTo>
                    <a:pt x="63" y="47"/>
                  </a:lnTo>
                  <a:cubicBezTo>
                    <a:pt x="0" y="146"/>
                    <a:pt x="26" y="620"/>
                    <a:pt x="146" y="1032"/>
                  </a:cubicBezTo>
                  <a:cubicBezTo>
                    <a:pt x="261" y="1438"/>
                    <a:pt x="490" y="1829"/>
                    <a:pt x="589" y="1860"/>
                  </a:cubicBezTo>
                  <a:lnTo>
                    <a:pt x="636" y="1876"/>
                  </a:lnTo>
                  <a:lnTo>
                    <a:pt x="672" y="1839"/>
                  </a:lnTo>
                  <a:cubicBezTo>
                    <a:pt x="751" y="1777"/>
                    <a:pt x="714" y="1693"/>
                    <a:pt x="646" y="1522"/>
                  </a:cubicBezTo>
                  <a:cubicBezTo>
                    <a:pt x="558" y="1324"/>
                    <a:pt x="480" y="1120"/>
                    <a:pt x="422" y="917"/>
                  </a:cubicBezTo>
                  <a:cubicBezTo>
                    <a:pt x="360" y="704"/>
                    <a:pt x="313" y="490"/>
                    <a:pt x="282" y="271"/>
                  </a:cubicBezTo>
                  <a:cubicBezTo>
                    <a:pt x="250" y="89"/>
                    <a:pt x="235" y="0"/>
                    <a:pt x="146"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7" name="Google Shape;487;p29"/>
            <p:cNvSpPr/>
            <p:nvPr/>
          </p:nvSpPr>
          <p:spPr>
            <a:xfrm>
              <a:off x="1224546" y="3886617"/>
              <a:ext cx="27618" cy="72553"/>
            </a:xfrm>
            <a:custGeom>
              <a:rect b="b" l="l" r="r" t="t"/>
              <a:pathLst>
                <a:path extrusionOk="0" h="1918" w="730">
                  <a:moveTo>
                    <a:pt x="99" y="0"/>
                  </a:moveTo>
                  <a:lnTo>
                    <a:pt x="68" y="47"/>
                  </a:lnTo>
                  <a:cubicBezTo>
                    <a:pt x="0" y="146"/>
                    <a:pt x="26" y="620"/>
                    <a:pt x="136" y="1042"/>
                  </a:cubicBezTo>
                  <a:cubicBezTo>
                    <a:pt x="245" y="1464"/>
                    <a:pt x="464" y="1865"/>
                    <a:pt x="568" y="1902"/>
                  </a:cubicBezTo>
                  <a:lnTo>
                    <a:pt x="620" y="1918"/>
                  </a:lnTo>
                  <a:lnTo>
                    <a:pt x="662" y="1876"/>
                  </a:lnTo>
                  <a:cubicBezTo>
                    <a:pt x="729" y="1813"/>
                    <a:pt x="698" y="1730"/>
                    <a:pt x="630" y="1563"/>
                  </a:cubicBezTo>
                  <a:cubicBezTo>
                    <a:pt x="542" y="1360"/>
                    <a:pt x="469" y="1147"/>
                    <a:pt x="412" y="933"/>
                  </a:cubicBezTo>
                  <a:cubicBezTo>
                    <a:pt x="354" y="719"/>
                    <a:pt x="313" y="501"/>
                    <a:pt x="281" y="277"/>
                  </a:cubicBezTo>
                  <a:cubicBezTo>
                    <a:pt x="255" y="84"/>
                    <a:pt x="245" y="0"/>
                    <a:pt x="156"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8" name="Google Shape;488;p29"/>
            <p:cNvSpPr/>
            <p:nvPr/>
          </p:nvSpPr>
          <p:spPr>
            <a:xfrm>
              <a:off x="1197346" y="3928798"/>
              <a:ext cx="27618" cy="72553"/>
            </a:xfrm>
            <a:custGeom>
              <a:rect b="b" l="l" r="r" t="t"/>
              <a:pathLst>
                <a:path extrusionOk="0" h="1918" w="730">
                  <a:moveTo>
                    <a:pt x="99" y="0"/>
                  </a:moveTo>
                  <a:lnTo>
                    <a:pt x="68" y="47"/>
                  </a:lnTo>
                  <a:cubicBezTo>
                    <a:pt x="0" y="146"/>
                    <a:pt x="21" y="620"/>
                    <a:pt x="130" y="1042"/>
                  </a:cubicBezTo>
                  <a:cubicBezTo>
                    <a:pt x="240" y="1469"/>
                    <a:pt x="464" y="1865"/>
                    <a:pt x="563" y="1902"/>
                  </a:cubicBezTo>
                  <a:lnTo>
                    <a:pt x="620" y="1917"/>
                  </a:lnTo>
                  <a:lnTo>
                    <a:pt x="657" y="1881"/>
                  </a:lnTo>
                  <a:cubicBezTo>
                    <a:pt x="730" y="1818"/>
                    <a:pt x="693" y="1730"/>
                    <a:pt x="625" y="1563"/>
                  </a:cubicBezTo>
                  <a:cubicBezTo>
                    <a:pt x="542" y="1360"/>
                    <a:pt x="469" y="1152"/>
                    <a:pt x="412" y="938"/>
                  </a:cubicBezTo>
                  <a:cubicBezTo>
                    <a:pt x="354" y="719"/>
                    <a:pt x="308" y="500"/>
                    <a:pt x="282" y="276"/>
                  </a:cubicBezTo>
                  <a:cubicBezTo>
                    <a:pt x="250" y="84"/>
                    <a:pt x="240" y="0"/>
                    <a:pt x="156"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9" name="Google Shape;489;p29"/>
            <p:cNvSpPr/>
            <p:nvPr/>
          </p:nvSpPr>
          <p:spPr>
            <a:xfrm>
              <a:off x="1298618" y="3944308"/>
              <a:ext cx="39686" cy="58633"/>
            </a:xfrm>
            <a:custGeom>
              <a:rect b="b" l="l" r="r" t="t"/>
              <a:pathLst>
                <a:path extrusionOk="0" h="1550" w="1049">
                  <a:moveTo>
                    <a:pt x="138" y="1"/>
                  </a:moveTo>
                  <a:cubicBezTo>
                    <a:pt x="125" y="1"/>
                    <a:pt x="111" y="5"/>
                    <a:pt x="95" y="12"/>
                  </a:cubicBezTo>
                  <a:lnTo>
                    <a:pt x="48" y="38"/>
                  </a:lnTo>
                  <a:lnTo>
                    <a:pt x="37" y="90"/>
                  </a:lnTo>
                  <a:cubicBezTo>
                    <a:pt x="1" y="210"/>
                    <a:pt x="178" y="617"/>
                    <a:pt x="345" y="914"/>
                  </a:cubicBezTo>
                  <a:cubicBezTo>
                    <a:pt x="517" y="1205"/>
                    <a:pt x="782" y="1539"/>
                    <a:pt x="892" y="1549"/>
                  </a:cubicBezTo>
                  <a:lnTo>
                    <a:pt x="939" y="1549"/>
                  </a:lnTo>
                  <a:lnTo>
                    <a:pt x="980" y="1513"/>
                  </a:lnTo>
                  <a:cubicBezTo>
                    <a:pt x="1048" y="1429"/>
                    <a:pt x="1001" y="1356"/>
                    <a:pt x="850" y="1127"/>
                  </a:cubicBezTo>
                  <a:cubicBezTo>
                    <a:pt x="777" y="1018"/>
                    <a:pt x="689" y="877"/>
                    <a:pt x="590" y="716"/>
                  </a:cubicBezTo>
                  <a:cubicBezTo>
                    <a:pt x="496" y="554"/>
                    <a:pt x="418" y="403"/>
                    <a:pt x="355" y="288"/>
                  </a:cubicBezTo>
                  <a:cubicBezTo>
                    <a:pt x="244" y="83"/>
                    <a:pt x="200" y="1"/>
                    <a:pt x="138" y="1"/>
                  </a:cubicBezTo>
                  <a:close/>
                </a:path>
              </a:pathLst>
            </a:custGeom>
            <a:solidFill>
              <a:srgbClr val="D4813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0" name="Google Shape;490;p29"/>
            <p:cNvSpPr/>
            <p:nvPr/>
          </p:nvSpPr>
          <p:spPr>
            <a:xfrm>
              <a:off x="1271645" y="3999502"/>
              <a:ext cx="39232" cy="58595"/>
            </a:xfrm>
            <a:custGeom>
              <a:rect b="b" l="l" r="r" t="t"/>
              <a:pathLst>
                <a:path extrusionOk="0" h="1549" w="1037">
                  <a:moveTo>
                    <a:pt x="131" y="1"/>
                  </a:moveTo>
                  <a:cubicBezTo>
                    <a:pt x="118" y="1"/>
                    <a:pt x="104" y="5"/>
                    <a:pt x="89" y="12"/>
                  </a:cubicBezTo>
                  <a:lnTo>
                    <a:pt x="42" y="38"/>
                  </a:lnTo>
                  <a:lnTo>
                    <a:pt x="31" y="90"/>
                  </a:lnTo>
                  <a:cubicBezTo>
                    <a:pt x="0" y="210"/>
                    <a:pt x="172" y="621"/>
                    <a:pt x="339" y="913"/>
                  </a:cubicBezTo>
                  <a:cubicBezTo>
                    <a:pt x="511" y="1205"/>
                    <a:pt x="776" y="1538"/>
                    <a:pt x="886" y="1549"/>
                  </a:cubicBezTo>
                  <a:lnTo>
                    <a:pt x="933" y="1549"/>
                  </a:lnTo>
                  <a:lnTo>
                    <a:pt x="969" y="1512"/>
                  </a:lnTo>
                  <a:cubicBezTo>
                    <a:pt x="1037" y="1429"/>
                    <a:pt x="990" y="1361"/>
                    <a:pt x="839" y="1127"/>
                  </a:cubicBezTo>
                  <a:cubicBezTo>
                    <a:pt x="771" y="1017"/>
                    <a:pt x="677" y="877"/>
                    <a:pt x="584" y="715"/>
                  </a:cubicBezTo>
                  <a:cubicBezTo>
                    <a:pt x="490" y="559"/>
                    <a:pt x="412" y="408"/>
                    <a:pt x="349" y="288"/>
                  </a:cubicBezTo>
                  <a:cubicBezTo>
                    <a:pt x="237" y="86"/>
                    <a:pt x="193" y="1"/>
                    <a:pt x="131" y="1"/>
                  </a:cubicBezTo>
                  <a:close/>
                </a:path>
              </a:pathLst>
            </a:custGeom>
            <a:solidFill>
              <a:srgbClr val="D4813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1" name="Google Shape;491;p29"/>
            <p:cNvSpPr/>
            <p:nvPr/>
          </p:nvSpPr>
          <p:spPr>
            <a:xfrm>
              <a:off x="1327218" y="3900122"/>
              <a:ext cx="38665" cy="52353"/>
            </a:xfrm>
            <a:custGeom>
              <a:rect b="b" l="l" r="r" t="t"/>
              <a:pathLst>
                <a:path extrusionOk="0" h="1384" w="1022">
                  <a:moveTo>
                    <a:pt x="124" y="1"/>
                  </a:moveTo>
                  <a:cubicBezTo>
                    <a:pt x="105" y="1"/>
                    <a:pt x="88" y="9"/>
                    <a:pt x="68" y="24"/>
                  </a:cubicBezTo>
                  <a:lnTo>
                    <a:pt x="32" y="60"/>
                  </a:lnTo>
                  <a:lnTo>
                    <a:pt x="21" y="107"/>
                  </a:lnTo>
                  <a:cubicBezTo>
                    <a:pt x="0" y="269"/>
                    <a:pt x="355" y="816"/>
                    <a:pt x="360" y="821"/>
                  </a:cubicBezTo>
                  <a:cubicBezTo>
                    <a:pt x="365" y="826"/>
                    <a:pt x="719" y="1373"/>
                    <a:pt x="860" y="1383"/>
                  </a:cubicBezTo>
                  <a:lnTo>
                    <a:pt x="907" y="1383"/>
                  </a:lnTo>
                  <a:lnTo>
                    <a:pt x="938" y="1352"/>
                  </a:lnTo>
                  <a:cubicBezTo>
                    <a:pt x="1021" y="1258"/>
                    <a:pt x="980" y="1201"/>
                    <a:pt x="667" y="722"/>
                  </a:cubicBezTo>
                  <a:lnTo>
                    <a:pt x="516" y="493"/>
                  </a:lnTo>
                  <a:cubicBezTo>
                    <a:pt x="270" y="119"/>
                    <a:pt x="192" y="1"/>
                    <a:pt x="124" y="1"/>
                  </a:cubicBezTo>
                  <a:close/>
                </a:path>
              </a:pathLst>
            </a:custGeom>
            <a:solidFill>
              <a:srgbClr val="D4813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2" name="Google Shape;492;p29"/>
            <p:cNvSpPr/>
            <p:nvPr/>
          </p:nvSpPr>
          <p:spPr>
            <a:xfrm>
              <a:off x="1358163" y="3855332"/>
              <a:ext cx="29396" cy="52618"/>
            </a:xfrm>
            <a:custGeom>
              <a:rect b="b" l="l" r="r" t="t"/>
              <a:pathLst>
                <a:path extrusionOk="0" h="1391" w="777">
                  <a:moveTo>
                    <a:pt x="149" y="1"/>
                  </a:moveTo>
                  <a:cubicBezTo>
                    <a:pt x="131" y="1"/>
                    <a:pt x="115" y="10"/>
                    <a:pt x="99" y="20"/>
                  </a:cubicBezTo>
                  <a:cubicBezTo>
                    <a:pt x="0" y="83"/>
                    <a:pt x="47" y="218"/>
                    <a:pt x="94" y="353"/>
                  </a:cubicBezTo>
                  <a:cubicBezTo>
                    <a:pt x="130" y="468"/>
                    <a:pt x="193" y="619"/>
                    <a:pt x="255" y="775"/>
                  </a:cubicBezTo>
                  <a:cubicBezTo>
                    <a:pt x="479" y="1287"/>
                    <a:pt x="568" y="1391"/>
                    <a:pt x="627" y="1391"/>
                  </a:cubicBezTo>
                  <a:cubicBezTo>
                    <a:pt x="640" y="1391"/>
                    <a:pt x="651" y="1386"/>
                    <a:pt x="662" y="1380"/>
                  </a:cubicBezTo>
                  <a:lnTo>
                    <a:pt x="677" y="1369"/>
                  </a:lnTo>
                  <a:cubicBezTo>
                    <a:pt x="776" y="1312"/>
                    <a:pt x="730" y="1171"/>
                    <a:pt x="683" y="1041"/>
                  </a:cubicBezTo>
                  <a:cubicBezTo>
                    <a:pt x="646" y="921"/>
                    <a:pt x="584" y="770"/>
                    <a:pt x="516" y="619"/>
                  </a:cubicBezTo>
                  <a:cubicBezTo>
                    <a:pt x="297" y="101"/>
                    <a:pt x="209" y="1"/>
                    <a:pt x="149" y="1"/>
                  </a:cubicBezTo>
                  <a:close/>
                </a:path>
              </a:pathLst>
            </a:custGeom>
            <a:solidFill>
              <a:srgbClr val="D4813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3" name="Google Shape;493;p29"/>
            <p:cNvSpPr/>
            <p:nvPr/>
          </p:nvSpPr>
          <p:spPr>
            <a:xfrm>
              <a:off x="970893" y="3837287"/>
              <a:ext cx="324262" cy="250910"/>
            </a:xfrm>
            <a:custGeom>
              <a:rect b="b" l="l" r="r" t="t"/>
              <a:pathLst>
                <a:path extrusionOk="0" h="6633" w="8571">
                  <a:moveTo>
                    <a:pt x="8058" y="1"/>
                  </a:moveTo>
                  <a:cubicBezTo>
                    <a:pt x="7765" y="1"/>
                    <a:pt x="7312" y="111"/>
                    <a:pt x="6622" y="393"/>
                  </a:cubicBezTo>
                  <a:cubicBezTo>
                    <a:pt x="4976" y="1070"/>
                    <a:pt x="2069" y="3842"/>
                    <a:pt x="2069" y="3842"/>
                  </a:cubicBezTo>
                  <a:cubicBezTo>
                    <a:pt x="2069" y="3842"/>
                    <a:pt x="0" y="5639"/>
                    <a:pt x="230" y="6280"/>
                  </a:cubicBezTo>
                  <a:cubicBezTo>
                    <a:pt x="322" y="6531"/>
                    <a:pt x="554" y="6632"/>
                    <a:pt x="862" y="6632"/>
                  </a:cubicBezTo>
                  <a:cubicBezTo>
                    <a:pt x="1683" y="6632"/>
                    <a:pt x="3049" y="5919"/>
                    <a:pt x="3788" y="5446"/>
                  </a:cubicBezTo>
                  <a:cubicBezTo>
                    <a:pt x="4689" y="4868"/>
                    <a:pt x="6153" y="3519"/>
                    <a:pt x="7132" y="2649"/>
                  </a:cubicBezTo>
                  <a:cubicBezTo>
                    <a:pt x="8112" y="1779"/>
                    <a:pt x="8570" y="929"/>
                    <a:pt x="8570" y="476"/>
                  </a:cubicBezTo>
                  <a:cubicBezTo>
                    <a:pt x="8567" y="213"/>
                    <a:pt x="8466" y="1"/>
                    <a:pt x="8058"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4" name="Google Shape;494;p29"/>
            <p:cNvSpPr/>
            <p:nvPr/>
          </p:nvSpPr>
          <p:spPr>
            <a:xfrm>
              <a:off x="878473" y="3794728"/>
              <a:ext cx="312421" cy="258778"/>
            </a:xfrm>
            <a:custGeom>
              <a:rect b="b" l="l" r="r" t="t"/>
              <a:pathLst>
                <a:path extrusionOk="0" h="6841" w="8258">
                  <a:moveTo>
                    <a:pt x="7798" y="0"/>
                  </a:moveTo>
                  <a:cubicBezTo>
                    <a:pt x="7399" y="0"/>
                    <a:pt x="6590" y="264"/>
                    <a:pt x="4970" y="1252"/>
                  </a:cubicBezTo>
                  <a:cubicBezTo>
                    <a:pt x="2459" y="2779"/>
                    <a:pt x="0" y="5472"/>
                    <a:pt x="94" y="6175"/>
                  </a:cubicBezTo>
                  <a:cubicBezTo>
                    <a:pt x="161" y="6672"/>
                    <a:pt x="643" y="6841"/>
                    <a:pt x="1190" y="6841"/>
                  </a:cubicBezTo>
                  <a:cubicBezTo>
                    <a:pt x="1657" y="6841"/>
                    <a:pt x="2170" y="6718"/>
                    <a:pt x="2511" y="6571"/>
                  </a:cubicBezTo>
                  <a:cubicBezTo>
                    <a:pt x="3761" y="6024"/>
                    <a:pt x="6351" y="2997"/>
                    <a:pt x="7247" y="2060"/>
                  </a:cubicBezTo>
                  <a:cubicBezTo>
                    <a:pt x="8137" y="1122"/>
                    <a:pt x="8257" y="403"/>
                    <a:pt x="8153" y="163"/>
                  </a:cubicBezTo>
                  <a:cubicBezTo>
                    <a:pt x="8114" y="80"/>
                    <a:pt x="8018" y="0"/>
                    <a:pt x="7798"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5" name="Google Shape;495;p29"/>
            <p:cNvSpPr/>
            <p:nvPr/>
          </p:nvSpPr>
          <p:spPr>
            <a:xfrm>
              <a:off x="974827" y="3908899"/>
              <a:ext cx="17592" cy="74709"/>
            </a:xfrm>
            <a:custGeom>
              <a:rect b="b" l="l" r="r" t="t"/>
              <a:pathLst>
                <a:path extrusionOk="0" h="1975" w="465">
                  <a:moveTo>
                    <a:pt x="334" y="0"/>
                  </a:moveTo>
                  <a:lnTo>
                    <a:pt x="292" y="31"/>
                  </a:lnTo>
                  <a:cubicBezTo>
                    <a:pt x="199" y="89"/>
                    <a:pt x="63" y="532"/>
                    <a:pt x="32" y="964"/>
                  </a:cubicBezTo>
                  <a:cubicBezTo>
                    <a:pt x="1" y="1396"/>
                    <a:pt x="74" y="1860"/>
                    <a:pt x="157" y="1938"/>
                  </a:cubicBezTo>
                  <a:lnTo>
                    <a:pt x="199" y="1975"/>
                  </a:lnTo>
                  <a:lnTo>
                    <a:pt x="245" y="1964"/>
                  </a:lnTo>
                  <a:cubicBezTo>
                    <a:pt x="339" y="1938"/>
                    <a:pt x="334" y="1844"/>
                    <a:pt x="324" y="1657"/>
                  </a:cubicBezTo>
                  <a:cubicBezTo>
                    <a:pt x="292" y="1214"/>
                    <a:pt x="324" y="771"/>
                    <a:pt x="412" y="339"/>
                  </a:cubicBezTo>
                  <a:cubicBezTo>
                    <a:pt x="449" y="156"/>
                    <a:pt x="464" y="63"/>
                    <a:pt x="376" y="21"/>
                  </a:cubicBezTo>
                  <a:lnTo>
                    <a:pt x="33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6" name="Google Shape;496;p29"/>
            <p:cNvSpPr/>
            <p:nvPr/>
          </p:nvSpPr>
          <p:spPr>
            <a:xfrm>
              <a:off x="1053477" y="3848182"/>
              <a:ext cx="18538" cy="75920"/>
            </a:xfrm>
            <a:custGeom>
              <a:rect b="b" l="l" r="r" t="t"/>
              <a:pathLst>
                <a:path extrusionOk="0" h="2007" w="490">
                  <a:moveTo>
                    <a:pt x="365" y="1"/>
                  </a:moveTo>
                  <a:lnTo>
                    <a:pt x="318" y="32"/>
                  </a:lnTo>
                  <a:cubicBezTo>
                    <a:pt x="224" y="89"/>
                    <a:pt x="78" y="537"/>
                    <a:pt x="37" y="975"/>
                  </a:cubicBezTo>
                  <a:cubicBezTo>
                    <a:pt x="0" y="1412"/>
                    <a:pt x="63" y="1886"/>
                    <a:pt x="151" y="1965"/>
                  </a:cubicBezTo>
                  <a:lnTo>
                    <a:pt x="193" y="2006"/>
                  </a:lnTo>
                  <a:lnTo>
                    <a:pt x="240" y="1991"/>
                  </a:lnTo>
                  <a:cubicBezTo>
                    <a:pt x="328" y="1970"/>
                    <a:pt x="323" y="1871"/>
                    <a:pt x="318" y="1689"/>
                  </a:cubicBezTo>
                  <a:cubicBezTo>
                    <a:pt x="308" y="1464"/>
                    <a:pt x="313" y="1235"/>
                    <a:pt x="328" y="1011"/>
                  </a:cubicBezTo>
                  <a:cubicBezTo>
                    <a:pt x="349" y="787"/>
                    <a:pt x="386" y="563"/>
                    <a:pt x="433" y="344"/>
                  </a:cubicBezTo>
                  <a:cubicBezTo>
                    <a:pt x="469" y="157"/>
                    <a:pt x="490" y="68"/>
                    <a:pt x="412" y="32"/>
                  </a:cubicBezTo>
                  <a:lnTo>
                    <a:pt x="365"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7" name="Google Shape;497;p29"/>
            <p:cNvSpPr/>
            <p:nvPr/>
          </p:nvSpPr>
          <p:spPr>
            <a:xfrm>
              <a:off x="1014246" y="3874020"/>
              <a:ext cx="18576" cy="75882"/>
            </a:xfrm>
            <a:custGeom>
              <a:rect b="b" l="l" r="r" t="t"/>
              <a:pathLst>
                <a:path extrusionOk="0" h="2006" w="491">
                  <a:moveTo>
                    <a:pt x="360" y="0"/>
                  </a:moveTo>
                  <a:lnTo>
                    <a:pt x="313" y="31"/>
                  </a:lnTo>
                  <a:cubicBezTo>
                    <a:pt x="219" y="89"/>
                    <a:pt x="79" y="537"/>
                    <a:pt x="37" y="974"/>
                  </a:cubicBezTo>
                  <a:cubicBezTo>
                    <a:pt x="0" y="1412"/>
                    <a:pt x="63" y="1886"/>
                    <a:pt x="146" y="1969"/>
                  </a:cubicBezTo>
                  <a:lnTo>
                    <a:pt x="193" y="2006"/>
                  </a:lnTo>
                  <a:lnTo>
                    <a:pt x="240" y="1990"/>
                  </a:lnTo>
                  <a:cubicBezTo>
                    <a:pt x="323" y="1969"/>
                    <a:pt x="323" y="1875"/>
                    <a:pt x="318" y="1688"/>
                  </a:cubicBezTo>
                  <a:cubicBezTo>
                    <a:pt x="292" y="1240"/>
                    <a:pt x="334" y="787"/>
                    <a:pt x="433" y="344"/>
                  </a:cubicBezTo>
                  <a:cubicBezTo>
                    <a:pt x="469" y="162"/>
                    <a:pt x="490" y="68"/>
                    <a:pt x="412" y="31"/>
                  </a:cubicBezTo>
                  <a:lnTo>
                    <a:pt x="360"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8" name="Google Shape;498;p29"/>
            <p:cNvSpPr/>
            <p:nvPr/>
          </p:nvSpPr>
          <p:spPr>
            <a:xfrm>
              <a:off x="1005772" y="3864449"/>
              <a:ext cx="155151" cy="157173"/>
            </a:xfrm>
            <a:custGeom>
              <a:rect b="b" l="l" r="r" t="t"/>
              <a:pathLst>
                <a:path extrusionOk="0" h="4155" w="4101">
                  <a:moveTo>
                    <a:pt x="3948" y="0"/>
                  </a:moveTo>
                  <a:cubicBezTo>
                    <a:pt x="3844" y="0"/>
                    <a:pt x="3527" y="307"/>
                    <a:pt x="1954" y="1951"/>
                  </a:cubicBezTo>
                  <a:cubicBezTo>
                    <a:pt x="0" y="3988"/>
                    <a:pt x="16" y="4014"/>
                    <a:pt x="94" y="4119"/>
                  </a:cubicBezTo>
                  <a:cubicBezTo>
                    <a:pt x="110" y="4139"/>
                    <a:pt x="126" y="4155"/>
                    <a:pt x="146" y="4155"/>
                  </a:cubicBezTo>
                  <a:cubicBezTo>
                    <a:pt x="251" y="4155"/>
                    <a:pt x="568" y="3858"/>
                    <a:pt x="2147" y="2212"/>
                  </a:cubicBezTo>
                  <a:cubicBezTo>
                    <a:pt x="4100" y="170"/>
                    <a:pt x="4080" y="144"/>
                    <a:pt x="4001" y="39"/>
                  </a:cubicBezTo>
                  <a:cubicBezTo>
                    <a:pt x="3986" y="18"/>
                    <a:pt x="3973" y="0"/>
                    <a:pt x="3948" y="0"/>
                  </a:cubicBezTo>
                  <a:close/>
                </a:path>
              </a:pathLst>
            </a:custGeom>
            <a:solidFill>
              <a:srgbClr val="D4884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9" name="Google Shape;499;p29"/>
            <p:cNvSpPr/>
            <p:nvPr/>
          </p:nvSpPr>
          <p:spPr>
            <a:xfrm>
              <a:off x="1109617" y="3936288"/>
              <a:ext cx="20354" cy="68392"/>
            </a:xfrm>
            <a:custGeom>
              <a:rect b="b" l="l" r="r" t="t"/>
              <a:pathLst>
                <a:path extrusionOk="0" h="1808" w="538">
                  <a:moveTo>
                    <a:pt x="100" y="0"/>
                  </a:moveTo>
                  <a:lnTo>
                    <a:pt x="69" y="42"/>
                  </a:lnTo>
                  <a:cubicBezTo>
                    <a:pt x="1" y="141"/>
                    <a:pt x="22" y="594"/>
                    <a:pt x="79" y="943"/>
                  </a:cubicBezTo>
                  <a:cubicBezTo>
                    <a:pt x="136" y="1297"/>
                    <a:pt x="267" y="1725"/>
                    <a:pt x="360" y="1782"/>
                  </a:cubicBezTo>
                  <a:lnTo>
                    <a:pt x="407" y="1808"/>
                  </a:lnTo>
                  <a:lnTo>
                    <a:pt x="449" y="1787"/>
                  </a:lnTo>
                  <a:cubicBezTo>
                    <a:pt x="538" y="1745"/>
                    <a:pt x="522" y="1657"/>
                    <a:pt x="459" y="1376"/>
                  </a:cubicBezTo>
                  <a:cubicBezTo>
                    <a:pt x="433" y="1245"/>
                    <a:pt x="397" y="1068"/>
                    <a:pt x="366" y="881"/>
                  </a:cubicBezTo>
                  <a:cubicBezTo>
                    <a:pt x="334" y="688"/>
                    <a:pt x="314" y="511"/>
                    <a:pt x="293" y="375"/>
                  </a:cubicBezTo>
                  <a:cubicBezTo>
                    <a:pt x="256" y="89"/>
                    <a:pt x="246" y="0"/>
                    <a:pt x="152"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0" name="Google Shape;500;p29"/>
            <p:cNvSpPr/>
            <p:nvPr/>
          </p:nvSpPr>
          <p:spPr>
            <a:xfrm>
              <a:off x="1066074" y="3974118"/>
              <a:ext cx="20354" cy="68430"/>
            </a:xfrm>
            <a:custGeom>
              <a:rect b="b" l="l" r="r" t="t"/>
              <a:pathLst>
                <a:path extrusionOk="0" h="1809" w="538">
                  <a:moveTo>
                    <a:pt x="100" y="1"/>
                  </a:moveTo>
                  <a:lnTo>
                    <a:pt x="68" y="42"/>
                  </a:lnTo>
                  <a:cubicBezTo>
                    <a:pt x="1" y="141"/>
                    <a:pt x="21" y="594"/>
                    <a:pt x="79" y="949"/>
                  </a:cubicBezTo>
                  <a:cubicBezTo>
                    <a:pt x="136" y="1298"/>
                    <a:pt x="266" y="1725"/>
                    <a:pt x="360" y="1782"/>
                  </a:cubicBezTo>
                  <a:lnTo>
                    <a:pt x="407" y="1808"/>
                  </a:lnTo>
                  <a:lnTo>
                    <a:pt x="449" y="1787"/>
                  </a:lnTo>
                  <a:cubicBezTo>
                    <a:pt x="537" y="1746"/>
                    <a:pt x="522" y="1657"/>
                    <a:pt x="459" y="1376"/>
                  </a:cubicBezTo>
                  <a:cubicBezTo>
                    <a:pt x="433" y="1246"/>
                    <a:pt x="397" y="1074"/>
                    <a:pt x="365" y="881"/>
                  </a:cubicBezTo>
                  <a:cubicBezTo>
                    <a:pt x="334" y="688"/>
                    <a:pt x="308" y="511"/>
                    <a:pt x="292" y="376"/>
                  </a:cubicBezTo>
                  <a:cubicBezTo>
                    <a:pt x="256" y="89"/>
                    <a:pt x="245" y="1"/>
                    <a:pt x="152"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1" name="Google Shape;501;p29"/>
            <p:cNvSpPr/>
            <p:nvPr/>
          </p:nvSpPr>
          <p:spPr>
            <a:xfrm>
              <a:off x="1149831" y="3909315"/>
              <a:ext cx="22700" cy="62264"/>
            </a:xfrm>
            <a:custGeom>
              <a:rect b="b" l="l" r="r" t="t"/>
              <a:pathLst>
                <a:path extrusionOk="0" h="1646" w="600">
                  <a:moveTo>
                    <a:pt x="178" y="0"/>
                  </a:moveTo>
                  <a:cubicBezTo>
                    <a:pt x="168" y="0"/>
                    <a:pt x="158" y="2"/>
                    <a:pt x="147" y="5"/>
                  </a:cubicBezTo>
                  <a:lnTo>
                    <a:pt x="100" y="15"/>
                  </a:lnTo>
                  <a:lnTo>
                    <a:pt x="79" y="57"/>
                  </a:lnTo>
                  <a:cubicBezTo>
                    <a:pt x="1" y="192"/>
                    <a:pt x="147" y="864"/>
                    <a:pt x="147" y="870"/>
                  </a:cubicBezTo>
                  <a:cubicBezTo>
                    <a:pt x="147" y="875"/>
                    <a:pt x="292" y="1547"/>
                    <a:pt x="412" y="1620"/>
                  </a:cubicBezTo>
                  <a:lnTo>
                    <a:pt x="459" y="1646"/>
                  </a:lnTo>
                  <a:lnTo>
                    <a:pt x="496" y="1630"/>
                  </a:lnTo>
                  <a:cubicBezTo>
                    <a:pt x="600" y="1583"/>
                    <a:pt x="584" y="1510"/>
                    <a:pt x="459" y="922"/>
                  </a:cubicBezTo>
                  <a:lnTo>
                    <a:pt x="402" y="640"/>
                  </a:lnTo>
                  <a:cubicBezTo>
                    <a:pt x="285" y="118"/>
                    <a:pt x="260" y="0"/>
                    <a:pt x="178"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2" name="Google Shape;502;p29"/>
            <p:cNvSpPr/>
            <p:nvPr/>
          </p:nvSpPr>
          <p:spPr>
            <a:xfrm>
              <a:off x="1195379" y="3883250"/>
              <a:ext cx="12031" cy="57195"/>
            </a:xfrm>
            <a:custGeom>
              <a:rect b="b" l="l" r="r" t="t"/>
              <a:pathLst>
                <a:path extrusionOk="0" h="1512" w="318">
                  <a:moveTo>
                    <a:pt x="139" y="0"/>
                  </a:moveTo>
                  <a:cubicBezTo>
                    <a:pt x="133" y="0"/>
                    <a:pt x="126" y="0"/>
                    <a:pt x="120" y="1"/>
                  </a:cubicBezTo>
                  <a:cubicBezTo>
                    <a:pt x="11" y="11"/>
                    <a:pt x="5" y="157"/>
                    <a:pt x="5" y="303"/>
                  </a:cubicBezTo>
                  <a:cubicBezTo>
                    <a:pt x="0" y="428"/>
                    <a:pt x="5" y="595"/>
                    <a:pt x="11" y="767"/>
                  </a:cubicBezTo>
                  <a:cubicBezTo>
                    <a:pt x="47" y="1460"/>
                    <a:pt x="109" y="1512"/>
                    <a:pt x="177" y="1512"/>
                  </a:cubicBezTo>
                  <a:lnTo>
                    <a:pt x="198" y="1512"/>
                  </a:lnTo>
                  <a:cubicBezTo>
                    <a:pt x="307" y="1506"/>
                    <a:pt x="313" y="1355"/>
                    <a:pt x="313" y="1210"/>
                  </a:cubicBezTo>
                  <a:cubicBezTo>
                    <a:pt x="318" y="1084"/>
                    <a:pt x="313" y="918"/>
                    <a:pt x="302" y="746"/>
                  </a:cubicBezTo>
                  <a:cubicBezTo>
                    <a:pt x="269" y="53"/>
                    <a:pt x="209" y="0"/>
                    <a:pt x="139"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3" name="Google Shape;503;p29"/>
            <p:cNvSpPr/>
            <p:nvPr/>
          </p:nvSpPr>
          <p:spPr>
            <a:xfrm>
              <a:off x="1576332" y="3957170"/>
              <a:ext cx="135630" cy="216033"/>
            </a:xfrm>
            <a:custGeom>
              <a:rect b="b" l="l" r="r" t="t"/>
              <a:pathLst>
                <a:path extrusionOk="0" h="5711" w="3585">
                  <a:moveTo>
                    <a:pt x="0" y="0"/>
                  </a:moveTo>
                  <a:lnTo>
                    <a:pt x="0" y="0"/>
                  </a:lnTo>
                  <a:cubicBezTo>
                    <a:pt x="57" y="256"/>
                    <a:pt x="115" y="511"/>
                    <a:pt x="177" y="761"/>
                  </a:cubicBezTo>
                  <a:cubicBezTo>
                    <a:pt x="1219" y="2256"/>
                    <a:pt x="2376" y="3684"/>
                    <a:pt x="3324" y="5710"/>
                  </a:cubicBezTo>
                  <a:cubicBezTo>
                    <a:pt x="3407" y="5695"/>
                    <a:pt x="3496" y="5689"/>
                    <a:pt x="3584" y="5689"/>
                  </a:cubicBezTo>
                  <a:cubicBezTo>
                    <a:pt x="2615" y="3658"/>
                    <a:pt x="1417" y="1751"/>
                    <a:pt x="0" y="0"/>
                  </a:cubicBezTo>
                  <a:close/>
                </a:path>
              </a:pathLst>
            </a:custGeom>
            <a:solidFill>
              <a:srgbClr val="DC925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4" name="Google Shape;504;p29"/>
            <p:cNvSpPr/>
            <p:nvPr/>
          </p:nvSpPr>
          <p:spPr>
            <a:xfrm>
              <a:off x="1433333" y="3746003"/>
              <a:ext cx="193475" cy="269559"/>
            </a:xfrm>
            <a:custGeom>
              <a:rect b="b" l="l" r="r" t="t"/>
              <a:pathLst>
                <a:path extrusionOk="0" h="7126" w="5114">
                  <a:moveTo>
                    <a:pt x="214" y="0"/>
                  </a:moveTo>
                  <a:cubicBezTo>
                    <a:pt x="85" y="0"/>
                    <a:pt x="0" y="68"/>
                    <a:pt x="40" y="237"/>
                  </a:cubicBezTo>
                  <a:cubicBezTo>
                    <a:pt x="97" y="1134"/>
                    <a:pt x="2415" y="5765"/>
                    <a:pt x="3577" y="6650"/>
                  </a:cubicBezTo>
                  <a:cubicBezTo>
                    <a:pt x="4073" y="6954"/>
                    <a:pt x="4350" y="7125"/>
                    <a:pt x="4536" y="7125"/>
                  </a:cubicBezTo>
                  <a:cubicBezTo>
                    <a:pt x="4697" y="7125"/>
                    <a:pt x="4788" y="6996"/>
                    <a:pt x="4895" y="6713"/>
                  </a:cubicBezTo>
                  <a:cubicBezTo>
                    <a:pt x="5114" y="6088"/>
                    <a:pt x="4457" y="5494"/>
                    <a:pt x="4249" y="5249"/>
                  </a:cubicBezTo>
                  <a:cubicBezTo>
                    <a:pt x="4046" y="5004"/>
                    <a:pt x="1009" y="769"/>
                    <a:pt x="858" y="409"/>
                  </a:cubicBezTo>
                  <a:cubicBezTo>
                    <a:pt x="760" y="186"/>
                    <a:pt x="427" y="0"/>
                    <a:pt x="214"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5" name="Google Shape;505;p29"/>
            <p:cNvSpPr/>
            <p:nvPr/>
          </p:nvSpPr>
          <p:spPr>
            <a:xfrm>
              <a:off x="1398339" y="3758109"/>
              <a:ext cx="78881" cy="69186"/>
            </a:xfrm>
            <a:custGeom>
              <a:rect b="b" l="l" r="r" t="t"/>
              <a:pathLst>
                <a:path extrusionOk="0" h="1829" w="2085">
                  <a:moveTo>
                    <a:pt x="1" y="1"/>
                  </a:moveTo>
                  <a:lnTo>
                    <a:pt x="1" y="1"/>
                  </a:lnTo>
                  <a:cubicBezTo>
                    <a:pt x="460" y="1140"/>
                    <a:pt x="714" y="1828"/>
                    <a:pt x="1480" y="1828"/>
                  </a:cubicBezTo>
                  <a:cubicBezTo>
                    <a:pt x="1653" y="1828"/>
                    <a:pt x="1852" y="1793"/>
                    <a:pt x="2085" y="1720"/>
                  </a:cubicBezTo>
                  <a:cubicBezTo>
                    <a:pt x="1590" y="131"/>
                    <a:pt x="850" y="287"/>
                    <a:pt x="1"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6" name="Google Shape;506;p29"/>
            <p:cNvSpPr/>
            <p:nvPr/>
          </p:nvSpPr>
          <p:spPr>
            <a:xfrm>
              <a:off x="1416309" y="3818637"/>
              <a:ext cx="92046" cy="65252"/>
            </a:xfrm>
            <a:custGeom>
              <a:rect b="b" l="l" r="r" t="t"/>
              <a:pathLst>
                <a:path extrusionOk="0" h="1725" w="2433">
                  <a:moveTo>
                    <a:pt x="0" y="188"/>
                  </a:moveTo>
                  <a:cubicBezTo>
                    <a:pt x="537" y="1131"/>
                    <a:pt x="950" y="1725"/>
                    <a:pt x="1610" y="1725"/>
                  </a:cubicBezTo>
                  <a:cubicBezTo>
                    <a:pt x="1847" y="1725"/>
                    <a:pt x="2115" y="1648"/>
                    <a:pt x="2433" y="1485"/>
                  </a:cubicBezTo>
                  <a:cubicBezTo>
                    <a:pt x="1735" y="0"/>
                    <a:pt x="870" y="318"/>
                    <a:pt x="0" y="188"/>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7" name="Google Shape;507;p29"/>
            <p:cNvSpPr/>
            <p:nvPr/>
          </p:nvSpPr>
          <p:spPr>
            <a:xfrm>
              <a:off x="1444682" y="3886995"/>
              <a:ext cx="95414" cy="52353"/>
            </a:xfrm>
            <a:custGeom>
              <a:rect b="b" l="l" r="r" t="t"/>
              <a:pathLst>
                <a:path extrusionOk="0" h="1384" w="2522">
                  <a:moveTo>
                    <a:pt x="962" y="1"/>
                  </a:moveTo>
                  <a:cubicBezTo>
                    <a:pt x="649" y="1"/>
                    <a:pt x="332" y="58"/>
                    <a:pt x="0" y="58"/>
                  </a:cubicBezTo>
                  <a:cubicBezTo>
                    <a:pt x="596" y="854"/>
                    <a:pt x="1028" y="1383"/>
                    <a:pt x="1605" y="1383"/>
                  </a:cubicBezTo>
                  <a:cubicBezTo>
                    <a:pt x="1870" y="1383"/>
                    <a:pt x="2166" y="1271"/>
                    <a:pt x="2522" y="1022"/>
                  </a:cubicBezTo>
                  <a:cubicBezTo>
                    <a:pt x="1990" y="162"/>
                    <a:pt x="1484" y="1"/>
                    <a:pt x="962"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8" name="Google Shape;508;p29"/>
            <p:cNvSpPr/>
            <p:nvPr/>
          </p:nvSpPr>
          <p:spPr>
            <a:xfrm>
              <a:off x="1484101" y="3939579"/>
              <a:ext cx="94241" cy="49932"/>
            </a:xfrm>
            <a:custGeom>
              <a:rect b="b" l="l" r="r" t="t"/>
              <a:pathLst>
                <a:path extrusionOk="0" h="1320" w="2491">
                  <a:moveTo>
                    <a:pt x="1157" y="1"/>
                  </a:moveTo>
                  <a:cubicBezTo>
                    <a:pt x="783" y="1"/>
                    <a:pt x="415" y="142"/>
                    <a:pt x="0" y="189"/>
                  </a:cubicBezTo>
                  <a:cubicBezTo>
                    <a:pt x="606" y="868"/>
                    <a:pt x="1020" y="1320"/>
                    <a:pt x="1517" y="1320"/>
                  </a:cubicBezTo>
                  <a:cubicBezTo>
                    <a:pt x="1799" y="1320"/>
                    <a:pt x="2106" y="1175"/>
                    <a:pt x="2490" y="846"/>
                  </a:cubicBezTo>
                  <a:cubicBezTo>
                    <a:pt x="1992" y="175"/>
                    <a:pt x="1571" y="1"/>
                    <a:pt x="1157"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9" name="Google Shape;509;p29"/>
            <p:cNvSpPr/>
            <p:nvPr/>
          </p:nvSpPr>
          <p:spPr>
            <a:xfrm>
              <a:off x="1522310" y="3986564"/>
              <a:ext cx="95224" cy="48987"/>
            </a:xfrm>
            <a:custGeom>
              <a:rect b="b" l="l" r="r" t="t"/>
              <a:pathLst>
                <a:path extrusionOk="0" h="1295" w="2517">
                  <a:moveTo>
                    <a:pt x="1267" y="1"/>
                  </a:moveTo>
                  <a:cubicBezTo>
                    <a:pt x="854" y="1"/>
                    <a:pt x="451" y="191"/>
                    <a:pt x="1" y="239"/>
                  </a:cubicBezTo>
                  <a:cubicBezTo>
                    <a:pt x="587" y="893"/>
                    <a:pt x="1002" y="1294"/>
                    <a:pt x="1482" y="1294"/>
                  </a:cubicBezTo>
                  <a:cubicBezTo>
                    <a:pt x="1782" y="1294"/>
                    <a:pt x="2108" y="1137"/>
                    <a:pt x="2517" y="786"/>
                  </a:cubicBezTo>
                  <a:cubicBezTo>
                    <a:pt x="2057" y="170"/>
                    <a:pt x="1657" y="1"/>
                    <a:pt x="1267"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0" name="Google Shape;510;p29"/>
            <p:cNvSpPr/>
            <p:nvPr/>
          </p:nvSpPr>
          <p:spPr>
            <a:xfrm>
              <a:off x="1446649" y="3709043"/>
              <a:ext cx="61137" cy="114126"/>
            </a:xfrm>
            <a:custGeom>
              <a:rect b="b" l="l" r="r" t="t"/>
              <a:pathLst>
                <a:path extrusionOk="0" h="3017" w="1616">
                  <a:moveTo>
                    <a:pt x="698" y="1"/>
                  </a:moveTo>
                  <a:lnTo>
                    <a:pt x="698" y="1"/>
                  </a:lnTo>
                  <a:cubicBezTo>
                    <a:pt x="391" y="699"/>
                    <a:pt x="0" y="1584"/>
                    <a:pt x="808" y="3017"/>
                  </a:cubicBezTo>
                  <a:cubicBezTo>
                    <a:pt x="1615" y="1793"/>
                    <a:pt x="1563" y="1157"/>
                    <a:pt x="698"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1" name="Google Shape;511;p29"/>
            <p:cNvSpPr/>
            <p:nvPr/>
          </p:nvSpPr>
          <p:spPr>
            <a:xfrm>
              <a:off x="1474833" y="3759092"/>
              <a:ext cx="69612" cy="115714"/>
            </a:xfrm>
            <a:custGeom>
              <a:rect b="b" l="l" r="r" t="t"/>
              <a:pathLst>
                <a:path extrusionOk="0" h="3059" w="1840">
                  <a:moveTo>
                    <a:pt x="839" y="1"/>
                  </a:moveTo>
                  <a:cubicBezTo>
                    <a:pt x="599" y="1001"/>
                    <a:pt x="0" y="1720"/>
                    <a:pt x="886" y="3059"/>
                  </a:cubicBezTo>
                  <a:cubicBezTo>
                    <a:pt x="1839" y="1991"/>
                    <a:pt x="1667" y="1210"/>
                    <a:pt x="839"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2" name="Google Shape;512;p29"/>
            <p:cNvSpPr/>
            <p:nvPr/>
          </p:nvSpPr>
          <p:spPr>
            <a:xfrm>
              <a:off x="1512285" y="3819015"/>
              <a:ext cx="67834" cy="106636"/>
            </a:xfrm>
            <a:custGeom>
              <a:rect b="b" l="l" r="r" t="t"/>
              <a:pathLst>
                <a:path extrusionOk="0" h="2819" w="1793">
                  <a:moveTo>
                    <a:pt x="672" y="1"/>
                  </a:moveTo>
                  <a:lnTo>
                    <a:pt x="672" y="1"/>
                  </a:lnTo>
                  <a:cubicBezTo>
                    <a:pt x="328" y="954"/>
                    <a:pt x="0" y="1360"/>
                    <a:pt x="735" y="2819"/>
                  </a:cubicBezTo>
                  <a:cubicBezTo>
                    <a:pt x="1792" y="1902"/>
                    <a:pt x="1282" y="928"/>
                    <a:pt x="672"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3" name="Google Shape;513;p29"/>
            <p:cNvSpPr/>
            <p:nvPr/>
          </p:nvSpPr>
          <p:spPr>
            <a:xfrm>
              <a:off x="1547732" y="3865546"/>
              <a:ext cx="71579" cy="106030"/>
            </a:xfrm>
            <a:custGeom>
              <a:rect b="b" l="l" r="r" t="t"/>
              <a:pathLst>
                <a:path extrusionOk="0" h="2803" w="1892">
                  <a:moveTo>
                    <a:pt x="657" y="0"/>
                  </a:moveTo>
                  <a:lnTo>
                    <a:pt x="657" y="0"/>
                  </a:lnTo>
                  <a:cubicBezTo>
                    <a:pt x="240" y="912"/>
                    <a:pt x="1" y="1542"/>
                    <a:pt x="808" y="2803"/>
                  </a:cubicBezTo>
                  <a:cubicBezTo>
                    <a:pt x="1892" y="1683"/>
                    <a:pt x="1194" y="1151"/>
                    <a:pt x="657"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4" name="Google Shape;514;p29"/>
            <p:cNvSpPr/>
            <p:nvPr/>
          </p:nvSpPr>
          <p:spPr>
            <a:xfrm>
              <a:off x="1579094" y="3915973"/>
              <a:ext cx="63899" cy="101718"/>
            </a:xfrm>
            <a:custGeom>
              <a:rect b="b" l="l" r="r" t="t"/>
              <a:pathLst>
                <a:path extrusionOk="0" h="2689" w="1689">
                  <a:moveTo>
                    <a:pt x="995" y="1"/>
                  </a:moveTo>
                  <a:lnTo>
                    <a:pt x="995" y="1"/>
                  </a:lnTo>
                  <a:cubicBezTo>
                    <a:pt x="620" y="527"/>
                    <a:pt x="0" y="1267"/>
                    <a:pt x="980" y="2689"/>
                  </a:cubicBezTo>
                  <a:cubicBezTo>
                    <a:pt x="1688" y="1954"/>
                    <a:pt x="1652" y="1386"/>
                    <a:pt x="995"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5" name="Google Shape;515;p29"/>
            <p:cNvSpPr/>
            <p:nvPr/>
          </p:nvSpPr>
          <p:spPr>
            <a:xfrm>
              <a:off x="1396372" y="3682260"/>
              <a:ext cx="68439" cy="91656"/>
            </a:xfrm>
            <a:custGeom>
              <a:rect b="b" l="l" r="r" t="t"/>
              <a:pathLst>
                <a:path extrusionOk="0" h="2423" w="1809">
                  <a:moveTo>
                    <a:pt x="662" y="0"/>
                  </a:moveTo>
                  <a:cubicBezTo>
                    <a:pt x="1" y="1193"/>
                    <a:pt x="569" y="2079"/>
                    <a:pt x="1512" y="2423"/>
                  </a:cubicBezTo>
                  <a:cubicBezTo>
                    <a:pt x="1809" y="1308"/>
                    <a:pt x="1491" y="526"/>
                    <a:pt x="662"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6" name="Google Shape;516;p29"/>
            <p:cNvSpPr/>
            <p:nvPr/>
          </p:nvSpPr>
          <p:spPr>
            <a:xfrm>
              <a:off x="1527039" y="4029690"/>
              <a:ext cx="167371" cy="138562"/>
            </a:xfrm>
            <a:custGeom>
              <a:rect b="b" l="l" r="r" t="t"/>
              <a:pathLst>
                <a:path extrusionOk="0" h="3663" w="4424">
                  <a:moveTo>
                    <a:pt x="4424" y="1"/>
                  </a:moveTo>
                  <a:lnTo>
                    <a:pt x="4424" y="1"/>
                  </a:lnTo>
                  <a:cubicBezTo>
                    <a:pt x="4231" y="53"/>
                    <a:pt x="4038" y="110"/>
                    <a:pt x="3845" y="167"/>
                  </a:cubicBezTo>
                  <a:cubicBezTo>
                    <a:pt x="2684" y="1235"/>
                    <a:pt x="1569" y="2433"/>
                    <a:pt x="1" y="3387"/>
                  </a:cubicBezTo>
                  <a:cubicBezTo>
                    <a:pt x="11" y="3481"/>
                    <a:pt x="16" y="3574"/>
                    <a:pt x="16" y="3663"/>
                  </a:cubicBezTo>
                  <a:cubicBezTo>
                    <a:pt x="1579" y="2699"/>
                    <a:pt x="3100" y="1412"/>
                    <a:pt x="4424" y="1"/>
                  </a:cubicBezTo>
                  <a:close/>
                </a:path>
              </a:pathLst>
            </a:custGeom>
            <a:solidFill>
              <a:srgbClr val="DC925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7" name="Google Shape;517;p29"/>
            <p:cNvSpPr/>
            <p:nvPr/>
          </p:nvSpPr>
          <p:spPr>
            <a:xfrm>
              <a:off x="1643708" y="3883931"/>
              <a:ext cx="220072" cy="191521"/>
            </a:xfrm>
            <a:custGeom>
              <a:rect b="b" l="l" r="r" t="t"/>
              <a:pathLst>
                <a:path extrusionOk="0" h="5063" w="5817">
                  <a:moveTo>
                    <a:pt x="5550" y="1"/>
                  </a:moveTo>
                  <a:cubicBezTo>
                    <a:pt x="5534" y="1"/>
                    <a:pt x="5517" y="3"/>
                    <a:pt x="5497" y="9"/>
                  </a:cubicBezTo>
                  <a:cubicBezTo>
                    <a:pt x="4814" y="51"/>
                    <a:pt x="1236" y="2400"/>
                    <a:pt x="532" y="3614"/>
                  </a:cubicBezTo>
                  <a:cubicBezTo>
                    <a:pt x="84" y="4583"/>
                    <a:pt x="1" y="4750"/>
                    <a:pt x="454" y="5010"/>
                  </a:cubicBezTo>
                  <a:cubicBezTo>
                    <a:pt x="525" y="5047"/>
                    <a:pt x="596" y="5063"/>
                    <a:pt x="665" y="5063"/>
                  </a:cubicBezTo>
                  <a:cubicBezTo>
                    <a:pt x="1062" y="5063"/>
                    <a:pt x="1425" y="4545"/>
                    <a:pt x="1585" y="4359"/>
                  </a:cubicBezTo>
                  <a:cubicBezTo>
                    <a:pt x="1772" y="4145"/>
                    <a:pt x="5070" y="1030"/>
                    <a:pt x="5346" y="874"/>
                  </a:cubicBezTo>
                  <a:cubicBezTo>
                    <a:pt x="5611" y="731"/>
                    <a:pt x="5816" y="1"/>
                    <a:pt x="5550"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8" name="Google Shape;518;p29"/>
            <p:cNvSpPr/>
            <p:nvPr/>
          </p:nvSpPr>
          <p:spPr>
            <a:xfrm>
              <a:off x="1788561" y="3845610"/>
              <a:ext cx="61553" cy="82237"/>
            </a:xfrm>
            <a:custGeom>
              <a:rect b="b" l="l" r="r" t="t"/>
              <a:pathLst>
                <a:path extrusionOk="0" h="2174" w="1627">
                  <a:moveTo>
                    <a:pt x="1626" y="1"/>
                  </a:moveTo>
                  <a:cubicBezTo>
                    <a:pt x="553" y="564"/>
                    <a:pt x="1" y="814"/>
                    <a:pt x="272" y="2173"/>
                  </a:cubicBezTo>
                  <a:cubicBezTo>
                    <a:pt x="1496" y="1684"/>
                    <a:pt x="1387" y="892"/>
                    <a:pt x="1626"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9" name="Google Shape;519;p29"/>
            <p:cNvSpPr/>
            <p:nvPr/>
          </p:nvSpPr>
          <p:spPr>
            <a:xfrm>
              <a:off x="1742067" y="3862784"/>
              <a:ext cx="60154" cy="96574"/>
            </a:xfrm>
            <a:custGeom>
              <a:rect b="b" l="l" r="r" t="t"/>
              <a:pathLst>
                <a:path extrusionOk="0" h="2553" w="1590">
                  <a:moveTo>
                    <a:pt x="1485" y="0"/>
                  </a:moveTo>
                  <a:lnTo>
                    <a:pt x="1485" y="0"/>
                  </a:lnTo>
                  <a:cubicBezTo>
                    <a:pt x="495" y="750"/>
                    <a:pt x="0" y="1261"/>
                    <a:pt x="443" y="2553"/>
                  </a:cubicBezTo>
                  <a:cubicBezTo>
                    <a:pt x="1589" y="1850"/>
                    <a:pt x="1365" y="922"/>
                    <a:pt x="1485"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0" name="Google Shape;520;p29"/>
            <p:cNvSpPr/>
            <p:nvPr/>
          </p:nvSpPr>
          <p:spPr>
            <a:xfrm>
              <a:off x="1697730" y="3891951"/>
              <a:ext cx="61932" cy="99940"/>
            </a:xfrm>
            <a:custGeom>
              <a:rect b="b" l="l" r="r" t="t"/>
              <a:pathLst>
                <a:path extrusionOk="0" h="2642" w="1637">
                  <a:moveTo>
                    <a:pt x="1370" y="0"/>
                  </a:moveTo>
                  <a:lnTo>
                    <a:pt x="1370" y="0"/>
                  </a:lnTo>
                  <a:cubicBezTo>
                    <a:pt x="464" y="886"/>
                    <a:pt x="0" y="1428"/>
                    <a:pt x="579" y="2641"/>
                  </a:cubicBezTo>
                  <a:cubicBezTo>
                    <a:pt x="1636" y="1777"/>
                    <a:pt x="1344" y="933"/>
                    <a:pt x="1370" y="0"/>
                  </a:cubicBezTo>
                  <a:close/>
                </a:path>
              </a:pathLst>
            </a:custGeom>
            <a:solidFill>
              <a:srgbClr val="E9BC8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1" name="Google Shape;521;p29"/>
            <p:cNvSpPr/>
            <p:nvPr/>
          </p:nvSpPr>
          <p:spPr>
            <a:xfrm>
              <a:off x="1658311" y="3932127"/>
              <a:ext cx="62688" cy="99184"/>
            </a:xfrm>
            <a:custGeom>
              <a:rect b="b" l="l" r="r" t="t"/>
              <a:pathLst>
                <a:path extrusionOk="0" h="2622" w="1657">
                  <a:moveTo>
                    <a:pt x="1230" y="1"/>
                  </a:moveTo>
                  <a:cubicBezTo>
                    <a:pt x="396" y="980"/>
                    <a:pt x="0" y="1475"/>
                    <a:pt x="672" y="2621"/>
                  </a:cubicBezTo>
                  <a:cubicBezTo>
                    <a:pt x="1657" y="1652"/>
                    <a:pt x="1277" y="928"/>
                    <a:pt x="1230" y="1"/>
                  </a:cubicBezTo>
                  <a:close/>
                </a:path>
              </a:pathLst>
            </a:custGeom>
            <a:solidFill>
              <a:srgbClr val="E9BC8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2" name="Google Shape;522;p29"/>
            <p:cNvSpPr/>
            <p:nvPr/>
          </p:nvSpPr>
          <p:spPr>
            <a:xfrm>
              <a:off x="1623242" y="3971545"/>
              <a:ext cx="62688" cy="100356"/>
            </a:xfrm>
            <a:custGeom>
              <a:rect b="b" l="l" r="r" t="t"/>
              <a:pathLst>
                <a:path extrusionOk="0" h="2653" w="1657">
                  <a:moveTo>
                    <a:pt x="1146" y="1"/>
                  </a:moveTo>
                  <a:lnTo>
                    <a:pt x="1146" y="1"/>
                  </a:lnTo>
                  <a:cubicBezTo>
                    <a:pt x="313" y="980"/>
                    <a:pt x="0" y="1506"/>
                    <a:pt x="667" y="2652"/>
                  </a:cubicBezTo>
                  <a:cubicBezTo>
                    <a:pt x="1657" y="1678"/>
                    <a:pt x="1193" y="928"/>
                    <a:pt x="1146" y="1"/>
                  </a:cubicBezTo>
                  <a:close/>
                </a:path>
              </a:pathLst>
            </a:custGeom>
            <a:solidFill>
              <a:srgbClr val="E9BC8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3" name="Google Shape;523;p29"/>
            <p:cNvSpPr/>
            <p:nvPr/>
          </p:nvSpPr>
          <p:spPr>
            <a:xfrm>
              <a:off x="1798813" y="3909845"/>
              <a:ext cx="86977" cy="42329"/>
            </a:xfrm>
            <a:custGeom>
              <a:rect b="b" l="l" r="r" t="t"/>
              <a:pathLst>
                <a:path extrusionOk="0" h="1119" w="2299">
                  <a:moveTo>
                    <a:pt x="1195" y="1"/>
                  </a:moveTo>
                  <a:cubicBezTo>
                    <a:pt x="861" y="1"/>
                    <a:pt x="471" y="125"/>
                    <a:pt x="1" y="475"/>
                  </a:cubicBezTo>
                  <a:cubicBezTo>
                    <a:pt x="445" y="907"/>
                    <a:pt x="788" y="1118"/>
                    <a:pt x="1127" y="1118"/>
                  </a:cubicBezTo>
                  <a:cubicBezTo>
                    <a:pt x="1484" y="1118"/>
                    <a:pt x="1836" y="885"/>
                    <a:pt x="2298" y="428"/>
                  </a:cubicBezTo>
                  <a:cubicBezTo>
                    <a:pt x="1998" y="230"/>
                    <a:pt x="1649" y="1"/>
                    <a:pt x="1195"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4" name="Google Shape;524;p29"/>
            <p:cNvSpPr/>
            <p:nvPr/>
          </p:nvSpPr>
          <p:spPr>
            <a:xfrm>
              <a:off x="1758826" y="3941773"/>
              <a:ext cx="87923" cy="44939"/>
            </a:xfrm>
            <a:custGeom>
              <a:rect b="b" l="l" r="r" t="t"/>
              <a:pathLst>
                <a:path extrusionOk="0" h="1188" w="2324">
                  <a:moveTo>
                    <a:pt x="1006" y="0"/>
                  </a:moveTo>
                  <a:cubicBezTo>
                    <a:pt x="717" y="0"/>
                    <a:pt x="395" y="120"/>
                    <a:pt x="0" y="465"/>
                  </a:cubicBezTo>
                  <a:cubicBezTo>
                    <a:pt x="379" y="966"/>
                    <a:pt x="716" y="1188"/>
                    <a:pt x="1067" y="1188"/>
                  </a:cubicBezTo>
                  <a:cubicBezTo>
                    <a:pt x="1445" y="1188"/>
                    <a:pt x="1840" y="931"/>
                    <a:pt x="2324" y="491"/>
                  </a:cubicBezTo>
                  <a:cubicBezTo>
                    <a:pt x="1859" y="317"/>
                    <a:pt x="1476" y="0"/>
                    <a:pt x="1006"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5" name="Google Shape;525;p29"/>
            <p:cNvSpPr/>
            <p:nvPr/>
          </p:nvSpPr>
          <p:spPr>
            <a:xfrm>
              <a:off x="1719596" y="3975480"/>
              <a:ext cx="81037" cy="42140"/>
            </a:xfrm>
            <a:custGeom>
              <a:rect b="b" l="l" r="r" t="t"/>
              <a:pathLst>
                <a:path extrusionOk="0" h="1114" w="2142">
                  <a:moveTo>
                    <a:pt x="1079" y="1"/>
                  </a:moveTo>
                  <a:cubicBezTo>
                    <a:pt x="804" y="1"/>
                    <a:pt x="476" y="117"/>
                    <a:pt x="1" y="433"/>
                  </a:cubicBezTo>
                  <a:cubicBezTo>
                    <a:pt x="288" y="928"/>
                    <a:pt x="593" y="1113"/>
                    <a:pt x="903" y="1113"/>
                  </a:cubicBezTo>
                  <a:cubicBezTo>
                    <a:pt x="1312" y="1113"/>
                    <a:pt x="1733" y="792"/>
                    <a:pt x="2142" y="433"/>
                  </a:cubicBezTo>
                  <a:cubicBezTo>
                    <a:pt x="1728" y="215"/>
                    <a:pt x="1452" y="1"/>
                    <a:pt x="1079"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6" name="Google Shape;526;p29"/>
            <p:cNvSpPr/>
            <p:nvPr/>
          </p:nvSpPr>
          <p:spPr>
            <a:xfrm>
              <a:off x="1683733" y="4011078"/>
              <a:ext cx="80659" cy="44183"/>
            </a:xfrm>
            <a:custGeom>
              <a:rect b="b" l="l" r="r" t="t"/>
              <a:pathLst>
                <a:path extrusionOk="0" h="1168" w="2132">
                  <a:moveTo>
                    <a:pt x="1109" y="1"/>
                  </a:moveTo>
                  <a:cubicBezTo>
                    <a:pt x="801" y="1"/>
                    <a:pt x="455" y="148"/>
                    <a:pt x="0" y="534"/>
                  </a:cubicBezTo>
                  <a:cubicBezTo>
                    <a:pt x="325" y="999"/>
                    <a:pt x="587" y="1168"/>
                    <a:pt x="839" y="1168"/>
                  </a:cubicBezTo>
                  <a:cubicBezTo>
                    <a:pt x="1226" y="1168"/>
                    <a:pt x="1592" y="772"/>
                    <a:pt x="2131" y="441"/>
                  </a:cubicBezTo>
                  <a:cubicBezTo>
                    <a:pt x="1767" y="193"/>
                    <a:pt x="1462" y="1"/>
                    <a:pt x="1109" y="1"/>
                  </a:cubicBezTo>
                  <a:close/>
                </a:path>
              </a:pathLst>
            </a:custGeom>
            <a:solidFill>
              <a:srgbClr val="E9BC8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7" name="Google Shape;527;p29"/>
            <p:cNvSpPr/>
            <p:nvPr/>
          </p:nvSpPr>
          <p:spPr>
            <a:xfrm>
              <a:off x="1647453" y="4050610"/>
              <a:ext cx="77519" cy="41686"/>
            </a:xfrm>
            <a:custGeom>
              <a:rect b="b" l="l" r="r" t="t"/>
              <a:pathLst>
                <a:path extrusionOk="0" h="1102" w="2049">
                  <a:moveTo>
                    <a:pt x="1054" y="0"/>
                  </a:moveTo>
                  <a:cubicBezTo>
                    <a:pt x="770" y="0"/>
                    <a:pt x="426" y="139"/>
                    <a:pt x="1" y="526"/>
                  </a:cubicBezTo>
                  <a:cubicBezTo>
                    <a:pt x="280" y="917"/>
                    <a:pt x="528" y="1101"/>
                    <a:pt x="846" y="1101"/>
                  </a:cubicBezTo>
                  <a:cubicBezTo>
                    <a:pt x="1152" y="1101"/>
                    <a:pt x="1522" y="931"/>
                    <a:pt x="2048" y="609"/>
                  </a:cubicBezTo>
                  <a:cubicBezTo>
                    <a:pt x="1808" y="353"/>
                    <a:pt x="1507" y="0"/>
                    <a:pt x="1054" y="0"/>
                  </a:cubicBezTo>
                  <a:close/>
                </a:path>
              </a:pathLst>
            </a:custGeom>
            <a:solidFill>
              <a:srgbClr val="E9BC8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8" name="Google Shape;528;p29"/>
            <p:cNvSpPr/>
            <p:nvPr/>
          </p:nvSpPr>
          <p:spPr>
            <a:xfrm>
              <a:off x="1836681" y="3859417"/>
              <a:ext cx="70595" cy="49441"/>
            </a:xfrm>
            <a:custGeom>
              <a:rect b="b" l="l" r="r" t="t"/>
              <a:pathLst>
                <a:path extrusionOk="0" h="1307" w="1866">
                  <a:moveTo>
                    <a:pt x="1096" y="1"/>
                  </a:moveTo>
                  <a:cubicBezTo>
                    <a:pt x="584" y="1"/>
                    <a:pt x="197" y="488"/>
                    <a:pt x="0" y="1173"/>
                  </a:cubicBezTo>
                  <a:cubicBezTo>
                    <a:pt x="225" y="1262"/>
                    <a:pt x="433" y="1306"/>
                    <a:pt x="624" y="1306"/>
                  </a:cubicBezTo>
                  <a:cubicBezTo>
                    <a:pt x="1154" y="1306"/>
                    <a:pt x="1559" y="968"/>
                    <a:pt x="1865" y="329"/>
                  </a:cubicBezTo>
                  <a:cubicBezTo>
                    <a:pt x="1587" y="101"/>
                    <a:pt x="1329" y="1"/>
                    <a:pt x="1096"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9" name="Google Shape;529;p29"/>
            <p:cNvSpPr/>
            <p:nvPr/>
          </p:nvSpPr>
          <p:spPr>
            <a:xfrm>
              <a:off x="1510507" y="3999918"/>
              <a:ext cx="90306" cy="141134"/>
            </a:xfrm>
            <a:custGeom>
              <a:rect b="b" l="l" r="r" t="t"/>
              <a:pathLst>
                <a:path extrusionOk="0" h="3731" w="2387">
                  <a:moveTo>
                    <a:pt x="0" y="1"/>
                  </a:moveTo>
                  <a:lnTo>
                    <a:pt x="0" y="1"/>
                  </a:lnTo>
                  <a:cubicBezTo>
                    <a:pt x="47" y="220"/>
                    <a:pt x="99" y="433"/>
                    <a:pt x="151" y="657"/>
                  </a:cubicBezTo>
                  <a:cubicBezTo>
                    <a:pt x="1053" y="1944"/>
                    <a:pt x="1349" y="1981"/>
                    <a:pt x="2162" y="3731"/>
                  </a:cubicBezTo>
                  <a:cubicBezTo>
                    <a:pt x="2235" y="3715"/>
                    <a:pt x="2313" y="3710"/>
                    <a:pt x="2386" y="3710"/>
                  </a:cubicBezTo>
                  <a:cubicBezTo>
                    <a:pt x="1563" y="1960"/>
                    <a:pt x="1183" y="1465"/>
                    <a:pt x="0" y="1"/>
                  </a:cubicBezTo>
                  <a:close/>
                </a:path>
              </a:pathLst>
            </a:custGeom>
            <a:solidFill>
              <a:srgbClr val="DE9F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0" name="Google Shape;530;p29"/>
            <p:cNvSpPr/>
            <p:nvPr/>
          </p:nvSpPr>
          <p:spPr>
            <a:xfrm>
              <a:off x="1387028" y="3817502"/>
              <a:ext cx="167068" cy="232790"/>
            </a:xfrm>
            <a:custGeom>
              <a:rect b="b" l="l" r="r" t="t"/>
              <a:pathLst>
                <a:path extrusionOk="0" h="6154" w="4416">
                  <a:moveTo>
                    <a:pt x="187" y="1"/>
                  </a:moveTo>
                  <a:cubicBezTo>
                    <a:pt x="75" y="1"/>
                    <a:pt x="1" y="60"/>
                    <a:pt x="34" y="207"/>
                  </a:cubicBezTo>
                  <a:cubicBezTo>
                    <a:pt x="86" y="978"/>
                    <a:pt x="2087" y="4979"/>
                    <a:pt x="3092" y="5745"/>
                  </a:cubicBezTo>
                  <a:cubicBezTo>
                    <a:pt x="3518" y="6007"/>
                    <a:pt x="3757" y="6154"/>
                    <a:pt x="3917" y="6154"/>
                  </a:cubicBezTo>
                  <a:cubicBezTo>
                    <a:pt x="4056" y="6154"/>
                    <a:pt x="4136" y="6042"/>
                    <a:pt x="4228" y="5797"/>
                  </a:cubicBezTo>
                  <a:cubicBezTo>
                    <a:pt x="4416" y="5255"/>
                    <a:pt x="3848" y="4745"/>
                    <a:pt x="3671" y="4531"/>
                  </a:cubicBezTo>
                  <a:cubicBezTo>
                    <a:pt x="3493" y="4323"/>
                    <a:pt x="873" y="666"/>
                    <a:pt x="743" y="353"/>
                  </a:cubicBezTo>
                  <a:cubicBezTo>
                    <a:pt x="662" y="162"/>
                    <a:pt x="373" y="1"/>
                    <a:pt x="187"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1" name="Google Shape;531;p29"/>
            <p:cNvSpPr/>
            <p:nvPr/>
          </p:nvSpPr>
          <p:spPr>
            <a:xfrm>
              <a:off x="1356953" y="3828094"/>
              <a:ext cx="68061" cy="59578"/>
            </a:xfrm>
            <a:custGeom>
              <a:rect b="b" l="l" r="r" t="t"/>
              <a:pathLst>
                <a:path extrusionOk="0" h="1575" w="1799">
                  <a:moveTo>
                    <a:pt x="1" y="0"/>
                  </a:moveTo>
                  <a:cubicBezTo>
                    <a:pt x="396" y="981"/>
                    <a:pt x="614" y="1574"/>
                    <a:pt x="1273" y="1574"/>
                  </a:cubicBezTo>
                  <a:cubicBezTo>
                    <a:pt x="1423" y="1574"/>
                    <a:pt x="1596" y="1543"/>
                    <a:pt x="1798" y="1480"/>
                  </a:cubicBezTo>
                  <a:cubicBezTo>
                    <a:pt x="1371" y="110"/>
                    <a:pt x="730" y="245"/>
                    <a:pt x="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2" name="Google Shape;532;p29"/>
            <p:cNvSpPr/>
            <p:nvPr/>
          </p:nvSpPr>
          <p:spPr>
            <a:xfrm>
              <a:off x="1372161" y="3880300"/>
              <a:ext cx="79637" cy="56401"/>
            </a:xfrm>
            <a:custGeom>
              <a:rect b="b" l="l" r="r" t="t"/>
              <a:pathLst>
                <a:path extrusionOk="0" h="1491" w="2105">
                  <a:moveTo>
                    <a:pt x="0" y="167"/>
                  </a:moveTo>
                  <a:cubicBezTo>
                    <a:pt x="467" y="980"/>
                    <a:pt x="822" y="1490"/>
                    <a:pt x="1392" y="1490"/>
                  </a:cubicBezTo>
                  <a:cubicBezTo>
                    <a:pt x="1596" y="1490"/>
                    <a:pt x="1829" y="1424"/>
                    <a:pt x="2105" y="1282"/>
                  </a:cubicBezTo>
                  <a:cubicBezTo>
                    <a:pt x="1506" y="1"/>
                    <a:pt x="755" y="277"/>
                    <a:pt x="0" y="167"/>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3" name="Google Shape;533;p29"/>
            <p:cNvSpPr/>
            <p:nvPr/>
          </p:nvSpPr>
          <p:spPr>
            <a:xfrm>
              <a:off x="1396978" y="3939201"/>
              <a:ext cx="82210" cy="45166"/>
            </a:xfrm>
            <a:custGeom>
              <a:rect b="b" l="l" r="r" t="t"/>
              <a:pathLst>
                <a:path extrusionOk="0" h="1194" w="2173">
                  <a:moveTo>
                    <a:pt x="822" y="0"/>
                  </a:moveTo>
                  <a:cubicBezTo>
                    <a:pt x="554" y="0"/>
                    <a:pt x="283" y="48"/>
                    <a:pt x="0" y="48"/>
                  </a:cubicBezTo>
                  <a:cubicBezTo>
                    <a:pt x="511" y="737"/>
                    <a:pt x="884" y="1193"/>
                    <a:pt x="1382" y="1193"/>
                  </a:cubicBezTo>
                  <a:cubicBezTo>
                    <a:pt x="1611" y="1193"/>
                    <a:pt x="1866" y="1097"/>
                    <a:pt x="2173" y="882"/>
                  </a:cubicBezTo>
                  <a:cubicBezTo>
                    <a:pt x="1714" y="138"/>
                    <a:pt x="1274" y="0"/>
                    <a:pt x="82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4" name="Google Shape;534;p29"/>
            <p:cNvSpPr/>
            <p:nvPr/>
          </p:nvSpPr>
          <p:spPr>
            <a:xfrm>
              <a:off x="1430874" y="3984672"/>
              <a:ext cx="81226" cy="42972"/>
            </a:xfrm>
            <a:custGeom>
              <a:rect b="b" l="l" r="r" t="t"/>
              <a:pathLst>
                <a:path extrusionOk="0" h="1136" w="2147">
                  <a:moveTo>
                    <a:pt x="999" y="0"/>
                  </a:moveTo>
                  <a:cubicBezTo>
                    <a:pt x="676" y="0"/>
                    <a:pt x="359" y="122"/>
                    <a:pt x="1" y="159"/>
                  </a:cubicBezTo>
                  <a:cubicBezTo>
                    <a:pt x="523" y="745"/>
                    <a:pt x="880" y="1135"/>
                    <a:pt x="1309" y="1135"/>
                  </a:cubicBezTo>
                  <a:cubicBezTo>
                    <a:pt x="1551" y="1135"/>
                    <a:pt x="1816" y="1011"/>
                    <a:pt x="2147" y="727"/>
                  </a:cubicBezTo>
                  <a:cubicBezTo>
                    <a:pt x="1717" y="149"/>
                    <a:pt x="1355" y="0"/>
                    <a:pt x="999"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5" name="Google Shape;535;p29"/>
            <p:cNvSpPr/>
            <p:nvPr/>
          </p:nvSpPr>
          <p:spPr>
            <a:xfrm>
              <a:off x="1463975" y="4025302"/>
              <a:ext cx="82021" cy="42253"/>
            </a:xfrm>
            <a:custGeom>
              <a:rect b="b" l="l" r="r" t="t"/>
              <a:pathLst>
                <a:path extrusionOk="0" h="1117" w="2168">
                  <a:moveTo>
                    <a:pt x="1092" y="0"/>
                  </a:moveTo>
                  <a:cubicBezTo>
                    <a:pt x="736" y="0"/>
                    <a:pt x="390" y="165"/>
                    <a:pt x="1" y="205"/>
                  </a:cubicBezTo>
                  <a:cubicBezTo>
                    <a:pt x="504" y="770"/>
                    <a:pt x="862" y="1117"/>
                    <a:pt x="1276" y="1117"/>
                  </a:cubicBezTo>
                  <a:cubicBezTo>
                    <a:pt x="1535" y="1117"/>
                    <a:pt x="1816" y="982"/>
                    <a:pt x="2168" y="679"/>
                  </a:cubicBezTo>
                  <a:cubicBezTo>
                    <a:pt x="1771" y="146"/>
                    <a:pt x="1427" y="0"/>
                    <a:pt x="1092" y="0"/>
                  </a:cubicBezTo>
                  <a:close/>
                </a:path>
              </a:pathLst>
            </a:custGeom>
            <a:solidFill>
              <a:srgbClr val="EECCA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6" name="Google Shape;536;p29"/>
            <p:cNvSpPr/>
            <p:nvPr/>
          </p:nvSpPr>
          <p:spPr>
            <a:xfrm>
              <a:off x="1398566" y="3785498"/>
              <a:ext cx="52852" cy="98578"/>
            </a:xfrm>
            <a:custGeom>
              <a:rect b="b" l="l" r="r" t="t"/>
              <a:pathLst>
                <a:path extrusionOk="0" h="2606" w="1397">
                  <a:moveTo>
                    <a:pt x="604" y="1"/>
                  </a:moveTo>
                  <a:lnTo>
                    <a:pt x="604" y="1"/>
                  </a:lnTo>
                  <a:cubicBezTo>
                    <a:pt x="339" y="605"/>
                    <a:pt x="0" y="1371"/>
                    <a:pt x="698" y="2606"/>
                  </a:cubicBezTo>
                  <a:cubicBezTo>
                    <a:pt x="1396" y="1548"/>
                    <a:pt x="1355" y="1006"/>
                    <a:pt x="604"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7" name="Google Shape;537;p29"/>
            <p:cNvSpPr/>
            <p:nvPr/>
          </p:nvSpPr>
          <p:spPr>
            <a:xfrm>
              <a:off x="1422778" y="3829078"/>
              <a:ext cx="60154" cy="99751"/>
            </a:xfrm>
            <a:custGeom>
              <a:rect b="b" l="l" r="r" t="t"/>
              <a:pathLst>
                <a:path extrusionOk="0" h="2637" w="1590">
                  <a:moveTo>
                    <a:pt x="725" y="0"/>
                  </a:moveTo>
                  <a:cubicBezTo>
                    <a:pt x="522" y="860"/>
                    <a:pt x="1" y="1480"/>
                    <a:pt x="767" y="2636"/>
                  </a:cubicBezTo>
                  <a:cubicBezTo>
                    <a:pt x="1590" y="1719"/>
                    <a:pt x="1444" y="1042"/>
                    <a:pt x="725"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8" name="Google Shape;538;p29"/>
            <p:cNvSpPr/>
            <p:nvPr/>
          </p:nvSpPr>
          <p:spPr>
            <a:xfrm>
              <a:off x="1455123" y="3880489"/>
              <a:ext cx="58754" cy="92072"/>
            </a:xfrm>
            <a:custGeom>
              <a:rect b="b" l="l" r="r" t="t"/>
              <a:pathLst>
                <a:path extrusionOk="0" h="2434" w="1553">
                  <a:moveTo>
                    <a:pt x="584" y="1"/>
                  </a:moveTo>
                  <a:lnTo>
                    <a:pt x="584" y="1"/>
                  </a:lnTo>
                  <a:cubicBezTo>
                    <a:pt x="287" y="824"/>
                    <a:pt x="0" y="1178"/>
                    <a:pt x="636" y="2434"/>
                  </a:cubicBezTo>
                  <a:cubicBezTo>
                    <a:pt x="1553" y="1642"/>
                    <a:pt x="1110" y="798"/>
                    <a:pt x="584"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9" name="Google Shape;539;p29"/>
            <p:cNvSpPr/>
            <p:nvPr/>
          </p:nvSpPr>
          <p:spPr>
            <a:xfrm>
              <a:off x="1485652" y="3920702"/>
              <a:ext cx="61932" cy="91467"/>
            </a:xfrm>
            <a:custGeom>
              <a:rect b="b" l="l" r="r" t="t"/>
              <a:pathLst>
                <a:path extrusionOk="0" h="2418" w="1637">
                  <a:moveTo>
                    <a:pt x="569" y="1"/>
                  </a:moveTo>
                  <a:lnTo>
                    <a:pt x="569" y="1"/>
                  </a:lnTo>
                  <a:cubicBezTo>
                    <a:pt x="209" y="787"/>
                    <a:pt x="1" y="1334"/>
                    <a:pt x="699" y="2418"/>
                  </a:cubicBezTo>
                  <a:cubicBezTo>
                    <a:pt x="1637" y="1449"/>
                    <a:pt x="1037" y="996"/>
                    <a:pt x="569"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0" name="Google Shape;540;p29"/>
            <p:cNvSpPr/>
            <p:nvPr/>
          </p:nvSpPr>
          <p:spPr>
            <a:xfrm>
              <a:off x="1512852" y="3964282"/>
              <a:ext cx="55046" cy="87911"/>
            </a:xfrm>
            <a:custGeom>
              <a:rect b="b" l="l" r="r" t="t"/>
              <a:pathLst>
                <a:path extrusionOk="0" h="2324" w="1455">
                  <a:moveTo>
                    <a:pt x="865" y="0"/>
                  </a:moveTo>
                  <a:cubicBezTo>
                    <a:pt x="537" y="453"/>
                    <a:pt x="1" y="1094"/>
                    <a:pt x="850" y="2323"/>
                  </a:cubicBezTo>
                  <a:cubicBezTo>
                    <a:pt x="1454" y="1688"/>
                    <a:pt x="1428" y="1193"/>
                    <a:pt x="865"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1" name="Google Shape;541;p29"/>
            <p:cNvSpPr/>
            <p:nvPr/>
          </p:nvSpPr>
          <p:spPr>
            <a:xfrm>
              <a:off x="1355402" y="3762648"/>
              <a:ext cx="58754" cy="79059"/>
            </a:xfrm>
            <a:custGeom>
              <a:rect b="b" l="l" r="r" t="t"/>
              <a:pathLst>
                <a:path extrusionOk="0" h="2090" w="1553">
                  <a:moveTo>
                    <a:pt x="568" y="1"/>
                  </a:moveTo>
                  <a:cubicBezTo>
                    <a:pt x="0" y="1027"/>
                    <a:pt x="485" y="1793"/>
                    <a:pt x="1303" y="2090"/>
                  </a:cubicBezTo>
                  <a:cubicBezTo>
                    <a:pt x="1553" y="1126"/>
                    <a:pt x="1282" y="454"/>
                    <a:pt x="568"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2" name="Google Shape;542;p29"/>
            <p:cNvSpPr/>
            <p:nvPr/>
          </p:nvSpPr>
          <p:spPr>
            <a:xfrm>
              <a:off x="1654755" y="3982781"/>
              <a:ext cx="62915" cy="162431"/>
            </a:xfrm>
            <a:custGeom>
              <a:rect b="b" l="l" r="r" t="t"/>
              <a:pathLst>
                <a:path extrusionOk="0" h="4294" w="1663">
                  <a:moveTo>
                    <a:pt x="1662" y="1"/>
                  </a:moveTo>
                  <a:lnTo>
                    <a:pt x="1662" y="1"/>
                  </a:lnTo>
                  <a:cubicBezTo>
                    <a:pt x="1522" y="157"/>
                    <a:pt x="1386" y="319"/>
                    <a:pt x="1256" y="480"/>
                  </a:cubicBezTo>
                  <a:cubicBezTo>
                    <a:pt x="756" y="2043"/>
                    <a:pt x="881" y="2366"/>
                    <a:pt x="1" y="4069"/>
                  </a:cubicBezTo>
                  <a:cubicBezTo>
                    <a:pt x="47" y="4142"/>
                    <a:pt x="89" y="4215"/>
                    <a:pt x="126" y="4293"/>
                  </a:cubicBezTo>
                  <a:cubicBezTo>
                    <a:pt x="1001" y="2574"/>
                    <a:pt x="1178" y="1944"/>
                    <a:pt x="1662" y="1"/>
                  </a:cubicBezTo>
                  <a:close/>
                </a:path>
              </a:pathLst>
            </a:custGeom>
            <a:solidFill>
              <a:srgbClr val="DEA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3" name="Google Shape;543;p29"/>
            <p:cNvSpPr/>
            <p:nvPr/>
          </p:nvSpPr>
          <p:spPr>
            <a:xfrm>
              <a:off x="1688651" y="3768285"/>
              <a:ext cx="110698" cy="270580"/>
            </a:xfrm>
            <a:custGeom>
              <a:rect b="b" l="l" r="r" t="t"/>
              <a:pathLst>
                <a:path extrusionOk="0" h="7153" w="2926">
                  <a:moveTo>
                    <a:pt x="2645" y="1"/>
                  </a:moveTo>
                  <a:cubicBezTo>
                    <a:pt x="2613" y="1"/>
                    <a:pt x="2579" y="19"/>
                    <a:pt x="2543" y="60"/>
                  </a:cubicBezTo>
                  <a:cubicBezTo>
                    <a:pt x="2001" y="498"/>
                    <a:pt x="63" y="4540"/>
                    <a:pt x="1" y="5952"/>
                  </a:cubicBezTo>
                  <a:cubicBezTo>
                    <a:pt x="38" y="6908"/>
                    <a:pt x="46" y="7153"/>
                    <a:pt x="405" y="7153"/>
                  </a:cubicBezTo>
                  <a:cubicBezTo>
                    <a:pt x="443" y="7153"/>
                    <a:pt x="485" y="7150"/>
                    <a:pt x="532" y="7145"/>
                  </a:cubicBezTo>
                  <a:cubicBezTo>
                    <a:pt x="1022" y="7062"/>
                    <a:pt x="1115" y="6228"/>
                    <a:pt x="1178" y="5942"/>
                  </a:cubicBezTo>
                  <a:cubicBezTo>
                    <a:pt x="1246" y="5655"/>
                    <a:pt x="2626" y="1149"/>
                    <a:pt x="2788" y="857"/>
                  </a:cubicBezTo>
                  <a:cubicBezTo>
                    <a:pt x="2926" y="613"/>
                    <a:pt x="2828" y="1"/>
                    <a:pt x="2645"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4" name="Google Shape;544;p29"/>
            <p:cNvSpPr/>
            <p:nvPr/>
          </p:nvSpPr>
          <p:spPr>
            <a:xfrm>
              <a:off x="1729848" y="3739988"/>
              <a:ext cx="60154" cy="97595"/>
            </a:xfrm>
            <a:custGeom>
              <a:rect b="b" l="l" r="r" t="t"/>
              <a:pathLst>
                <a:path extrusionOk="0" h="2580" w="1590">
                  <a:moveTo>
                    <a:pt x="985" y="1"/>
                  </a:moveTo>
                  <a:lnTo>
                    <a:pt x="985" y="1"/>
                  </a:lnTo>
                  <a:cubicBezTo>
                    <a:pt x="344" y="1095"/>
                    <a:pt x="0" y="1621"/>
                    <a:pt x="798" y="2579"/>
                  </a:cubicBezTo>
                  <a:cubicBezTo>
                    <a:pt x="1589" y="1454"/>
                    <a:pt x="1167" y="871"/>
                    <a:pt x="985"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5" name="Google Shape;545;p29"/>
            <p:cNvSpPr/>
            <p:nvPr/>
          </p:nvSpPr>
          <p:spPr>
            <a:xfrm>
              <a:off x="1706015" y="3784514"/>
              <a:ext cx="58754" cy="102513"/>
            </a:xfrm>
            <a:custGeom>
              <a:rect b="b" l="l" r="r" t="t"/>
              <a:pathLst>
                <a:path extrusionOk="0" h="2710" w="1553">
                  <a:moveTo>
                    <a:pt x="688" y="1"/>
                  </a:moveTo>
                  <a:lnTo>
                    <a:pt x="688" y="1"/>
                  </a:lnTo>
                  <a:cubicBezTo>
                    <a:pt x="188" y="1199"/>
                    <a:pt x="0" y="1913"/>
                    <a:pt x="912" y="2710"/>
                  </a:cubicBezTo>
                  <a:cubicBezTo>
                    <a:pt x="1553" y="1460"/>
                    <a:pt x="979" y="829"/>
                    <a:pt x="688"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6" name="Google Shape;546;p29"/>
            <p:cNvSpPr/>
            <p:nvPr/>
          </p:nvSpPr>
          <p:spPr>
            <a:xfrm>
              <a:off x="1684716" y="3837363"/>
              <a:ext cx="56408" cy="99524"/>
            </a:xfrm>
            <a:custGeom>
              <a:rect b="b" l="l" r="r" t="t"/>
              <a:pathLst>
                <a:path extrusionOk="0" h="2631" w="1491">
                  <a:moveTo>
                    <a:pt x="516" y="0"/>
                  </a:moveTo>
                  <a:lnTo>
                    <a:pt x="516" y="0"/>
                  </a:lnTo>
                  <a:cubicBezTo>
                    <a:pt x="152" y="1261"/>
                    <a:pt x="0" y="1975"/>
                    <a:pt x="990" y="2631"/>
                  </a:cubicBezTo>
                  <a:cubicBezTo>
                    <a:pt x="1490" y="1297"/>
                    <a:pt x="891" y="776"/>
                    <a:pt x="516"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7" name="Google Shape;547;p29"/>
            <p:cNvSpPr/>
            <p:nvPr/>
          </p:nvSpPr>
          <p:spPr>
            <a:xfrm>
              <a:off x="1670341" y="3896680"/>
              <a:ext cx="54214" cy="93812"/>
            </a:xfrm>
            <a:custGeom>
              <a:rect b="b" l="l" r="r" t="t"/>
              <a:pathLst>
                <a:path extrusionOk="0" h="2480" w="1433">
                  <a:moveTo>
                    <a:pt x="380" y="0"/>
                  </a:moveTo>
                  <a:lnTo>
                    <a:pt x="380" y="0"/>
                  </a:lnTo>
                  <a:cubicBezTo>
                    <a:pt x="115" y="1297"/>
                    <a:pt x="0" y="1933"/>
                    <a:pt x="1032" y="2480"/>
                  </a:cubicBezTo>
                  <a:cubicBezTo>
                    <a:pt x="1433" y="1094"/>
                    <a:pt x="813" y="735"/>
                    <a:pt x="380" y="0"/>
                  </a:cubicBezTo>
                  <a:close/>
                </a:path>
              </a:pathLst>
            </a:custGeom>
            <a:solidFill>
              <a:srgbClr val="F0D5B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8" name="Google Shape;548;p29"/>
            <p:cNvSpPr/>
            <p:nvPr/>
          </p:nvSpPr>
          <p:spPr>
            <a:xfrm>
              <a:off x="1658689" y="3951647"/>
              <a:ext cx="54252" cy="92867"/>
            </a:xfrm>
            <a:custGeom>
              <a:rect b="b" l="l" r="r" t="t"/>
              <a:pathLst>
                <a:path extrusionOk="0" h="2455" w="1434">
                  <a:moveTo>
                    <a:pt x="298" y="1"/>
                  </a:moveTo>
                  <a:cubicBezTo>
                    <a:pt x="32" y="1293"/>
                    <a:pt x="1" y="1907"/>
                    <a:pt x="1037" y="2454"/>
                  </a:cubicBezTo>
                  <a:cubicBezTo>
                    <a:pt x="1433" y="1074"/>
                    <a:pt x="735" y="730"/>
                    <a:pt x="298" y="1"/>
                  </a:cubicBezTo>
                  <a:close/>
                </a:path>
              </a:pathLst>
            </a:custGeom>
            <a:solidFill>
              <a:srgbClr val="F0D5B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9" name="Google Shape;549;p29"/>
            <p:cNvSpPr/>
            <p:nvPr/>
          </p:nvSpPr>
          <p:spPr>
            <a:xfrm>
              <a:off x="1759999" y="3784741"/>
              <a:ext cx="70406" cy="54623"/>
            </a:xfrm>
            <a:custGeom>
              <a:rect b="b" l="l" r="r" t="t"/>
              <a:pathLst>
                <a:path extrusionOk="0" h="1444" w="1861">
                  <a:moveTo>
                    <a:pt x="1860" y="0"/>
                  </a:moveTo>
                  <a:lnTo>
                    <a:pt x="1860" y="0"/>
                  </a:lnTo>
                  <a:cubicBezTo>
                    <a:pt x="1287" y="26"/>
                    <a:pt x="553" y="63"/>
                    <a:pt x="1" y="1396"/>
                  </a:cubicBezTo>
                  <a:cubicBezTo>
                    <a:pt x="190" y="1427"/>
                    <a:pt x="359" y="1444"/>
                    <a:pt x="510" y="1444"/>
                  </a:cubicBezTo>
                  <a:cubicBezTo>
                    <a:pt x="1249" y="1444"/>
                    <a:pt x="1562" y="1047"/>
                    <a:pt x="1860"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0" name="Google Shape;550;p29"/>
            <p:cNvSpPr/>
            <p:nvPr/>
          </p:nvSpPr>
          <p:spPr>
            <a:xfrm>
              <a:off x="1740478" y="3835774"/>
              <a:ext cx="72563" cy="56136"/>
            </a:xfrm>
            <a:custGeom>
              <a:rect b="b" l="l" r="r" t="t"/>
              <a:pathLst>
                <a:path extrusionOk="0" h="1484" w="1918">
                  <a:moveTo>
                    <a:pt x="1918" y="0"/>
                  </a:moveTo>
                  <a:cubicBezTo>
                    <a:pt x="1183" y="219"/>
                    <a:pt x="470" y="0"/>
                    <a:pt x="1" y="1355"/>
                  </a:cubicBezTo>
                  <a:cubicBezTo>
                    <a:pt x="244" y="1441"/>
                    <a:pt x="454" y="1483"/>
                    <a:pt x="638" y="1483"/>
                  </a:cubicBezTo>
                  <a:cubicBezTo>
                    <a:pt x="1277" y="1483"/>
                    <a:pt x="1602" y="971"/>
                    <a:pt x="1918"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1" name="Google Shape;551;p29"/>
            <p:cNvSpPr/>
            <p:nvPr/>
          </p:nvSpPr>
          <p:spPr>
            <a:xfrm>
              <a:off x="1722168" y="3888774"/>
              <a:ext cx="66434" cy="54472"/>
            </a:xfrm>
            <a:custGeom>
              <a:rect b="b" l="l" r="r" t="t"/>
              <a:pathLst>
                <a:path extrusionOk="0" h="1440" w="1756">
                  <a:moveTo>
                    <a:pt x="1756" y="11"/>
                  </a:moveTo>
                  <a:lnTo>
                    <a:pt x="1756" y="11"/>
                  </a:lnTo>
                  <a:cubicBezTo>
                    <a:pt x="1006" y="115"/>
                    <a:pt x="605" y="1"/>
                    <a:pt x="0" y="1272"/>
                  </a:cubicBezTo>
                  <a:cubicBezTo>
                    <a:pt x="223" y="1388"/>
                    <a:pt x="415" y="1440"/>
                    <a:pt x="584" y="1440"/>
                  </a:cubicBezTo>
                  <a:cubicBezTo>
                    <a:pt x="1203" y="1440"/>
                    <a:pt x="1502" y="748"/>
                    <a:pt x="1756" y="1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2" name="Google Shape;552;p29"/>
            <p:cNvSpPr/>
            <p:nvPr/>
          </p:nvSpPr>
          <p:spPr>
            <a:xfrm>
              <a:off x="1709344" y="3939844"/>
              <a:ext cx="64883" cy="55909"/>
            </a:xfrm>
            <a:custGeom>
              <a:rect b="b" l="l" r="r" t="t"/>
              <a:pathLst>
                <a:path extrusionOk="0" h="1478" w="1715">
                  <a:moveTo>
                    <a:pt x="1715" y="0"/>
                  </a:moveTo>
                  <a:lnTo>
                    <a:pt x="1715" y="0"/>
                  </a:lnTo>
                  <a:cubicBezTo>
                    <a:pt x="954" y="26"/>
                    <a:pt x="449" y="83"/>
                    <a:pt x="1" y="1339"/>
                  </a:cubicBezTo>
                  <a:cubicBezTo>
                    <a:pt x="235" y="1434"/>
                    <a:pt x="424" y="1477"/>
                    <a:pt x="581" y="1477"/>
                  </a:cubicBezTo>
                  <a:cubicBezTo>
                    <a:pt x="1213" y="1477"/>
                    <a:pt x="1318" y="780"/>
                    <a:pt x="1715" y="0"/>
                  </a:cubicBezTo>
                  <a:close/>
                </a:path>
              </a:pathLst>
            </a:custGeom>
            <a:solidFill>
              <a:srgbClr val="F0D5B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3" name="Google Shape;553;p29"/>
            <p:cNvSpPr/>
            <p:nvPr/>
          </p:nvSpPr>
          <p:spPr>
            <a:xfrm>
              <a:off x="1696330" y="3997648"/>
              <a:ext cx="64883" cy="50765"/>
            </a:xfrm>
            <a:custGeom>
              <a:rect b="b" l="l" r="r" t="t"/>
              <a:pathLst>
                <a:path extrusionOk="0" h="1342" w="1715">
                  <a:moveTo>
                    <a:pt x="1184" y="0"/>
                  </a:moveTo>
                  <a:cubicBezTo>
                    <a:pt x="775" y="0"/>
                    <a:pt x="328" y="216"/>
                    <a:pt x="1" y="1228"/>
                  </a:cubicBezTo>
                  <a:cubicBezTo>
                    <a:pt x="191" y="1302"/>
                    <a:pt x="355" y="1341"/>
                    <a:pt x="502" y="1341"/>
                  </a:cubicBezTo>
                  <a:cubicBezTo>
                    <a:pt x="958" y="1341"/>
                    <a:pt x="1262" y="967"/>
                    <a:pt x="1715" y="82"/>
                  </a:cubicBezTo>
                  <a:cubicBezTo>
                    <a:pt x="1557" y="47"/>
                    <a:pt x="1375" y="0"/>
                    <a:pt x="1184" y="0"/>
                  </a:cubicBezTo>
                  <a:close/>
                </a:path>
              </a:pathLst>
            </a:custGeom>
            <a:solidFill>
              <a:srgbClr val="F0D5B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4" name="Google Shape;554;p29"/>
            <p:cNvSpPr/>
            <p:nvPr/>
          </p:nvSpPr>
          <p:spPr>
            <a:xfrm>
              <a:off x="1774072" y="3727429"/>
              <a:ext cx="51982" cy="67976"/>
            </a:xfrm>
            <a:custGeom>
              <a:rect b="b" l="l" r="r" t="t"/>
              <a:pathLst>
                <a:path extrusionOk="0" h="1797" w="1374">
                  <a:moveTo>
                    <a:pt x="1234" y="0"/>
                  </a:moveTo>
                  <a:cubicBezTo>
                    <a:pt x="287" y="0"/>
                    <a:pt x="0" y="850"/>
                    <a:pt x="181" y="1796"/>
                  </a:cubicBezTo>
                  <a:cubicBezTo>
                    <a:pt x="1014" y="1578"/>
                    <a:pt x="1374" y="963"/>
                    <a:pt x="1353" y="4"/>
                  </a:cubicBezTo>
                  <a:cubicBezTo>
                    <a:pt x="1312" y="2"/>
                    <a:pt x="1273" y="0"/>
                    <a:pt x="1234"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5" name="Google Shape;555;p29"/>
            <p:cNvSpPr/>
            <p:nvPr/>
          </p:nvSpPr>
          <p:spPr>
            <a:xfrm>
              <a:off x="1664023" y="3951647"/>
              <a:ext cx="63483" cy="219589"/>
            </a:xfrm>
            <a:custGeom>
              <a:rect b="b" l="l" r="r" t="t"/>
              <a:pathLst>
                <a:path extrusionOk="0" h="5805" w="1678">
                  <a:moveTo>
                    <a:pt x="32" y="1"/>
                  </a:moveTo>
                  <a:cubicBezTo>
                    <a:pt x="16" y="225"/>
                    <a:pt x="6" y="454"/>
                    <a:pt x="0" y="678"/>
                  </a:cubicBezTo>
                  <a:cubicBezTo>
                    <a:pt x="516" y="2236"/>
                    <a:pt x="1141" y="3772"/>
                    <a:pt x="1454" y="5742"/>
                  </a:cubicBezTo>
                  <a:cubicBezTo>
                    <a:pt x="1532" y="5752"/>
                    <a:pt x="1605" y="5773"/>
                    <a:pt x="1678" y="5804"/>
                  </a:cubicBezTo>
                  <a:cubicBezTo>
                    <a:pt x="1339" y="3814"/>
                    <a:pt x="787" y="1871"/>
                    <a:pt x="32" y="1"/>
                  </a:cubicBezTo>
                  <a:close/>
                </a:path>
              </a:pathLst>
            </a:custGeom>
            <a:solidFill>
              <a:srgbClr val="DE9F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6" name="Google Shape;556;p29"/>
            <p:cNvSpPr/>
            <p:nvPr/>
          </p:nvSpPr>
          <p:spPr>
            <a:xfrm>
              <a:off x="1589346" y="3734881"/>
              <a:ext cx="112968" cy="274212"/>
            </a:xfrm>
            <a:custGeom>
              <a:rect b="b" l="l" r="r" t="t"/>
              <a:pathLst>
                <a:path extrusionOk="0" h="7249" w="2986">
                  <a:moveTo>
                    <a:pt x="274" y="0"/>
                  </a:moveTo>
                  <a:cubicBezTo>
                    <a:pt x="208" y="0"/>
                    <a:pt x="161" y="45"/>
                    <a:pt x="156" y="156"/>
                  </a:cubicBezTo>
                  <a:cubicBezTo>
                    <a:pt x="0" y="912"/>
                    <a:pt x="849" y="5444"/>
                    <a:pt x="1599" y="6543"/>
                  </a:cubicBezTo>
                  <a:cubicBezTo>
                    <a:pt x="1996" y="7019"/>
                    <a:pt x="2186" y="7248"/>
                    <a:pt x="2355" y="7248"/>
                  </a:cubicBezTo>
                  <a:cubicBezTo>
                    <a:pt x="2454" y="7248"/>
                    <a:pt x="2546" y="7169"/>
                    <a:pt x="2667" y="7012"/>
                  </a:cubicBezTo>
                  <a:cubicBezTo>
                    <a:pt x="2985" y="6564"/>
                    <a:pt x="2579" y="5871"/>
                    <a:pt x="2469" y="5606"/>
                  </a:cubicBezTo>
                  <a:cubicBezTo>
                    <a:pt x="2360" y="5340"/>
                    <a:pt x="834" y="901"/>
                    <a:pt x="787" y="558"/>
                  </a:cubicBezTo>
                  <a:cubicBezTo>
                    <a:pt x="757" y="309"/>
                    <a:pt x="448" y="0"/>
                    <a:pt x="274"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7" name="Google Shape;557;p29"/>
            <p:cNvSpPr/>
            <p:nvPr/>
          </p:nvSpPr>
          <p:spPr>
            <a:xfrm>
              <a:off x="1564680" y="3731893"/>
              <a:ext cx="49901" cy="78303"/>
            </a:xfrm>
            <a:custGeom>
              <a:rect b="b" l="l" r="r" t="t"/>
              <a:pathLst>
                <a:path extrusionOk="0" h="2070" w="1319">
                  <a:moveTo>
                    <a:pt x="1" y="1"/>
                  </a:moveTo>
                  <a:lnTo>
                    <a:pt x="1" y="1"/>
                  </a:lnTo>
                  <a:cubicBezTo>
                    <a:pt x="141" y="1324"/>
                    <a:pt x="188" y="1991"/>
                    <a:pt x="1319" y="2069"/>
                  </a:cubicBezTo>
                  <a:cubicBezTo>
                    <a:pt x="1277" y="610"/>
                    <a:pt x="626" y="506"/>
                    <a:pt x="1"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8" name="Google Shape;558;p29"/>
            <p:cNvSpPr/>
            <p:nvPr/>
          </p:nvSpPr>
          <p:spPr>
            <a:xfrm>
              <a:off x="1563697" y="3792988"/>
              <a:ext cx="64504" cy="69981"/>
            </a:xfrm>
            <a:custGeom>
              <a:rect b="b" l="l" r="r" t="t"/>
              <a:pathLst>
                <a:path extrusionOk="0" h="1850" w="1705">
                  <a:moveTo>
                    <a:pt x="1" y="1"/>
                  </a:moveTo>
                  <a:cubicBezTo>
                    <a:pt x="289" y="1182"/>
                    <a:pt x="533" y="1849"/>
                    <a:pt x="1453" y="1849"/>
                  </a:cubicBezTo>
                  <a:cubicBezTo>
                    <a:pt x="1532" y="1849"/>
                    <a:pt x="1615" y="1845"/>
                    <a:pt x="1704" y="1835"/>
                  </a:cubicBezTo>
                  <a:cubicBezTo>
                    <a:pt x="1470" y="397"/>
                    <a:pt x="688" y="386"/>
                    <a:pt x="1"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9" name="Google Shape;559;p29"/>
            <p:cNvSpPr/>
            <p:nvPr/>
          </p:nvSpPr>
          <p:spPr>
            <a:xfrm>
              <a:off x="1572965" y="3853894"/>
              <a:ext cx="69801" cy="62756"/>
            </a:xfrm>
            <a:custGeom>
              <a:rect b="b" l="l" r="r" t="t"/>
              <a:pathLst>
                <a:path extrusionOk="0" h="1659" w="1845">
                  <a:moveTo>
                    <a:pt x="1" y="1"/>
                  </a:moveTo>
                  <a:cubicBezTo>
                    <a:pt x="373" y="1034"/>
                    <a:pt x="638" y="1659"/>
                    <a:pt x="1372" y="1659"/>
                  </a:cubicBezTo>
                  <a:cubicBezTo>
                    <a:pt x="1511" y="1659"/>
                    <a:pt x="1668" y="1636"/>
                    <a:pt x="1845" y="1590"/>
                  </a:cubicBezTo>
                  <a:cubicBezTo>
                    <a:pt x="1465" y="199"/>
                    <a:pt x="720" y="282"/>
                    <a:pt x="1"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0" name="Google Shape;560;p29"/>
            <p:cNvSpPr/>
            <p:nvPr/>
          </p:nvSpPr>
          <p:spPr>
            <a:xfrm>
              <a:off x="1592069" y="3913023"/>
              <a:ext cx="71617" cy="55947"/>
            </a:xfrm>
            <a:custGeom>
              <a:rect b="b" l="l" r="r" t="t"/>
              <a:pathLst>
                <a:path extrusionOk="0" h="1479" w="1893">
                  <a:moveTo>
                    <a:pt x="1" y="16"/>
                  </a:moveTo>
                  <a:lnTo>
                    <a:pt x="1" y="16"/>
                  </a:lnTo>
                  <a:cubicBezTo>
                    <a:pt x="420" y="931"/>
                    <a:pt x="680" y="1478"/>
                    <a:pt x="1287" y="1478"/>
                  </a:cubicBezTo>
                  <a:cubicBezTo>
                    <a:pt x="1458" y="1478"/>
                    <a:pt x="1656" y="1435"/>
                    <a:pt x="1892" y="1345"/>
                  </a:cubicBezTo>
                  <a:cubicBezTo>
                    <a:pt x="1402" y="1"/>
                    <a:pt x="736" y="219"/>
                    <a:pt x="1" y="16"/>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1" name="Google Shape;561;p29"/>
            <p:cNvSpPr/>
            <p:nvPr/>
          </p:nvSpPr>
          <p:spPr>
            <a:xfrm>
              <a:off x="1612195" y="3962504"/>
              <a:ext cx="73546" cy="56136"/>
            </a:xfrm>
            <a:custGeom>
              <a:rect b="b" l="l" r="r" t="t"/>
              <a:pathLst>
                <a:path extrusionOk="0" h="1484" w="1944">
                  <a:moveTo>
                    <a:pt x="0" y="94"/>
                  </a:moveTo>
                  <a:lnTo>
                    <a:pt x="0" y="94"/>
                  </a:lnTo>
                  <a:cubicBezTo>
                    <a:pt x="414" y="989"/>
                    <a:pt x="700" y="1483"/>
                    <a:pt x="1293" y="1483"/>
                  </a:cubicBezTo>
                  <a:cubicBezTo>
                    <a:pt x="1476" y="1483"/>
                    <a:pt x="1689" y="1436"/>
                    <a:pt x="1943" y="1339"/>
                  </a:cubicBezTo>
                  <a:cubicBezTo>
                    <a:pt x="1454" y="0"/>
                    <a:pt x="740" y="297"/>
                    <a:pt x="0" y="94"/>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2" name="Google Shape;562;p29"/>
            <p:cNvSpPr/>
            <p:nvPr/>
          </p:nvSpPr>
          <p:spPr>
            <a:xfrm>
              <a:off x="1601754" y="3715361"/>
              <a:ext cx="52247" cy="94834"/>
            </a:xfrm>
            <a:custGeom>
              <a:rect b="b" l="l" r="r" t="t"/>
              <a:pathLst>
                <a:path extrusionOk="0" h="2507" w="1381">
                  <a:moveTo>
                    <a:pt x="933" y="0"/>
                  </a:moveTo>
                  <a:lnTo>
                    <a:pt x="933" y="0"/>
                  </a:lnTo>
                  <a:cubicBezTo>
                    <a:pt x="526" y="474"/>
                    <a:pt x="0" y="1079"/>
                    <a:pt x="339" y="2506"/>
                  </a:cubicBezTo>
                  <a:cubicBezTo>
                    <a:pt x="1282" y="1761"/>
                    <a:pt x="1381" y="1225"/>
                    <a:pt x="933"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3" name="Google Shape;563;p29"/>
            <p:cNvSpPr/>
            <p:nvPr/>
          </p:nvSpPr>
          <p:spPr>
            <a:xfrm>
              <a:off x="1612195" y="3766999"/>
              <a:ext cx="56219" cy="95401"/>
            </a:xfrm>
            <a:custGeom>
              <a:rect b="b" l="l" r="r" t="t"/>
              <a:pathLst>
                <a:path extrusionOk="0" h="2522" w="1486">
                  <a:moveTo>
                    <a:pt x="1079" y="0"/>
                  </a:moveTo>
                  <a:lnTo>
                    <a:pt x="1079" y="0"/>
                  </a:lnTo>
                  <a:cubicBezTo>
                    <a:pt x="657" y="745"/>
                    <a:pt x="0" y="1146"/>
                    <a:pt x="422" y="2522"/>
                  </a:cubicBezTo>
                  <a:cubicBezTo>
                    <a:pt x="1449" y="1949"/>
                    <a:pt x="1485" y="1256"/>
                    <a:pt x="1079"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4" name="Google Shape;564;p29"/>
            <p:cNvSpPr/>
            <p:nvPr/>
          </p:nvSpPr>
          <p:spPr>
            <a:xfrm>
              <a:off x="1632472" y="3825900"/>
              <a:ext cx="51112" cy="88138"/>
            </a:xfrm>
            <a:custGeom>
              <a:rect b="b" l="l" r="r" t="t"/>
              <a:pathLst>
                <a:path extrusionOk="0" h="2330" w="1351">
                  <a:moveTo>
                    <a:pt x="860" y="1"/>
                  </a:moveTo>
                  <a:lnTo>
                    <a:pt x="860" y="1"/>
                  </a:lnTo>
                  <a:cubicBezTo>
                    <a:pt x="366" y="678"/>
                    <a:pt x="1" y="902"/>
                    <a:pt x="272" y="2330"/>
                  </a:cubicBezTo>
                  <a:cubicBezTo>
                    <a:pt x="1350" y="1918"/>
                    <a:pt x="1152" y="954"/>
                    <a:pt x="860"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5" name="Google Shape;565;p29"/>
            <p:cNvSpPr/>
            <p:nvPr/>
          </p:nvSpPr>
          <p:spPr>
            <a:xfrm>
              <a:off x="1649231" y="3875193"/>
              <a:ext cx="57808" cy="88705"/>
            </a:xfrm>
            <a:custGeom>
              <a:rect b="b" l="l" r="r" t="t"/>
              <a:pathLst>
                <a:path extrusionOk="0" h="2345" w="1528">
                  <a:moveTo>
                    <a:pt x="892" y="0"/>
                  </a:moveTo>
                  <a:lnTo>
                    <a:pt x="892" y="0"/>
                  </a:lnTo>
                  <a:cubicBezTo>
                    <a:pt x="345" y="615"/>
                    <a:pt x="1" y="1058"/>
                    <a:pt x="381" y="2345"/>
                  </a:cubicBezTo>
                  <a:cubicBezTo>
                    <a:pt x="1527" y="1772"/>
                    <a:pt x="1074" y="1115"/>
                    <a:pt x="892"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6" name="Google Shape;566;p29"/>
            <p:cNvSpPr/>
            <p:nvPr/>
          </p:nvSpPr>
          <p:spPr>
            <a:xfrm>
              <a:off x="1665990" y="3930576"/>
              <a:ext cx="50279" cy="83372"/>
            </a:xfrm>
            <a:custGeom>
              <a:rect b="b" l="l" r="r" t="t"/>
              <a:pathLst>
                <a:path extrusionOk="0" h="2204" w="1329">
                  <a:moveTo>
                    <a:pt x="1110" y="0"/>
                  </a:moveTo>
                  <a:lnTo>
                    <a:pt x="1110" y="0"/>
                  </a:lnTo>
                  <a:cubicBezTo>
                    <a:pt x="678" y="313"/>
                    <a:pt x="1" y="724"/>
                    <a:pt x="480" y="2204"/>
                  </a:cubicBezTo>
                  <a:cubicBezTo>
                    <a:pt x="1230" y="1824"/>
                    <a:pt x="1329" y="1349"/>
                    <a:pt x="1110"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7" name="Google Shape;567;p29"/>
            <p:cNvSpPr/>
            <p:nvPr/>
          </p:nvSpPr>
          <p:spPr>
            <a:xfrm>
              <a:off x="1570203" y="3676926"/>
              <a:ext cx="54819" cy="85566"/>
            </a:xfrm>
            <a:custGeom>
              <a:rect b="b" l="l" r="r" t="t"/>
              <a:pathLst>
                <a:path extrusionOk="0" h="2262" w="1449">
                  <a:moveTo>
                    <a:pt x="808" y="1"/>
                  </a:moveTo>
                  <a:lnTo>
                    <a:pt x="808" y="1"/>
                  </a:lnTo>
                  <a:cubicBezTo>
                    <a:pt x="1" y="766"/>
                    <a:pt x="261" y="1678"/>
                    <a:pt x="954" y="2261"/>
                  </a:cubicBezTo>
                  <a:cubicBezTo>
                    <a:pt x="1449" y="1438"/>
                    <a:pt x="1371" y="699"/>
                    <a:pt x="808"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8" name="Google Shape;568;p29"/>
            <p:cNvSpPr/>
            <p:nvPr/>
          </p:nvSpPr>
          <p:spPr>
            <a:xfrm>
              <a:off x="805725" y="4034608"/>
              <a:ext cx="1071227" cy="143707"/>
            </a:xfrm>
            <a:custGeom>
              <a:rect b="b" l="l" r="r" t="t"/>
              <a:pathLst>
                <a:path extrusionOk="0" h="3799" w="28315">
                  <a:moveTo>
                    <a:pt x="319" y="1"/>
                  </a:moveTo>
                  <a:cubicBezTo>
                    <a:pt x="141" y="1"/>
                    <a:pt x="1" y="142"/>
                    <a:pt x="1" y="313"/>
                  </a:cubicBezTo>
                  <a:lnTo>
                    <a:pt x="1" y="3481"/>
                  </a:lnTo>
                  <a:cubicBezTo>
                    <a:pt x="1" y="3658"/>
                    <a:pt x="141" y="3799"/>
                    <a:pt x="319" y="3799"/>
                  </a:cubicBezTo>
                  <a:lnTo>
                    <a:pt x="28002" y="3799"/>
                  </a:lnTo>
                  <a:cubicBezTo>
                    <a:pt x="28174" y="3799"/>
                    <a:pt x="28315" y="3658"/>
                    <a:pt x="28315" y="3481"/>
                  </a:cubicBezTo>
                  <a:lnTo>
                    <a:pt x="28315" y="313"/>
                  </a:lnTo>
                  <a:cubicBezTo>
                    <a:pt x="28315" y="142"/>
                    <a:pt x="28174" y="1"/>
                    <a:pt x="2800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9" name="Google Shape;569;p29"/>
            <p:cNvSpPr/>
            <p:nvPr/>
          </p:nvSpPr>
          <p:spPr>
            <a:xfrm>
              <a:off x="805725" y="4060635"/>
              <a:ext cx="1071227" cy="38"/>
            </a:xfrm>
            <a:custGeom>
              <a:rect b="b" l="l" r="r" t="t"/>
              <a:pathLst>
                <a:path extrusionOk="0" fill="none" h="1" w="28315">
                  <a:moveTo>
                    <a:pt x="1" y="1"/>
                  </a:moveTo>
                  <a:lnTo>
                    <a:pt x="28315" y="1"/>
                  </a:lnTo>
                </a:path>
              </a:pathLst>
            </a:custGeom>
            <a:noFill/>
            <a:ln cap="flat" cmpd="sng" w="9525">
              <a:solidFill>
                <a:schemeClr val="accent5"/>
              </a:solidFill>
              <a:prstDash val="solid"/>
              <a:miter lim="520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0" name="Google Shape;570;p29"/>
            <p:cNvSpPr/>
            <p:nvPr/>
          </p:nvSpPr>
          <p:spPr>
            <a:xfrm>
              <a:off x="805725" y="4091164"/>
              <a:ext cx="1071227" cy="38"/>
            </a:xfrm>
            <a:custGeom>
              <a:rect b="b" l="l" r="r" t="t"/>
              <a:pathLst>
                <a:path extrusionOk="0" fill="none" h="1" w="28315">
                  <a:moveTo>
                    <a:pt x="1" y="1"/>
                  </a:moveTo>
                  <a:lnTo>
                    <a:pt x="28315" y="1"/>
                  </a:lnTo>
                </a:path>
              </a:pathLst>
            </a:custGeom>
            <a:noFill/>
            <a:ln cap="flat" cmpd="sng" w="9525">
              <a:solidFill>
                <a:schemeClr val="accent5"/>
              </a:solidFill>
              <a:prstDash val="solid"/>
              <a:miter lim="520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1" name="Google Shape;571;p29"/>
            <p:cNvSpPr/>
            <p:nvPr/>
          </p:nvSpPr>
          <p:spPr>
            <a:xfrm>
              <a:off x="805725" y="4121730"/>
              <a:ext cx="1071227" cy="38"/>
            </a:xfrm>
            <a:custGeom>
              <a:rect b="b" l="l" r="r" t="t"/>
              <a:pathLst>
                <a:path extrusionOk="0" fill="none" h="1" w="28315">
                  <a:moveTo>
                    <a:pt x="1" y="0"/>
                  </a:moveTo>
                  <a:lnTo>
                    <a:pt x="28315" y="0"/>
                  </a:lnTo>
                </a:path>
              </a:pathLst>
            </a:custGeom>
            <a:noFill/>
            <a:ln cap="flat" cmpd="sng" w="9525">
              <a:solidFill>
                <a:schemeClr val="accent5"/>
              </a:solidFill>
              <a:prstDash val="solid"/>
              <a:miter lim="520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2" name="Google Shape;572;p29"/>
            <p:cNvSpPr/>
            <p:nvPr/>
          </p:nvSpPr>
          <p:spPr>
            <a:xfrm>
              <a:off x="805725" y="4152070"/>
              <a:ext cx="1071227" cy="38"/>
            </a:xfrm>
            <a:custGeom>
              <a:rect b="b" l="l" r="r" t="t"/>
              <a:pathLst>
                <a:path extrusionOk="0" fill="none" h="1" w="28315">
                  <a:moveTo>
                    <a:pt x="1" y="1"/>
                  </a:moveTo>
                  <a:lnTo>
                    <a:pt x="28315" y="1"/>
                  </a:lnTo>
                </a:path>
              </a:pathLst>
            </a:custGeom>
            <a:noFill/>
            <a:ln cap="flat" cmpd="sng" w="9525">
              <a:solidFill>
                <a:schemeClr val="accent5"/>
              </a:solidFill>
              <a:prstDash val="solid"/>
              <a:miter lim="520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73" name="Google Shape;573;p29"/>
          <p:cNvGrpSpPr/>
          <p:nvPr/>
        </p:nvGrpSpPr>
        <p:grpSpPr>
          <a:xfrm>
            <a:off x="258153" y="-412075"/>
            <a:ext cx="8583098" cy="1331669"/>
            <a:chOff x="258153" y="-412075"/>
            <a:chExt cx="8583098" cy="1331669"/>
          </a:xfrm>
        </p:grpSpPr>
        <p:sp>
          <p:nvSpPr>
            <p:cNvPr id="574" name="Google Shape;574;p29"/>
            <p:cNvSpPr/>
            <p:nvPr/>
          </p:nvSpPr>
          <p:spPr>
            <a:xfrm>
              <a:off x="258153" y="-373717"/>
              <a:ext cx="8582325" cy="858478"/>
            </a:xfrm>
            <a:custGeom>
              <a:rect b="b" l="l" r="r" t="t"/>
              <a:pathLst>
                <a:path extrusionOk="0" h="8393" w="83906">
                  <a:moveTo>
                    <a:pt x="8159" y="0"/>
                  </a:moveTo>
                  <a:lnTo>
                    <a:pt x="1" y="8393"/>
                  </a:lnTo>
                  <a:lnTo>
                    <a:pt x="83906" y="8393"/>
                  </a:lnTo>
                  <a:lnTo>
                    <a:pt x="76076" y="0"/>
                  </a:lnTo>
                  <a:close/>
                </a:path>
              </a:pathLst>
            </a:custGeom>
            <a:solidFill>
              <a:srgbClr val="00B7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5" name="Google Shape;575;p29"/>
            <p:cNvSpPr/>
            <p:nvPr/>
          </p:nvSpPr>
          <p:spPr>
            <a:xfrm>
              <a:off x="734503" y="484678"/>
              <a:ext cx="476546" cy="434916"/>
            </a:xfrm>
            <a:custGeom>
              <a:rect b="b" l="l" r="r" t="t"/>
              <a:pathLst>
                <a:path extrusionOk="0" h="4252" w="4659">
                  <a:moveTo>
                    <a:pt x="1" y="1"/>
                  </a:moveTo>
                  <a:lnTo>
                    <a:pt x="1" y="2251"/>
                  </a:lnTo>
                  <a:cubicBezTo>
                    <a:pt x="1" y="3356"/>
                    <a:pt x="762" y="4252"/>
                    <a:pt x="1694" y="4252"/>
                  </a:cubicBezTo>
                  <a:lnTo>
                    <a:pt x="2767" y="4252"/>
                  </a:lnTo>
                  <a:cubicBezTo>
                    <a:pt x="3809" y="4252"/>
                    <a:pt x="4658" y="3252"/>
                    <a:pt x="4658" y="2017"/>
                  </a:cubicBezTo>
                  <a:lnTo>
                    <a:pt x="4658" y="1"/>
                  </a:lnTo>
                  <a:close/>
                </a:path>
              </a:pathLst>
            </a:custGeom>
            <a:solidFill>
              <a:srgbClr val="00C7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6" name="Google Shape;576;p29"/>
            <p:cNvSpPr/>
            <p:nvPr/>
          </p:nvSpPr>
          <p:spPr>
            <a:xfrm>
              <a:off x="276473" y="484678"/>
              <a:ext cx="477057" cy="434916"/>
            </a:xfrm>
            <a:custGeom>
              <a:rect b="b" l="l" r="r" t="t"/>
              <a:pathLst>
                <a:path extrusionOk="0" h="4252" w="4664">
                  <a:moveTo>
                    <a:pt x="1" y="1"/>
                  </a:moveTo>
                  <a:lnTo>
                    <a:pt x="1" y="1762"/>
                  </a:lnTo>
                  <a:cubicBezTo>
                    <a:pt x="1" y="3137"/>
                    <a:pt x="944" y="4252"/>
                    <a:pt x="2105" y="4252"/>
                  </a:cubicBezTo>
                  <a:lnTo>
                    <a:pt x="2756" y="4252"/>
                  </a:lnTo>
                  <a:cubicBezTo>
                    <a:pt x="3694" y="4252"/>
                    <a:pt x="4663" y="3356"/>
                    <a:pt x="4663" y="2251"/>
                  </a:cubicBezTo>
                  <a:lnTo>
                    <a:pt x="4663" y="1"/>
                  </a:lnTo>
                  <a:close/>
                </a:path>
              </a:pathLst>
            </a:custGeom>
            <a:solidFill>
              <a:srgbClr val="E9F8F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7" name="Google Shape;577;p29"/>
            <p:cNvSpPr/>
            <p:nvPr/>
          </p:nvSpPr>
          <p:spPr>
            <a:xfrm>
              <a:off x="1706752" y="484678"/>
              <a:ext cx="476444" cy="434916"/>
            </a:xfrm>
            <a:custGeom>
              <a:rect b="b" l="l" r="r" t="t"/>
              <a:pathLst>
                <a:path extrusionOk="0" h="4252" w="4658">
                  <a:moveTo>
                    <a:pt x="0" y="1"/>
                  </a:moveTo>
                  <a:lnTo>
                    <a:pt x="0" y="2251"/>
                  </a:lnTo>
                  <a:cubicBezTo>
                    <a:pt x="0" y="3356"/>
                    <a:pt x="755" y="4252"/>
                    <a:pt x="1693" y="4252"/>
                  </a:cubicBezTo>
                  <a:lnTo>
                    <a:pt x="2766" y="4252"/>
                  </a:lnTo>
                  <a:cubicBezTo>
                    <a:pt x="3808" y="4252"/>
                    <a:pt x="4657" y="3252"/>
                    <a:pt x="4657" y="2017"/>
                  </a:cubicBezTo>
                  <a:lnTo>
                    <a:pt x="4657" y="1"/>
                  </a:lnTo>
                  <a:close/>
                </a:path>
              </a:pathLst>
            </a:custGeom>
            <a:solidFill>
              <a:srgbClr val="00C7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8" name="Google Shape;578;p29"/>
            <p:cNvSpPr/>
            <p:nvPr/>
          </p:nvSpPr>
          <p:spPr>
            <a:xfrm>
              <a:off x="1211979" y="484678"/>
              <a:ext cx="476546" cy="434916"/>
            </a:xfrm>
            <a:custGeom>
              <a:rect b="b" l="l" r="r" t="t"/>
              <a:pathLst>
                <a:path extrusionOk="0" h="4252" w="4659">
                  <a:moveTo>
                    <a:pt x="1" y="1"/>
                  </a:moveTo>
                  <a:lnTo>
                    <a:pt x="1" y="1762"/>
                  </a:lnTo>
                  <a:cubicBezTo>
                    <a:pt x="1" y="3137"/>
                    <a:pt x="944" y="4252"/>
                    <a:pt x="2105" y="4252"/>
                  </a:cubicBezTo>
                  <a:lnTo>
                    <a:pt x="2757" y="4252"/>
                  </a:lnTo>
                  <a:cubicBezTo>
                    <a:pt x="3689" y="4252"/>
                    <a:pt x="4658" y="3356"/>
                    <a:pt x="4658" y="2251"/>
                  </a:cubicBezTo>
                  <a:lnTo>
                    <a:pt x="4658" y="1"/>
                  </a:lnTo>
                  <a:close/>
                </a:path>
              </a:pathLst>
            </a:custGeom>
            <a:solidFill>
              <a:srgbClr val="E9F8F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9" name="Google Shape;579;p29"/>
            <p:cNvSpPr/>
            <p:nvPr/>
          </p:nvSpPr>
          <p:spPr>
            <a:xfrm>
              <a:off x="2642258" y="484678"/>
              <a:ext cx="476444" cy="434916"/>
            </a:xfrm>
            <a:custGeom>
              <a:rect b="b" l="l" r="r" t="t"/>
              <a:pathLst>
                <a:path extrusionOk="0" h="4252" w="4658">
                  <a:moveTo>
                    <a:pt x="0" y="1"/>
                  </a:moveTo>
                  <a:lnTo>
                    <a:pt x="0" y="2251"/>
                  </a:lnTo>
                  <a:cubicBezTo>
                    <a:pt x="0" y="3356"/>
                    <a:pt x="756" y="4252"/>
                    <a:pt x="1688" y="4252"/>
                  </a:cubicBezTo>
                  <a:lnTo>
                    <a:pt x="2767" y="4252"/>
                  </a:lnTo>
                  <a:cubicBezTo>
                    <a:pt x="3808" y="4252"/>
                    <a:pt x="4658" y="3252"/>
                    <a:pt x="4658" y="2017"/>
                  </a:cubicBezTo>
                  <a:lnTo>
                    <a:pt x="4658" y="1"/>
                  </a:lnTo>
                  <a:close/>
                </a:path>
              </a:pathLst>
            </a:custGeom>
            <a:solidFill>
              <a:srgbClr val="00C7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0" name="Google Shape;580;p29"/>
            <p:cNvSpPr/>
            <p:nvPr/>
          </p:nvSpPr>
          <p:spPr>
            <a:xfrm>
              <a:off x="2183614" y="484678"/>
              <a:ext cx="476444" cy="434916"/>
            </a:xfrm>
            <a:custGeom>
              <a:rect b="b" l="l" r="r" t="t"/>
              <a:pathLst>
                <a:path extrusionOk="0" h="4252" w="4658">
                  <a:moveTo>
                    <a:pt x="1" y="1"/>
                  </a:moveTo>
                  <a:lnTo>
                    <a:pt x="1" y="1762"/>
                  </a:lnTo>
                  <a:cubicBezTo>
                    <a:pt x="1" y="3137"/>
                    <a:pt x="944" y="4252"/>
                    <a:pt x="2105" y="4252"/>
                  </a:cubicBezTo>
                  <a:lnTo>
                    <a:pt x="2757" y="4252"/>
                  </a:lnTo>
                  <a:cubicBezTo>
                    <a:pt x="3689" y="4252"/>
                    <a:pt x="4658" y="3356"/>
                    <a:pt x="4658" y="2251"/>
                  </a:cubicBezTo>
                  <a:lnTo>
                    <a:pt x="4658" y="1"/>
                  </a:lnTo>
                  <a:close/>
                </a:path>
              </a:pathLst>
            </a:custGeom>
            <a:solidFill>
              <a:srgbClr val="E9F8F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1" name="Google Shape;581;p29"/>
            <p:cNvSpPr/>
            <p:nvPr/>
          </p:nvSpPr>
          <p:spPr>
            <a:xfrm>
              <a:off x="3595573" y="484678"/>
              <a:ext cx="476444" cy="434916"/>
            </a:xfrm>
            <a:custGeom>
              <a:rect b="b" l="l" r="r" t="t"/>
              <a:pathLst>
                <a:path extrusionOk="0" h="4252" w="4658">
                  <a:moveTo>
                    <a:pt x="0" y="1"/>
                  </a:moveTo>
                  <a:lnTo>
                    <a:pt x="0" y="2251"/>
                  </a:lnTo>
                  <a:cubicBezTo>
                    <a:pt x="0" y="3356"/>
                    <a:pt x="756" y="4252"/>
                    <a:pt x="1688" y="4252"/>
                  </a:cubicBezTo>
                  <a:lnTo>
                    <a:pt x="2766" y="4252"/>
                  </a:lnTo>
                  <a:cubicBezTo>
                    <a:pt x="3808" y="4252"/>
                    <a:pt x="4657" y="3252"/>
                    <a:pt x="4657" y="2017"/>
                  </a:cubicBezTo>
                  <a:lnTo>
                    <a:pt x="4657" y="1"/>
                  </a:lnTo>
                  <a:close/>
                </a:path>
              </a:pathLst>
            </a:custGeom>
            <a:solidFill>
              <a:srgbClr val="00C7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2" name="Google Shape;582;p29"/>
            <p:cNvSpPr/>
            <p:nvPr/>
          </p:nvSpPr>
          <p:spPr>
            <a:xfrm>
              <a:off x="3137440" y="484678"/>
              <a:ext cx="476546" cy="434916"/>
            </a:xfrm>
            <a:custGeom>
              <a:rect b="b" l="l" r="r" t="t"/>
              <a:pathLst>
                <a:path extrusionOk="0" h="4252" w="4659">
                  <a:moveTo>
                    <a:pt x="1" y="1"/>
                  </a:moveTo>
                  <a:lnTo>
                    <a:pt x="1" y="1762"/>
                  </a:lnTo>
                  <a:cubicBezTo>
                    <a:pt x="1" y="3137"/>
                    <a:pt x="944" y="4252"/>
                    <a:pt x="2105" y="4252"/>
                  </a:cubicBezTo>
                  <a:lnTo>
                    <a:pt x="2757" y="4252"/>
                  </a:lnTo>
                  <a:cubicBezTo>
                    <a:pt x="3689" y="4252"/>
                    <a:pt x="4658" y="3356"/>
                    <a:pt x="4658" y="2251"/>
                  </a:cubicBezTo>
                  <a:lnTo>
                    <a:pt x="4658" y="1"/>
                  </a:lnTo>
                  <a:close/>
                </a:path>
              </a:pathLst>
            </a:custGeom>
            <a:solidFill>
              <a:srgbClr val="E9F8F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3" name="Google Shape;583;p29"/>
            <p:cNvSpPr/>
            <p:nvPr/>
          </p:nvSpPr>
          <p:spPr>
            <a:xfrm>
              <a:off x="4549399" y="484678"/>
              <a:ext cx="476444" cy="434916"/>
            </a:xfrm>
            <a:custGeom>
              <a:rect b="b" l="l" r="r" t="t"/>
              <a:pathLst>
                <a:path extrusionOk="0" h="4252" w="4658">
                  <a:moveTo>
                    <a:pt x="0" y="1"/>
                  </a:moveTo>
                  <a:lnTo>
                    <a:pt x="0" y="2251"/>
                  </a:lnTo>
                  <a:cubicBezTo>
                    <a:pt x="0" y="3356"/>
                    <a:pt x="756" y="4252"/>
                    <a:pt x="1693" y="4252"/>
                  </a:cubicBezTo>
                  <a:lnTo>
                    <a:pt x="2767" y="4252"/>
                  </a:lnTo>
                  <a:cubicBezTo>
                    <a:pt x="3808" y="4252"/>
                    <a:pt x="4658" y="3252"/>
                    <a:pt x="4658" y="2017"/>
                  </a:cubicBezTo>
                  <a:lnTo>
                    <a:pt x="4658" y="1"/>
                  </a:lnTo>
                  <a:close/>
                </a:path>
              </a:pathLst>
            </a:custGeom>
            <a:solidFill>
              <a:srgbClr val="00C7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4" name="Google Shape;584;p29"/>
            <p:cNvSpPr/>
            <p:nvPr/>
          </p:nvSpPr>
          <p:spPr>
            <a:xfrm>
              <a:off x="4113774" y="484678"/>
              <a:ext cx="476546" cy="434916"/>
            </a:xfrm>
            <a:custGeom>
              <a:rect b="b" l="l" r="r" t="t"/>
              <a:pathLst>
                <a:path extrusionOk="0" h="4252" w="4659">
                  <a:moveTo>
                    <a:pt x="1" y="1"/>
                  </a:moveTo>
                  <a:lnTo>
                    <a:pt x="1" y="1762"/>
                  </a:lnTo>
                  <a:cubicBezTo>
                    <a:pt x="1" y="3137"/>
                    <a:pt x="944" y="4252"/>
                    <a:pt x="2106" y="4252"/>
                  </a:cubicBezTo>
                  <a:lnTo>
                    <a:pt x="2757" y="4252"/>
                  </a:lnTo>
                  <a:cubicBezTo>
                    <a:pt x="3689" y="4252"/>
                    <a:pt x="4658" y="3356"/>
                    <a:pt x="4658" y="2251"/>
                  </a:cubicBezTo>
                  <a:lnTo>
                    <a:pt x="4658" y="1"/>
                  </a:lnTo>
                  <a:close/>
                </a:path>
              </a:pathLst>
            </a:custGeom>
            <a:solidFill>
              <a:srgbClr val="E9F8F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5" name="Google Shape;585;p29"/>
            <p:cNvSpPr/>
            <p:nvPr/>
          </p:nvSpPr>
          <p:spPr>
            <a:xfrm>
              <a:off x="5503226" y="484678"/>
              <a:ext cx="476444" cy="434916"/>
            </a:xfrm>
            <a:custGeom>
              <a:rect b="b" l="l" r="r" t="t"/>
              <a:pathLst>
                <a:path extrusionOk="0" h="4252" w="4658">
                  <a:moveTo>
                    <a:pt x="0" y="1"/>
                  </a:moveTo>
                  <a:lnTo>
                    <a:pt x="0" y="2251"/>
                  </a:lnTo>
                  <a:cubicBezTo>
                    <a:pt x="0" y="3356"/>
                    <a:pt x="756" y="4252"/>
                    <a:pt x="1694" y="4252"/>
                  </a:cubicBezTo>
                  <a:lnTo>
                    <a:pt x="2767" y="4252"/>
                  </a:lnTo>
                  <a:cubicBezTo>
                    <a:pt x="3809" y="4252"/>
                    <a:pt x="4658" y="3252"/>
                    <a:pt x="4658" y="2017"/>
                  </a:cubicBezTo>
                  <a:lnTo>
                    <a:pt x="4658" y="1"/>
                  </a:lnTo>
                  <a:close/>
                </a:path>
              </a:pathLst>
            </a:custGeom>
            <a:solidFill>
              <a:srgbClr val="00C7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6" name="Google Shape;586;p29"/>
            <p:cNvSpPr/>
            <p:nvPr/>
          </p:nvSpPr>
          <p:spPr>
            <a:xfrm>
              <a:off x="5067702" y="484678"/>
              <a:ext cx="476444" cy="434916"/>
            </a:xfrm>
            <a:custGeom>
              <a:rect b="b" l="l" r="r" t="t"/>
              <a:pathLst>
                <a:path extrusionOk="0" h="4252" w="4658">
                  <a:moveTo>
                    <a:pt x="0" y="1"/>
                  </a:moveTo>
                  <a:lnTo>
                    <a:pt x="0" y="1762"/>
                  </a:lnTo>
                  <a:cubicBezTo>
                    <a:pt x="0" y="3137"/>
                    <a:pt x="938" y="4252"/>
                    <a:pt x="2099" y="4252"/>
                  </a:cubicBezTo>
                  <a:lnTo>
                    <a:pt x="2751" y="4252"/>
                  </a:lnTo>
                  <a:cubicBezTo>
                    <a:pt x="3688" y="4252"/>
                    <a:pt x="4657" y="3356"/>
                    <a:pt x="4657" y="2251"/>
                  </a:cubicBezTo>
                  <a:lnTo>
                    <a:pt x="4657" y="1"/>
                  </a:lnTo>
                  <a:close/>
                </a:path>
              </a:pathLst>
            </a:custGeom>
            <a:solidFill>
              <a:srgbClr val="E9F8F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7" name="Google Shape;587;p29"/>
            <p:cNvSpPr/>
            <p:nvPr/>
          </p:nvSpPr>
          <p:spPr>
            <a:xfrm>
              <a:off x="6456541" y="484678"/>
              <a:ext cx="476444" cy="434916"/>
            </a:xfrm>
            <a:custGeom>
              <a:rect b="b" l="l" r="r" t="t"/>
              <a:pathLst>
                <a:path extrusionOk="0" h="4252" w="4658">
                  <a:moveTo>
                    <a:pt x="0" y="1"/>
                  </a:moveTo>
                  <a:lnTo>
                    <a:pt x="0" y="2251"/>
                  </a:lnTo>
                  <a:cubicBezTo>
                    <a:pt x="0" y="3356"/>
                    <a:pt x="761" y="4252"/>
                    <a:pt x="1693" y="4252"/>
                  </a:cubicBezTo>
                  <a:lnTo>
                    <a:pt x="2772" y="4252"/>
                  </a:lnTo>
                  <a:cubicBezTo>
                    <a:pt x="3814" y="4252"/>
                    <a:pt x="4658" y="3252"/>
                    <a:pt x="4658" y="2017"/>
                  </a:cubicBezTo>
                  <a:lnTo>
                    <a:pt x="4658" y="1"/>
                  </a:lnTo>
                  <a:close/>
                </a:path>
              </a:pathLst>
            </a:custGeom>
            <a:solidFill>
              <a:srgbClr val="00C7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8" name="Google Shape;588;p29"/>
            <p:cNvSpPr/>
            <p:nvPr/>
          </p:nvSpPr>
          <p:spPr>
            <a:xfrm>
              <a:off x="6020915" y="484678"/>
              <a:ext cx="476546" cy="434916"/>
            </a:xfrm>
            <a:custGeom>
              <a:rect b="b" l="l" r="r" t="t"/>
              <a:pathLst>
                <a:path extrusionOk="0" h="4252" w="4659">
                  <a:moveTo>
                    <a:pt x="1" y="1"/>
                  </a:moveTo>
                  <a:lnTo>
                    <a:pt x="1" y="1762"/>
                  </a:lnTo>
                  <a:cubicBezTo>
                    <a:pt x="1" y="3137"/>
                    <a:pt x="944" y="4252"/>
                    <a:pt x="2106" y="4252"/>
                  </a:cubicBezTo>
                  <a:lnTo>
                    <a:pt x="2757" y="4252"/>
                  </a:lnTo>
                  <a:cubicBezTo>
                    <a:pt x="3689" y="4252"/>
                    <a:pt x="4658" y="3356"/>
                    <a:pt x="4658" y="2251"/>
                  </a:cubicBezTo>
                  <a:lnTo>
                    <a:pt x="4658" y="1"/>
                  </a:lnTo>
                  <a:close/>
                </a:path>
              </a:pathLst>
            </a:custGeom>
            <a:solidFill>
              <a:srgbClr val="E9F8F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9" name="Google Shape;589;p29"/>
            <p:cNvSpPr/>
            <p:nvPr/>
          </p:nvSpPr>
          <p:spPr>
            <a:xfrm>
              <a:off x="7410367" y="484678"/>
              <a:ext cx="476444" cy="434916"/>
            </a:xfrm>
            <a:custGeom>
              <a:rect b="b" l="l" r="r" t="t"/>
              <a:pathLst>
                <a:path extrusionOk="0" h="4252" w="4658">
                  <a:moveTo>
                    <a:pt x="0" y="1"/>
                  </a:moveTo>
                  <a:lnTo>
                    <a:pt x="0" y="2251"/>
                  </a:lnTo>
                  <a:cubicBezTo>
                    <a:pt x="0" y="3356"/>
                    <a:pt x="756" y="4252"/>
                    <a:pt x="1694" y="4252"/>
                  </a:cubicBezTo>
                  <a:lnTo>
                    <a:pt x="2767" y="4252"/>
                  </a:lnTo>
                  <a:cubicBezTo>
                    <a:pt x="3809" y="4252"/>
                    <a:pt x="4658" y="3252"/>
                    <a:pt x="4658" y="2017"/>
                  </a:cubicBezTo>
                  <a:lnTo>
                    <a:pt x="4658" y="1"/>
                  </a:lnTo>
                  <a:close/>
                </a:path>
              </a:pathLst>
            </a:custGeom>
            <a:solidFill>
              <a:srgbClr val="00C7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0" name="Google Shape;590;p29"/>
            <p:cNvSpPr/>
            <p:nvPr/>
          </p:nvSpPr>
          <p:spPr>
            <a:xfrm>
              <a:off x="6974843" y="484678"/>
              <a:ext cx="476444" cy="434916"/>
            </a:xfrm>
            <a:custGeom>
              <a:rect b="b" l="l" r="r" t="t"/>
              <a:pathLst>
                <a:path extrusionOk="0" h="4252" w="4658">
                  <a:moveTo>
                    <a:pt x="0" y="1"/>
                  </a:moveTo>
                  <a:lnTo>
                    <a:pt x="0" y="1762"/>
                  </a:lnTo>
                  <a:cubicBezTo>
                    <a:pt x="0" y="3137"/>
                    <a:pt x="943" y="4252"/>
                    <a:pt x="2105" y="4252"/>
                  </a:cubicBezTo>
                  <a:lnTo>
                    <a:pt x="2756" y="4252"/>
                  </a:lnTo>
                  <a:cubicBezTo>
                    <a:pt x="3688" y="4252"/>
                    <a:pt x="4657" y="3356"/>
                    <a:pt x="4657" y="2251"/>
                  </a:cubicBezTo>
                  <a:lnTo>
                    <a:pt x="4657" y="1"/>
                  </a:lnTo>
                  <a:close/>
                </a:path>
              </a:pathLst>
            </a:custGeom>
            <a:solidFill>
              <a:srgbClr val="E9F8F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1" name="Google Shape;591;p29"/>
            <p:cNvSpPr/>
            <p:nvPr/>
          </p:nvSpPr>
          <p:spPr>
            <a:xfrm>
              <a:off x="8364705" y="484678"/>
              <a:ext cx="476546" cy="434916"/>
            </a:xfrm>
            <a:custGeom>
              <a:rect b="b" l="l" r="r" t="t"/>
              <a:pathLst>
                <a:path extrusionOk="0" h="4252" w="4659">
                  <a:moveTo>
                    <a:pt x="1" y="1"/>
                  </a:moveTo>
                  <a:lnTo>
                    <a:pt x="1" y="2251"/>
                  </a:lnTo>
                  <a:cubicBezTo>
                    <a:pt x="1" y="3356"/>
                    <a:pt x="756" y="4252"/>
                    <a:pt x="1689" y="4252"/>
                  </a:cubicBezTo>
                  <a:lnTo>
                    <a:pt x="2767" y="4252"/>
                  </a:lnTo>
                  <a:cubicBezTo>
                    <a:pt x="3809" y="4252"/>
                    <a:pt x="4658" y="3252"/>
                    <a:pt x="4658" y="2017"/>
                  </a:cubicBezTo>
                  <a:lnTo>
                    <a:pt x="4658" y="1"/>
                  </a:lnTo>
                  <a:close/>
                </a:path>
              </a:pathLst>
            </a:custGeom>
            <a:solidFill>
              <a:srgbClr val="00C7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2" name="Google Shape;592;p29"/>
            <p:cNvSpPr/>
            <p:nvPr/>
          </p:nvSpPr>
          <p:spPr>
            <a:xfrm>
              <a:off x="7928670" y="484678"/>
              <a:ext cx="475932" cy="434916"/>
            </a:xfrm>
            <a:custGeom>
              <a:rect b="b" l="l" r="r" t="t"/>
              <a:pathLst>
                <a:path extrusionOk="0" h="4252" w="4653">
                  <a:moveTo>
                    <a:pt x="0" y="1"/>
                  </a:moveTo>
                  <a:lnTo>
                    <a:pt x="0" y="1762"/>
                  </a:lnTo>
                  <a:cubicBezTo>
                    <a:pt x="0" y="3137"/>
                    <a:pt x="938" y="4252"/>
                    <a:pt x="2105" y="4252"/>
                  </a:cubicBezTo>
                  <a:lnTo>
                    <a:pt x="2751" y="4252"/>
                  </a:lnTo>
                  <a:cubicBezTo>
                    <a:pt x="3683" y="4252"/>
                    <a:pt x="4652" y="3356"/>
                    <a:pt x="4652" y="2251"/>
                  </a:cubicBezTo>
                  <a:lnTo>
                    <a:pt x="4652" y="1"/>
                  </a:lnTo>
                  <a:close/>
                </a:path>
              </a:pathLst>
            </a:custGeom>
            <a:solidFill>
              <a:srgbClr val="E9F8F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3" name="Google Shape;593;p29"/>
            <p:cNvSpPr/>
            <p:nvPr/>
          </p:nvSpPr>
          <p:spPr>
            <a:xfrm>
              <a:off x="4549399" y="-373717"/>
              <a:ext cx="102" cy="858478"/>
            </a:xfrm>
            <a:custGeom>
              <a:rect b="b" l="l" r="r" t="t"/>
              <a:pathLst>
                <a:path extrusionOk="0" fill="none" h="8393" w="1">
                  <a:moveTo>
                    <a:pt x="0" y="0"/>
                  </a:moveTo>
                  <a:lnTo>
                    <a:pt x="0" y="8393"/>
                  </a:lnTo>
                </a:path>
              </a:pathLst>
            </a:custGeom>
            <a:noFill/>
            <a:ln cap="flat" cmpd="sng" w="9525">
              <a:solidFill>
                <a:srgbClr val="EFECE0"/>
              </a:solidFill>
              <a:prstDash val="solid"/>
              <a:miter lim="520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4" name="Google Shape;594;p29"/>
            <p:cNvSpPr/>
            <p:nvPr/>
          </p:nvSpPr>
          <p:spPr>
            <a:xfrm>
              <a:off x="4072947" y="-373717"/>
              <a:ext cx="102" cy="858478"/>
            </a:xfrm>
            <a:custGeom>
              <a:rect b="b" l="l" r="r" t="t"/>
              <a:pathLst>
                <a:path extrusionOk="0" fill="none" h="8393" w="1">
                  <a:moveTo>
                    <a:pt x="1" y="8393"/>
                  </a:moveTo>
                  <a:lnTo>
                    <a:pt x="1" y="0"/>
                  </a:lnTo>
                </a:path>
              </a:pathLst>
            </a:custGeom>
            <a:noFill/>
            <a:ln cap="flat" cmpd="sng" w="19050">
              <a:solidFill>
                <a:schemeClr val="accent6"/>
              </a:solidFill>
              <a:prstDash val="solid"/>
              <a:miter lim="520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5" name="Google Shape;595;p29"/>
            <p:cNvSpPr/>
            <p:nvPr/>
          </p:nvSpPr>
          <p:spPr>
            <a:xfrm>
              <a:off x="3595573" y="-373717"/>
              <a:ext cx="70884" cy="858478"/>
            </a:xfrm>
            <a:custGeom>
              <a:rect b="b" l="l" r="r" t="t"/>
              <a:pathLst>
                <a:path extrusionOk="0" fill="none" h="8393" w="693">
                  <a:moveTo>
                    <a:pt x="0" y="8393"/>
                  </a:moveTo>
                  <a:lnTo>
                    <a:pt x="693" y="0"/>
                  </a:lnTo>
                </a:path>
              </a:pathLst>
            </a:custGeom>
            <a:noFill/>
            <a:ln cap="flat" cmpd="sng" w="19050">
              <a:solidFill>
                <a:schemeClr val="accent6"/>
              </a:solidFill>
              <a:prstDash val="solid"/>
              <a:miter lim="520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6" name="Google Shape;596;p29"/>
            <p:cNvSpPr/>
            <p:nvPr/>
          </p:nvSpPr>
          <p:spPr>
            <a:xfrm>
              <a:off x="3119120" y="-412075"/>
              <a:ext cx="203138" cy="896835"/>
            </a:xfrm>
            <a:custGeom>
              <a:rect b="b" l="l" r="r" t="t"/>
              <a:pathLst>
                <a:path extrusionOk="0" fill="none" h="8768" w="1986">
                  <a:moveTo>
                    <a:pt x="1986" y="0"/>
                  </a:moveTo>
                  <a:lnTo>
                    <a:pt x="1" y="8768"/>
                  </a:lnTo>
                </a:path>
              </a:pathLst>
            </a:custGeom>
            <a:noFill/>
            <a:ln cap="flat" cmpd="sng" w="19050">
              <a:solidFill>
                <a:schemeClr val="accent6"/>
              </a:solidFill>
              <a:prstDash val="solid"/>
              <a:miter lim="520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7" name="Google Shape;597;p29"/>
            <p:cNvSpPr/>
            <p:nvPr/>
          </p:nvSpPr>
          <p:spPr>
            <a:xfrm>
              <a:off x="2642258" y="-412075"/>
              <a:ext cx="305423" cy="896835"/>
            </a:xfrm>
            <a:custGeom>
              <a:rect b="b" l="l" r="r" t="t"/>
              <a:pathLst>
                <a:path extrusionOk="0" fill="none" h="8768" w="2986">
                  <a:moveTo>
                    <a:pt x="0" y="8768"/>
                  </a:moveTo>
                  <a:lnTo>
                    <a:pt x="2985" y="0"/>
                  </a:lnTo>
                </a:path>
              </a:pathLst>
            </a:custGeom>
            <a:noFill/>
            <a:ln cap="flat" cmpd="sng" w="19050">
              <a:solidFill>
                <a:schemeClr val="accent6"/>
              </a:solidFill>
              <a:prstDash val="solid"/>
              <a:miter lim="520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8" name="Google Shape;598;p29"/>
            <p:cNvSpPr/>
            <p:nvPr/>
          </p:nvSpPr>
          <p:spPr>
            <a:xfrm>
              <a:off x="2165805" y="-396118"/>
              <a:ext cx="389092" cy="880878"/>
            </a:xfrm>
            <a:custGeom>
              <a:rect b="b" l="l" r="r" t="t"/>
              <a:pathLst>
                <a:path extrusionOk="0" fill="none" h="8612" w="3804">
                  <a:moveTo>
                    <a:pt x="1" y="8612"/>
                  </a:moveTo>
                  <a:lnTo>
                    <a:pt x="3804" y="1"/>
                  </a:lnTo>
                </a:path>
              </a:pathLst>
            </a:custGeom>
            <a:noFill/>
            <a:ln cap="flat" cmpd="sng" w="19050">
              <a:solidFill>
                <a:schemeClr val="accent6"/>
              </a:solidFill>
              <a:prstDash val="solid"/>
              <a:miter lim="520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9" name="Google Shape;599;p29"/>
            <p:cNvSpPr/>
            <p:nvPr/>
          </p:nvSpPr>
          <p:spPr>
            <a:xfrm>
              <a:off x="1688432" y="-396118"/>
              <a:ext cx="531371" cy="880878"/>
            </a:xfrm>
            <a:custGeom>
              <a:rect b="b" l="l" r="r" t="t"/>
              <a:pathLst>
                <a:path extrusionOk="0" fill="none" h="8612" w="5195">
                  <a:moveTo>
                    <a:pt x="0" y="8612"/>
                  </a:moveTo>
                  <a:lnTo>
                    <a:pt x="5194" y="1"/>
                  </a:lnTo>
                </a:path>
              </a:pathLst>
            </a:custGeom>
            <a:noFill/>
            <a:ln cap="flat" cmpd="sng" w="19050">
              <a:solidFill>
                <a:schemeClr val="accent6"/>
              </a:solidFill>
              <a:prstDash val="solid"/>
              <a:miter lim="520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0" name="Google Shape;600;p29"/>
            <p:cNvSpPr/>
            <p:nvPr/>
          </p:nvSpPr>
          <p:spPr>
            <a:xfrm>
              <a:off x="1211979" y="-396118"/>
              <a:ext cx="681627" cy="880878"/>
            </a:xfrm>
            <a:custGeom>
              <a:rect b="b" l="l" r="r" t="t"/>
              <a:pathLst>
                <a:path extrusionOk="0" fill="none" h="8612" w="6664">
                  <a:moveTo>
                    <a:pt x="1" y="8612"/>
                  </a:moveTo>
                  <a:lnTo>
                    <a:pt x="6664" y="1"/>
                  </a:lnTo>
                </a:path>
              </a:pathLst>
            </a:custGeom>
            <a:noFill/>
            <a:ln cap="flat" cmpd="sng" w="19050">
              <a:solidFill>
                <a:schemeClr val="accent6"/>
              </a:solidFill>
              <a:prstDash val="solid"/>
              <a:miter lim="520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1" name="Google Shape;601;p29"/>
            <p:cNvSpPr/>
            <p:nvPr/>
          </p:nvSpPr>
          <p:spPr>
            <a:xfrm>
              <a:off x="734503" y="-396118"/>
              <a:ext cx="703005" cy="880878"/>
            </a:xfrm>
            <a:custGeom>
              <a:rect b="b" l="l" r="r" t="t"/>
              <a:pathLst>
                <a:path extrusionOk="0" fill="none" h="8612" w="6873">
                  <a:moveTo>
                    <a:pt x="1" y="8612"/>
                  </a:moveTo>
                  <a:lnTo>
                    <a:pt x="6872" y="1"/>
                  </a:lnTo>
                </a:path>
              </a:pathLst>
            </a:custGeom>
            <a:noFill/>
            <a:ln cap="flat" cmpd="sng" w="19050">
              <a:solidFill>
                <a:schemeClr val="accent6"/>
              </a:solidFill>
              <a:prstDash val="solid"/>
              <a:miter lim="520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2" name="Google Shape;602;p29"/>
            <p:cNvSpPr/>
            <p:nvPr/>
          </p:nvSpPr>
          <p:spPr>
            <a:xfrm>
              <a:off x="4549399" y="-373717"/>
              <a:ext cx="102" cy="858478"/>
            </a:xfrm>
            <a:custGeom>
              <a:rect b="b" l="l" r="r" t="t"/>
              <a:pathLst>
                <a:path extrusionOk="0" fill="none" h="8393" w="1">
                  <a:moveTo>
                    <a:pt x="0" y="0"/>
                  </a:moveTo>
                  <a:lnTo>
                    <a:pt x="0" y="8393"/>
                  </a:lnTo>
                </a:path>
              </a:pathLst>
            </a:custGeom>
            <a:noFill/>
            <a:ln cap="flat" cmpd="sng" w="19050">
              <a:solidFill>
                <a:schemeClr val="accent6"/>
              </a:solidFill>
              <a:prstDash val="solid"/>
              <a:miter lim="520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3" name="Google Shape;603;p29"/>
            <p:cNvSpPr/>
            <p:nvPr/>
          </p:nvSpPr>
          <p:spPr>
            <a:xfrm>
              <a:off x="5025750" y="-373717"/>
              <a:ext cx="102" cy="858478"/>
            </a:xfrm>
            <a:custGeom>
              <a:rect b="b" l="l" r="r" t="t"/>
              <a:pathLst>
                <a:path extrusionOk="0" fill="none" h="8393" w="1">
                  <a:moveTo>
                    <a:pt x="1" y="8393"/>
                  </a:moveTo>
                  <a:lnTo>
                    <a:pt x="1" y="0"/>
                  </a:lnTo>
                </a:path>
              </a:pathLst>
            </a:custGeom>
            <a:noFill/>
            <a:ln cap="flat" cmpd="sng" w="19050">
              <a:solidFill>
                <a:schemeClr val="accent6"/>
              </a:solidFill>
              <a:prstDash val="solid"/>
              <a:miter lim="520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4" name="Google Shape;604;p29"/>
            <p:cNvSpPr/>
            <p:nvPr/>
          </p:nvSpPr>
          <p:spPr>
            <a:xfrm>
              <a:off x="5432341" y="-373717"/>
              <a:ext cx="70986" cy="858478"/>
            </a:xfrm>
            <a:custGeom>
              <a:rect b="b" l="l" r="r" t="t"/>
              <a:pathLst>
                <a:path extrusionOk="0" fill="none" h="8393" w="694">
                  <a:moveTo>
                    <a:pt x="693" y="8393"/>
                  </a:moveTo>
                  <a:lnTo>
                    <a:pt x="1" y="0"/>
                  </a:lnTo>
                </a:path>
              </a:pathLst>
            </a:custGeom>
            <a:noFill/>
            <a:ln cap="flat" cmpd="sng" w="19050">
              <a:solidFill>
                <a:schemeClr val="accent6"/>
              </a:solidFill>
              <a:prstDash val="solid"/>
              <a:miter lim="520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5" name="Google Shape;605;p29"/>
            <p:cNvSpPr/>
            <p:nvPr/>
          </p:nvSpPr>
          <p:spPr>
            <a:xfrm>
              <a:off x="5776537" y="-412075"/>
              <a:ext cx="203138" cy="896835"/>
            </a:xfrm>
            <a:custGeom>
              <a:rect b="b" l="l" r="r" t="t"/>
              <a:pathLst>
                <a:path extrusionOk="0" fill="none" h="8768" w="1986">
                  <a:moveTo>
                    <a:pt x="1" y="0"/>
                  </a:moveTo>
                  <a:lnTo>
                    <a:pt x="1986" y="8768"/>
                  </a:lnTo>
                </a:path>
              </a:pathLst>
            </a:custGeom>
            <a:noFill/>
            <a:ln cap="flat" cmpd="sng" w="19050">
              <a:solidFill>
                <a:schemeClr val="accent6"/>
              </a:solidFill>
              <a:prstDash val="solid"/>
              <a:miter lim="520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6" name="Google Shape;606;p29"/>
            <p:cNvSpPr/>
            <p:nvPr/>
          </p:nvSpPr>
          <p:spPr>
            <a:xfrm>
              <a:off x="6151214" y="-412075"/>
              <a:ext cx="305423" cy="896835"/>
            </a:xfrm>
            <a:custGeom>
              <a:rect b="b" l="l" r="r" t="t"/>
              <a:pathLst>
                <a:path extrusionOk="0" fill="none" h="8768" w="2986">
                  <a:moveTo>
                    <a:pt x="2985" y="8768"/>
                  </a:moveTo>
                  <a:lnTo>
                    <a:pt x="0" y="0"/>
                  </a:lnTo>
                </a:path>
              </a:pathLst>
            </a:custGeom>
            <a:noFill/>
            <a:ln cap="flat" cmpd="sng" w="19050">
              <a:solidFill>
                <a:schemeClr val="accent6"/>
              </a:solidFill>
              <a:prstDash val="solid"/>
              <a:miter lim="520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7" name="Google Shape;607;p29"/>
            <p:cNvSpPr/>
            <p:nvPr/>
          </p:nvSpPr>
          <p:spPr>
            <a:xfrm>
              <a:off x="6543894" y="-396118"/>
              <a:ext cx="389092" cy="880878"/>
            </a:xfrm>
            <a:custGeom>
              <a:rect b="b" l="l" r="r" t="t"/>
              <a:pathLst>
                <a:path extrusionOk="0" fill="none" h="8612" w="3804">
                  <a:moveTo>
                    <a:pt x="3804" y="8612"/>
                  </a:moveTo>
                  <a:lnTo>
                    <a:pt x="1" y="1"/>
                  </a:lnTo>
                </a:path>
              </a:pathLst>
            </a:custGeom>
            <a:noFill/>
            <a:ln cap="flat" cmpd="sng" w="19050">
              <a:solidFill>
                <a:schemeClr val="accent6"/>
              </a:solidFill>
              <a:prstDash val="solid"/>
              <a:miter lim="520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8" name="Google Shape;608;p29"/>
            <p:cNvSpPr/>
            <p:nvPr/>
          </p:nvSpPr>
          <p:spPr>
            <a:xfrm>
              <a:off x="6879088" y="-396118"/>
              <a:ext cx="531371" cy="880878"/>
            </a:xfrm>
            <a:custGeom>
              <a:rect b="b" l="l" r="r" t="t"/>
              <a:pathLst>
                <a:path extrusionOk="0" fill="none" h="8612" w="5195">
                  <a:moveTo>
                    <a:pt x="5194" y="8612"/>
                  </a:moveTo>
                  <a:lnTo>
                    <a:pt x="1" y="1"/>
                  </a:lnTo>
                </a:path>
              </a:pathLst>
            </a:custGeom>
            <a:noFill/>
            <a:ln cap="flat" cmpd="sng" w="19050">
              <a:solidFill>
                <a:schemeClr val="accent6"/>
              </a:solidFill>
              <a:prstDash val="solid"/>
              <a:miter lim="520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9" name="Google Shape;609;p29"/>
            <p:cNvSpPr/>
            <p:nvPr/>
          </p:nvSpPr>
          <p:spPr>
            <a:xfrm>
              <a:off x="7204668" y="-396118"/>
              <a:ext cx="682139" cy="880878"/>
            </a:xfrm>
            <a:custGeom>
              <a:rect b="b" l="l" r="r" t="t"/>
              <a:pathLst>
                <a:path extrusionOk="0" fill="none" h="8612" w="6669">
                  <a:moveTo>
                    <a:pt x="6669" y="8612"/>
                  </a:moveTo>
                  <a:lnTo>
                    <a:pt x="1" y="1"/>
                  </a:lnTo>
                </a:path>
              </a:pathLst>
            </a:custGeom>
            <a:noFill/>
            <a:ln cap="flat" cmpd="sng" w="19050">
              <a:solidFill>
                <a:schemeClr val="accent6"/>
              </a:solidFill>
              <a:prstDash val="solid"/>
              <a:miter lim="520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0" name="Google Shape;610;p29"/>
            <p:cNvSpPr/>
            <p:nvPr/>
          </p:nvSpPr>
          <p:spPr>
            <a:xfrm>
              <a:off x="7661379" y="-396118"/>
              <a:ext cx="702903" cy="880878"/>
            </a:xfrm>
            <a:custGeom>
              <a:rect b="b" l="l" r="r" t="t"/>
              <a:pathLst>
                <a:path extrusionOk="0" fill="none" h="8612" w="6872">
                  <a:moveTo>
                    <a:pt x="6872" y="8612"/>
                  </a:moveTo>
                  <a:lnTo>
                    <a:pt x="0" y="1"/>
                  </a:lnTo>
                </a:path>
              </a:pathLst>
            </a:custGeom>
            <a:noFill/>
            <a:ln cap="flat" cmpd="sng" w="19050">
              <a:solidFill>
                <a:schemeClr val="accent6"/>
              </a:solidFill>
              <a:prstDash val="solid"/>
              <a:miter lim="520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11" name="Google Shape;611;p29"/>
          <p:cNvGrpSpPr/>
          <p:nvPr/>
        </p:nvGrpSpPr>
        <p:grpSpPr>
          <a:xfrm>
            <a:off x="7578393" y="4202822"/>
            <a:ext cx="1184613" cy="940686"/>
            <a:chOff x="7472075" y="4071275"/>
            <a:chExt cx="1341729" cy="1065450"/>
          </a:xfrm>
        </p:grpSpPr>
        <p:sp>
          <p:nvSpPr>
            <p:cNvPr id="612" name="Google Shape;612;p29"/>
            <p:cNvSpPr/>
            <p:nvPr/>
          </p:nvSpPr>
          <p:spPr>
            <a:xfrm>
              <a:off x="8303583" y="4213273"/>
              <a:ext cx="510221" cy="804738"/>
            </a:xfrm>
            <a:custGeom>
              <a:rect b="b" l="l" r="r" t="t"/>
              <a:pathLst>
                <a:path extrusionOk="0" h="12927" w="8196">
                  <a:moveTo>
                    <a:pt x="5085" y="0"/>
                  </a:moveTo>
                  <a:cubicBezTo>
                    <a:pt x="4537" y="0"/>
                    <a:pt x="3994" y="279"/>
                    <a:pt x="3580" y="871"/>
                  </a:cubicBezTo>
                  <a:cubicBezTo>
                    <a:pt x="2605" y="2273"/>
                    <a:pt x="4043" y="4591"/>
                    <a:pt x="3126" y="8066"/>
                  </a:cubicBezTo>
                  <a:cubicBezTo>
                    <a:pt x="2210" y="11535"/>
                    <a:pt x="1" y="12926"/>
                    <a:pt x="1" y="12926"/>
                  </a:cubicBezTo>
                  <a:cubicBezTo>
                    <a:pt x="6653" y="12697"/>
                    <a:pt x="8195" y="3857"/>
                    <a:pt x="7044" y="1465"/>
                  </a:cubicBezTo>
                  <a:cubicBezTo>
                    <a:pt x="6590" y="518"/>
                    <a:pt x="5833" y="0"/>
                    <a:pt x="5085"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3" name="Google Shape;613;p29"/>
            <p:cNvSpPr/>
            <p:nvPr/>
          </p:nvSpPr>
          <p:spPr>
            <a:xfrm>
              <a:off x="8489096" y="4071275"/>
              <a:ext cx="270238" cy="307839"/>
            </a:xfrm>
            <a:custGeom>
              <a:rect b="b" l="l" r="r" t="t"/>
              <a:pathLst>
                <a:path extrusionOk="0" h="4945" w="4341">
                  <a:moveTo>
                    <a:pt x="3201" y="1"/>
                  </a:moveTo>
                  <a:cubicBezTo>
                    <a:pt x="3049" y="1"/>
                    <a:pt x="2847" y="62"/>
                    <a:pt x="2600" y="272"/>
                  </a:cubicBezTo>
                  <a:cubicBezTo>
                    <a:pt x="1985" y="787"/>
                    <a:pt x="1871" y="2199"/>
                    <a:pt x="1871" y="2199"/>
                  </a:cubicBezTo>
                  <a:cubicBezTo>
                    <a:pt x="1" y="2553"/>
                    <a:pt x="120" y="4304"/>
                    <a:pt x="120" y="4304"/>
                  </a:cubicBezTo>
                  <a:cubicBezTo>
                    <a:pt x="480" y="4184"/>
                    <a:pt x="792" y="3944"/>
                    <a:pt x="1001" y="3621"/>
                  </a:cubicBezTo>
                  <a:lnTo>
                    <a:pt x="1001" y="3621"/>
                  </a:lnTo>
                  <a:cubicBezTo>
                    <a:pt x="798" y="4340"/>
                    <a:pt x="1194" y="4945"/>
                    <a:pt x="1194" y="4945"/>
                  </a:cubicBezTo>
                  <a:cubicBezTo>
                    <a:pt x="1892" y="4528"/>
                    <a:pt x="2017" y="3502"/>
                    <a:pt x="2017" y="3502"/>
                  </a:cubicBezTo>
                  <a:cubicBezTo>
                    <a:pt x="2105" y="4481"/>
                    <a:pt x="2824" y="4710"/>
                    <a:pt x="2824" y="4710"/>
                  </a:cubicBezTo>
                  <a:cubicBezTo>
                    <a:pt x="3236" y="4127"/>
                    <a:pt x="3116" y="3288"/>
                    <a:pt x="3116" y="3288"/>
                  </a:cubicBezTo>
                  <a:lnTo>
                    <a:pt x="3116" y="3288"/>
                  </a:lnTo>
                  <a:cubicBezTo>
                    <a:pt x="3392" y="4033"/>
                    <a:pt x="4340" y="4210"/>
                    <a:pt x="4340" y="4210"/>
                  </a:cubicBezTo>
                  <a:cubicBezTo>
                    <a:pt x="4059" y="2350"/>
                    <a:pt x="2194" y="2152"/>
                    <a:pt x="2194" y="2152"/>
                  </a:cubicBezTo>
                  <a:cubicBezTo>
                    <a:pt x="2256" y="1678"/>
                    <a:pt x="2413" y="1215"/>
                    <a:pt x="2652" y="803"/>
                  </a:cubicBezTo>
                  <a:cubicBezTo>
                    <a:pt x="2840" y="481"/>
                    <a:pt x="3069" y="401"/>
                    <a:pt x="3253" y="401"/>
                  </a:cubicBezTo>
                  <a:cubicBezTo>
                    <a:pt x="3283" y="401"/>
                    <a:pt x="3312" y="403"/>
                    <a:pt x="3340" y="407"/>
                  </a:cubicBezTo>
                  <a:cubicBezTo>
                    <a:pt x="3350" y="408"/>
                    <a:pt x="3360" y="409"/>
                    <a:pt x="3369" y="409"/>
                  </a:cubicBezTo>
                  <a:cubicBezTo>
                    <a:pt x="3401" y="409"/>
                    <a:pt x="3432" y="402"/>
                    <a:pt x="3460" y="386"/>
                  </a:cubicBezTo>
                  <a:cubicBezTo>
                    <a:pt x="3527" y="350"/>
                    <a:pt x="3564" y="277"/>
                    <a:pt x="3553" y="204"/>
                  </a:cubicBezTo>
                  <a:cubicBezTo>
                    <a:pt x="3548" y="178"/>
                    <a:pt x="3538" y="152"/>
                    <a:pt x="3522" y="131"/>
                  </a:cubicBezTo>
                  <a:cubicBezTo>
                    <a:pt x="3507" y="110"/>
                    <a:pt x="3491" y="89"/>
                    <a:pt x="3465" y="74"/>
                  </a:cubicBezTo>
                  <a:cubicBezTo>
                    <a:pt x="3410" y="39"/>
                    <a:pt x="3321" y="1"/>
                    <a:pt x="3201"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4" name="Google Shape;614;p29"/>
            <p:cNvSpPr/>
            <p:nvPr/>
          </p:nvSpPr>
          <p:spPr>
            <a:xfrm>
              <a:off x="7769082" y="4284427"/>
              <a:ext cx="636096" cy="710861"/>
            </a:xfrm>
            <a:custGeom>
              <a:rect b="b" l="l" r="r" t="t"/>
              <a:pathLst>
                <a:path extrusionOk="0" h="11419" w="10218">
                  <a:moveTo>
                    <a:pt x="2378" y="0"/>
                  </a:moveTo>
                  <a:cubicBezTo>
                    <a:pt x="1478" y="0"/>
                    <a:pt x="683" y="752"/>
                    <a:pt x="455" y="1974"/>
                  </a:cubicBezTo>
                  <a:cubicBezTo>
                    <a:pt x="1" y="4372"/>
                    <a:pt x="3135" y="11418"/>
                    <a:pt x="8659" y="11418"/>
                  </a:cubicBezTo>
                  <a:cubicBezTo>
                    <a:pt x="9159" y="11418"/>
                    <a:pt x="9679" y="11360"/>
                    <a:pt x="10217" y="11236"/>
                  </a:cubicBezTo>
                  <a:cubicBezTo>
                    <a:pt x="10217" y="11236"/>
                    <a:pt x="7727" y="10465"/>
                    <a:pt x="5940" y="7340"/>
                  </a:cubicBezTo>
                  <a:cubicBezTo>
                    <a:pt x="4159" y="4219"/>
                    <a:pt x="4956" y="1609"/>
                    <a:pt x="3648" y="510"/>
                  </a:cubicBezTo>
                  <a:cubicBezTo>
                    <a:pt x="3233" y="161"/>
                    <a:pt x="2794" y="0"/>
                    <a:pt x="2378"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5" name="Google Shape;615;p29"/>
            <p:cNvSpPr/>
            <p:nvPr/>
          </p:nvSpPr>
          <p:spPr>
            <a:xfrm>
              <a:off x="7771074" y="4167268"/>
              <a:ext cx="272479" cy="278642"/>
            </a:xfrm>
            <a:custGeom>
              <a:rect b="b" l="l" r="r" t="t"/>
              <a:pathLst>
                <a:path extrusionOk="0" h="4476" w="4377">
                  <a:moveTo>
                    <a:pt x="460" y="1"/>
                  </a:moveTo>
                  <a:cubicBezTo>
                    <a:pt x="244" y="1"/>
                    <a:pt x="118" y="94"/>
                    <a:pt x="53" y="162"/>
                  </a:cubicBezTo>
                  <a:cubicBezTo>
                    <a:pt x="16" y="204"/>
                    <a:pt x="1" y="256"/>
                    <a:pt x="6" y="308"/>
                  </a:cubicBezTo>
                  <a:cubicBezTo>
                    <a:pt x="11" y="386"/>
                    <a:pt x="68" y="449"/>
                    <a:pt x="141" y="464"/>
                  </a:cubicBezTo>
                  <a:cubicBezTo>
                    <a:pt x="156" y="466"/>
                    <a:pt x="172" y="467"/>
                    <a:pt x="187" y="467"/>
                  </a:cubicBezTo>
                  <a:cubicBezTo>
                    <a:pt x="213" y="467"/>
                    <a:pt x="238" y="464"/>
                    <a:pt x="261" y="454"/>
                  </a:cubicBezTo>
                  <a:cubicBezTo>
                    <a:pt x="329" y="423"/>
                    <a:pt x="410" y="401"/>
                    <a:pt x="500" y="401"/>
                  </a:cubicBezTo>
                  <a:cubicBezTo>
                    <a:pt x="653" y="401"/>
                    <a:pt x="834" y="464"/>
                    <a:pt x="1027" y="657"/>
                  </a:cubicBezTo>
                  <a:cubicBezTo>
                    <a:pt x="1371" y="996"/>
                    <a:pt x="1636" y="1397"/>
                    <a:pt x="1819" y="1840"/>
                  </a:cubicBezTo>
                  <a:cubicBezTo>
                    <a:pt x="1819" y="1840"/>
                    <a:pt x="68" y="2512"/>
                    <a:pt x="277" y="4387"/>
                  </a:cubicBezTo>
                  <a:cubicBezTo>
                    <a:pt x="277" y="4387"/>
                    <a:pt x="1141" y="3965"/>
                    <a:pt x="1220" y="3173"/>
                  </a:cubicBezTo>
                  <a:cubicBezTo>
                    <a:pt x="1220" y="3173"/>
                    <a:pt x="1319" y="4017"/>
                    <a:pt x="1866" y="4476"/>
                  </a:cubicBezTo>
                  <a:cubicBezTo>
                    <a:pt x="1866" y="4476"/>
                    <a:pt x="2506" y="4075"/>
                    <a:pt x="2340" y="3106"/>
                  </a:cubicBezTo>
                  <a:lnTo>
                    <a:pt x="2340" y="3106"/>
                  </a:lnTo>
                  <a:cubicBezTo>
                    <a:pt x="2340" y="3106"/>
                    <a:pt x="2725" y="4059"/>
                    <a:pt x="3507" y="4288"/>
                  </a:cubicBezTo>
                  <a:cubicBezTo>
                    <a:pt x="3507" y="4288"/>
                    <a:pt x="3731" y="3601"/>
                    <a:pt x="3350" y="2960"/>
                  </a:cubicBezTo>
                  <a:lnTo>
                    <a:pt x="3350" y="2960"/>
                  </a:lnTo>
                  <a:cubicBezTo>
                    <a:pt x="3637" y="3215"/>
                    <a:pt x="3996" y="3366"/>
                    <a:pt x="4377" y="3387"/>
                  </a:cubicBezTo>
                  <a:cubicBezTo>
                    <a:pt x="4377" y="3387"/>
                    <a:pt x="4069" y="1795"/>
                    <a:pt x="2363" y="1795"/>
                  </a:cubicBezTo>
                  <a:cubicBezTo>
                    <a:pt x="2293" y="1795"/>
                    <a:pt x="2221" y="1798"/>
                    <a:pt x="2147" y="1803"/>
                  </a:cubicBezTo>
                  <a:cubicBezTo>
                    <a:pt x="2147" y="1803"/>
                    <a:pt x="1673" y="470"/>
                    <a:pt x="949" y="126"/>
                  </a:cubicBezTo>
                  <a:cubicBezTo>
                    <a:pt x="750" y="34"/>
                    <a:pt x="589" y="1"/>
                    <a:pt x="460"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6" name="Google Shape;616;p29"/>
            <p:cNvSpPr/>
            <p:nvPr/>
          </p:nvSpPr>
          <p:spPr>
            <a:xfrm>
              <a:off x="8027306" y="4290403"/>
              <a:ext cx="517692" cy="657635"/>
            </a:xfrm>
            <a:custGeom>
              <a:rect b="b" l="l" r="r" t="t"/>
              <a:pathLst>
                <a:path extrusionOk="0" h="10564" w="8316">
                  <a:moveTo>
                    <a:pt x="5960" y="1"/>
                  </a:moveTo>
                  <a:cubicBezTo>
                    <a:pt x="5551" y="1"/>
                    <a:pt x="5129" y="179"/>
                    <a:pt x="4756" y="565"/>
                  </a:cubicBezTo>
                  <a:cubicBezTo>
                    <a:pt x="3720" y="1643"/>
                    <a:pt x="4652" y="3847"/>
                    <a:pt x="3381" y="6733"/>
                  </a:cubicBezTo>
                  <a:cubicBezTo>
                    <a:pt x="2105" y="9619"/>
                    <a:pt x="0" y="10515"/>
                    <a:pt x="0" y="10515"/>
                  </a:cubicBezTo>
                  <a:cubicBezTo>
                    <a:pt x="265" y="10548"/>
                    <a:pt x="523" y="10564"/>
                    <a:pt x="775" y="10564"/>
                  </a:cubicBezTo>
                  <a:cubicBezTo>
                    <a:pt x="6025" y="10564"/>
                    <a:pt x="8315" y="3683"/>
                    <a:pt x="7679" y="1555"/>
                  </a:cubicBezTo>
                  <a:cubicBezTo>
                    <a:pt x="7385" y="575"/>
                    <a:pt x="6693" y="1"/>
                    <a:pt x="5960"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7" name="Google Shape;617;p29"/>
            <p:cNvSpPr/>
            <p:nvPr/>
          </p:nvSpPr>
          <p:spPr>
            <a:xfrm>
              <a:off x="8287397" y="4177727"/>
              <a:ext cx="229027" cy="251313"/>
            </a:xfrm>
            <a:custGeom>
              <a:rect b="b" l="l" r="r" t="t"/>
              <a:pathLst>
                <a:path extrusionOk="0" h="4037" w="3679">
                  <a:moveTo>
                    <a:pt x="3179" y="1"/>
                  </a:moveTo>
                  <a:cubicBezTo>
                    <a:pt x="3056" y="1"/>
                    <a:pt x="2899" y="41"/>
                    <a:pt x="2704" y="161"/>
                  </a:cubicBezTo>
                  <a:cubicBezTo>
                    <a:pt x="2100" y="520"/>
                    <a:pt x="1808" y="1729"/>
                    <a:pt x="1808" y="1729"/>
                  </a:cubicBezTo>
                  <a:cubicBezTo>
                    <a:pt x="141" y="1776"/>
                    <a:pt x="0" y="3313"/>
                    <a:pt x="0" y="3313"/>
                  </a:cubicBezTo>
                  <a:cubicBezTo>
                    <a:pt x="334" y="3261"/>
                    <a:pt x="636" y="3094"/>
                    <a:pt x="860" y="2844"/>
                  </a:cubicBezTo>
                  <a:lnTo>
                    <a:pt x="860" y="2844"/>
                  </a:lnTo>
                  <a:cubicBezTo>
                    <a:pt x="698" y="3219"/>
                    <a:pt x="693" y="3641"/>
                    <a:pt x="844" y="4016"/>
                  </a:cubicBezTo>
                  <a:cubicBezTo>
                    <a:pt x="1506" y="3750"/>
                    <a:pt x="1756" y="2881"/>
                    <a:pt x="1756" y="2880"/>
                  </a:cubicBezTo>
                  <a:lnTo>
                    <a:pt x="1756" y="2880"/>
                  </a:lnTo>
                  <a:cubicBezTo>
                    <a:pt x="1698" y="3740"/>
                    <a:pt x="2292" y="4037"/>
                    <a:pt x="2292" y="4037"/>
                  </a:cubicBezTo>
                  <a:cubicBezTo>
                    <a:pt x="2730" y="3584"/>
                    <a:pt x="2740" y="2844"/>
                    <a:pt x="2740" y="2844"/>
                  </a:cubicBezTo>
                  <a:cubicBezTo>
                    <a:pt x="2871" y="3526"/>
                    <a:pt x="3673" y="3813"/>
                    <a:pt x="3673" y="3813"/>
                  </a:cubicBezTo>
                  <a:cubicBezTo>
                    <a:pt x="3678" y="2156"/>
                    <a:pt x="2094" y="1729"/>
                    <a:pt x="2094" y="1729"/>
                  </a:cubicBezTo>
                  <a:cubicBezTo>
                    <a:pt x="2214" y="1328"/>
                    <a:pt x="2412" y="948"/>
                    <a:pt x="2678" y="625"/>
                  </a:cubicBezTo>
                  <a:cubicBezTo>
                    <a:pt x="2849" y="413"/>
                    <a:pt x="3022" y="349"/>
                    <a:pt x="3167" y="349"/>
                  </a:cubicBezTo>
                  <a:cubicBezTo>
                    <a:pt x="3224" y="349"/>
                    <a:pt x="3278" y="360"/>
                    <a:pt x="3324" y="375"/>
                  </a:cubicBezTo>
                  <a:cubicBezTo>
                    <a:pt x="3342" y="382"/>
                    <a:pt x="3360" y="386"/>
                    <a:pt x="3379" y="386"/>
                  </a:cubicBezTo>
                  <a:cubicBezTo>
                    <a:pt x="3397" y="386"/>
                    <a:pt x="3415" y="382"/>
                    <a:pt x="3433" y="375"/>
                  </a:cubicBezTo>
                  <a:cubicBezTo>
                    <a:pt x="3496" y="354"/>
                    <a:pt x="3537" y="296"/>
                    <a:pt x="3537" y="229"/>
                  </a:cubicBezTo>
                  <a:cubicBezTo>
                    <a:pt x="3537" y="208"/>
                    <a:pt x="3532" y="182"/>
                    <a:pt x="3522" y="161"/>
                  </a:cubicBezTo>
                  <a:cubicBezTo>
                    <a:pt x="3517" y="140"/>
                    <a:pt x="3501" y="124"/>
                    <a:pt x="3480" y="109"/>
                  </a:cubicBezTo>
                  <a:cubicBezTo>
                    <a:pt x="3426" y="60"/>
                    <a:pt x="3328" y="1"/>
                    <a:pt x="3179"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8" name="Google Shape;618;p29"/>
            <p:cNvSpPr/>
            <p:nvPr/>
          </p:nvSpPr>
          <p:spPr>
            <a:xfrm>
              <a:off x="8317216" y="4444540"/>
              <a:ext cx="177108" cy="381795"/>
            </a:xfrm>
            <a:custGeom>
              <a:rect b="b" l="l" r="r" t="t"/>
              <a:pathLst>
                <a:path extrusionOk="0" h="6133" w="2845">
                  <a:moveTo>
                    <a:pt x="2532" y="1"/>
                  </a:moveTo>
                  <a:cubicBezTo>
                    <a:pt x="2532" y="1"/>
                    <a:pt x="2188" y="3272"/>
                    <a:pt x="0" y="6133"/>
                  </a:cubicBezTo>
                  <a:cubicBezTo>
                    <a:pt x="0" y="6133"/>
                    <a:pt x="2725" y="3226"/>
                    <a:pt x="2845" y="1"/>
                  </a:cubicBezTo>
                  <a:close/>
                </a:path>
              </a:pathLst>
            </a:custGeom>
            <a:solidFill>
              <a:srgbClr val="95C1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9" name="Google Shape;619;p29"/>
            <p:cNvSpPr/>
            <p:nvPr/>
          </p:nvSpPr>
          <p:spPr>
            <a:xfrm>
              <a:off x="8136248" y="4402520"/>
              <a:ext cx="517381" cy="657698"/>
            </a:xfrm>
            <a:custGeom>
              <a:rect b="b" l="l" r="r" t="t"/>
              <a:pathLst>
                <a:path extrusionOk="0" h="10565" w="8311">
                  <a:moveTo>
                    <a:pt x="5959" y="1"/>
                  </a:moveTo>
                  <a:cubicBezTo>
                    <a:pt x="5550" y="1"/>
                    <a:pt x="5129" y="180"/>
                    <a:pt x="4757" y="566"/>
                  </a:cubicBezTo>
                  <a:cubicBezTo>
                    <a:pt x="3715" y="1645"/>
                    <a:pt x="4647" y="3843"/>
                    <a:pt x="3376" y="6729"/>
                  </a:cubicBezTo>
                  <a:cubicBezTo>
                    <a:pt x="2105" y="9615"/>
                    <a:pt x="1" y="10517"/>
                    <a:pt x="1" y="10517"/>
                  </a:cubicBezTo>
                  <a:cubicBezTo>
                    <a:pt x="264" y="10549"/>
                    <a:pt x="520" y="10565"/>
                    <a:pt x="770" y="10565"/>
                  </a:cubicBezTo>
                  <a:cubicBezTo>
                    <a:pt x="6018" y="10565"/>
                    <a:pt x="8311" y="3684"/>
                    <a:pt x="7674" y="1551"/>
                  </a:cubicBezTo>
                  <a:cubicBezTo>
                    <a:pt x="7380" y="572"/>
                    <a:pt x="6690" y="1"/>
                    <a:pt x="5959"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0" name="Google Shape;620;p29"/>
            <p:cNvSpPr/>
            <p:nvPr/>
          </p:nvSpPr>
          <p:spPr>
            <a:xfrm>
              <a:off x="8396339" y="4289781"/>
              <a:ext cx="229027" cy="251189"/>
            </a:xfrm>
            <a:custGeom>
              <a:rect b="b" l="l" r="r" t="t"/>
              <a:pathLst>
                <a:path extrusionOk="0" h="4035" w="3679">
                  <a:moveTo>
                    <a:pt x="3178" y="0"/>
                  </a:moveTo>
                  <a:cubicBezTo>
                    <a:pt x="3054" y="0"/>
                    <a:pt x="2895" y="40"/>
                    <a:pt x="2699" y="158"/>
                  </a:cubicBezTo>
                  <a:cubicBezTo>
                    <a:pt x="2095" y="523"/>
                    <a:pt x="1803" y="1726"/>
                    <a:pt x="1803" y="1726"/>
                  </a:cubicBezTo>
                  <a:cubicBezTo>
                    <a:pt x="141" y="1778"/>
                    <a:pt x="1" y="3315"/>
                    <a:pt x="1" y="3315"/>
                  </a:cubicBezTo>
                  <a:cubicBezTo>
                    <a:pt x="329" y="3258"/>
                    <a:pt x="631" y="3096"/>
                    <a:pt x="855" y="2846"/>
                  </a:cubicBezTo>
                  <a:lnTo>
                    <a:pt x="855" y="2846"/>
                  </a:lnTo>
                  <a:cubicBezTo>
                    <a:pt x="699" y="3221"/>
                    <a:pt x="693" y="3638"/>
                    <a:pt x="839" y="4018"/>
                  </a:cubicBezTo>
                  <a:cubicBezTo>
                    <a:pt x="1501" y="3748"/>
                    <a:pt x="1751" y="2878"/>
                    <a:pt x="1751" y="2878"/>
                  </a:cubicBezTo>
                  <a:lnTo>
                    <a:pt x="1751" y="2878"/>
                  </a:lnTo>
                  <a:cubicBezTo>
                    <a:pt x="1694" y="3742"/>
                    <a:pt x="2288" y="4034"/>
                    <a:pt x="2288" y="4034"/>
                  </a:cubicBezTo>
                  <a:cubicBezTo>
                    <a:pt x="2725" y="3586"/>
                    <a:pt x="2736" y="2846"/>
                    <a:pt x="2736" y="2846"/>
                  </a:cubicBezTo>
                  <a:cubicBezTo>
                    <a:pt x="2871" y="3529"/>
                    <a:pt x="3668" y="3815"/>
                    <a:pt x="3668" y="3815"/>
                  </a:cubicBezTo>
                  <a:cubicBezTo>
                    <a:pt x="3679" y="2159"/>
                    <a:pt x="2090" y="1731"/>
                    <a:pt x="2090" y="1731"/>
                  </a:cubicBezTo>
                  <a:cubicBezTo>
                    <a:pt x="2209" y="1325"/>
                    <a:pt x="2407" y="950"/>
                    <a:pt x="2673" y="622"/>
                  </a:cubicBezTo>
                  <a:cubicBezTo>
                    <a:pt x="2847" y="414"/>
                    <a:pt x="3019" y="352"/>
                    <a:pt x="3164" y="352"/>
                  </a:cubicBezTo>
                  <a:cubicBezTo>
                    <a:pt x="3222" y="352"/>
                    <a:pt x="3276" y="362"/>
                    <a:pt x="3324" y="377"/>
                  </a:cubicBezTo>
                  <a:cubicBezTo>
                    <a:pt x="3340" y="382"/>
                    <a:pt x="3357" y="385"/>
                    <a:pt x="3374" y="385"/>
                  </a:cubicBezTo>
                  <a:cubicBezTo>
                    <a:pt x="3392" y="385"/>
                    <a:pt x="3410" y="382"/>
                    <a:pt x="3428" y="377"/>
                  </a:cubicBezTo>
                  <a:cubicBezTo>
                    <a:pt x="3491" y="356"/>
                    <a:pt x="3533" y="294"/>
                    <a:pt x="3533" y="231"/>
                  </a:cubicBezTo>
                  <a:cubicBezTo>
                    <a:pt x="3533" y="205"/>
                    <a:pt x="3527" y="184"/>
                    <a:pt x="3522" y="163"/>
                  </a:cubicBezTo>
                  <a:cubicBezTo>
                    <a:pt x="3512" y="143"/>
                    <a:pt x="3496" y="122"/>
                    <a:pt x="3481" y="106"/>
                  </a:cubicBezTo>
                  <a:cubicBezTo>
                    <a:pt x="3427" y="58"/>
                    <a:pt x="3327" y="0"/>
                    <a:pt x="3178"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1" name="Google Shape;621;p29"/>
            <p:cNvSpPr/>
            <p:nvPr/>
          </p:nvSpPr>
          <p:spPr>
            <a:xfrm>
              <a:off x="7976010" y="4388202"/>
              <a:ext cx="430476" cy="678739"/>
            </a:xfrm>
            <a:custGeom>
              <a:rect b="b" l="l" r="r" t="t"/>
              <a:pathLst>
                <a:path extrusionOk="0" h="10903" w="6915">
                  <a:moveTo>
                    <a:pt x="2625" y="1"/>
                  </a:moveTo>
                  <a:cubicBezTo>
                    <a:pt x="1995" y="1"/>
                    <a:pt x="1357" y="440"/>
                    <a:pt x="975" y="1239"/>
                  </a:cubicBezTo>
                  <a:cubicBezTo>
                    <a:pt x="1" y="3255"/>
                    <a:pt x="1303" y="10715"/>
                    <a:pt x="6914" y="10903"/>
                  </a:cubicBezTo>
                  <a:cubicBezTo>
                    <a:pt x="6914" y="10903"/>
                    <a:pt x="5054" y="9736"/>
                    <a:pt x="4278" y="6803"/>
                  </a:cubicBezTo>
                  <a:cubicBezTo>
                    <a:pt x="3502" y="3870"/>
                    <a:pt x="4721" y="1922"/>
                    <a:pt x="3893" y="739"/>
                  </a:cubicBezTo>
                  <a:cubicBezTo>
                    <a:pt x="3544" y="237"/>
                    <a:pt x="3087" y="1"/>
                    <a:pt x="2625"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2" name="Google Shape;622;p29"/>
            <p:cNvSpPr/>
            <p:nvPr/>
          </p:nvSpPr>
          <p:spPr>
            <a:xfrm>
              <a:off x="8022077" y="4268864"/>
              <a:ext cx="227720" cy="259406"/>
            </a:xfrm>
            <a:custGeom>
              <a:rect b="b" l="l" r="r" t="t"/>
              <a:pathLst>
                <a:path extrusionOk="0" h="4167" w="3658">
                  <a:moveTo>
                    <a:pt x="958" y="1"/>
                  </a:moveTo>
                  <a:cubicBezTo>
                    <a:pt x="858" y="1"/>
                    <a:pt x="783" y="32"/>
                    <a:pt x="735" y="62"/>
                  </a:cubicBezTo>
                  <a:cubicBezTo>
                    <a:pt x="714" y="77"/>
                    <a:pt x="699" y="93"/>
                    <a:pt x="688" y="109"/>
                  </a:cubicBezTo>
                  <a:cubicBezTo>
                    <a:pt x="678" y="130"/>
                    <a:pt x="668" y="150"/>
                    <a:pt x="668" y="171"/>
                  </a:cubicBezTo>
                  <a:cubicBezTo>
                    <a:pt x="657" y="234"/>
                    <a:pt x="688" y="296"/>
                    <a:pt x="746" y="328"/>
                  </a:cubicBezTo>
                  <a:cubicBezTo>
                    <a:pt x="765" y="339"/>
                    <a:pt x="791" y="345"/>
                    <a:pt x="818" y="345"/>
                  </a:cubicBezTo>
                  <a:cubicBezTo>
                    <a:pt x="826" y="345"/>
                    <a:pt x="836" y="344"/>
                    <a:pt x="845" y="343"/>
                  </a:cubicBezTo>
                  <a:cubicBezTo>
                    <a:pt x="868" y="340"/>
                    <a:pt x="892" y="338"/>
                    <a:pt x="917" y="338"/>
                  </a:cubicBezTo>
                  <a:cubicBezTo>
                    <a:pt x="1071" y="338"/>
                    <a:pt x="1262" y="404"/>
                    <a:pt x="1423" y="677"/>
                  </a:cubicBezTo>
                  <a:cubicBezTo>
                    <a:pt x="1626" y="1026"/>
                    <a:pt x="1756" y="1416"/>
                    <a:pt x="1814" y="1817"/>
                  </a:cubicBezTo>
                  <a:cubicBezTo>
                    <a:pt x="1814" y="1817"/>
                    <a:pt x="240" y="1984"/>
                    <a:pt x="1" y="3552"/>
                  </a:cubicBezTo>
                  <a:cubicBezTo>
                    <a:pt x="1" y="3552"/>
                    <a:pt x="803" y="3401"/>
                    <a:pt x="1032" y="2771"/>
                  </a:cubicBezTo>
                  <a:lnTo>
                    <a:pt x="1032" y="2771"/>
                  </a:lnTo>
                  <a:cubicBezTo>
                    <a:pt x="1032" y="2771"/>
                    <a:pt x="928" y="3479"/>
                    <a:pt x="1277" y="3969"/>
                  </a:cubicBezTo>
                  <a:cubicBezTo>
                    <a:pt x="1277" y="3969"/>
                    <a:pt x="1887" y="3781"/>
                    <a:pt x="1960" y="2953"/>
                  </a:cubicBezTo>
                  <a:cubicBezTo>
                    <a:pt x="1960" y="2953"/>
                    <a:pt x="2069" y="3818"/>
                    <a:pt x="2652" y="4167"/>
                  </a:cubicBezTo>
                  <a:cubicBezTo>
                    <a:pt x="2850" y="3828"/>
                    <a:pt x="2913" y="3427"/>
                    <a:pt x="2819" y="3052"/>
                  </a:cubicBezTo>
                  <a:lnTo>
                    <a:pt x="2819" y="3052"/>
                  </a:lnTo>
                  <a:cubicBezTo>
                    <a:pt x="2991" y="3323"/>
                    <a:pt x="3252" y="3521"/>
                    <a:pt x="3559" y="3625"/>
                  </a:cubicBezTo>
                  <a:cubicBezTo>
                    <a:pt x="3559" y="3625"/>
                    <a:pt x="3658" y="2156"/>
                    <a:pt x="2085" y="1854"/>
                  </a:cubicBezTo>
                  <a:cubicBezTo>
                    <a:pt x="2085" y="1854"/>
                    <a:pt x="1991" y="666"/>
                    <a:pt x="1470" y="229"/>
                  </a:cubicBezTo>
                  <a:cubicBezTo>
                    <a:pt x="1259" y="53"/>
                    <a:pt x="1088" y="1"/>
                    <a:pt x="958"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3" name="Google Shape;623;p29"/>
            <p:cNvSpPr/>
            <p:nvPr/>
          </p:nvSpPr>
          <p:spPr>
            <a:xfrm>
              <a:off x="7602743" y="4378304"/>
              <a:ext cx="349984" cy="751886"/>
            </a:xfrm>
            <a:custGeom>
              <a:rect b="b" l="l" r="r" t="t"/>
              <a:pathLst>
                <a:path extrusionOk="0" h="12078" w="5622">
                  <a:moveTo>
                    <a:pt x="2064" y="1"/>
                  </a:moveTo>
                  <a:cubicBezTo>
                    <a:pt x="1460" y="1"/>
                    <a:pt x="909" y="359"/>
                    <a:pt x="621" y="1086"/>
                  </a:cubicBezTo>
                  <a:cubicBezTo>
                    <a:pt x="68" y="2477"/>
                    <a:pt x="1767" y="4159"/>
                    <a:pt x="1683" y="7306"/>
                  </a:cubicBezTo>
                  <a:cubicBezTo>
                    <a:pt x="1605" y="10452"/>
                    <a:pt x="1" y="12078"/>
                    <a:pt x="1" y="12078"/>
                  </a:cubicBezTo>
                  <a:cubicBezTo>
                    <a:pt x="5622" y="10546"/>
                    <a:pt x="5153" y="2706"/>
                    <a:pt x="3689" y="893"/>
                  </a:cubicBezTo>
                  <a:cubicBezTo>
                    <a:pt x="3211" y="301"/>
                    <a:pt x="2616" y="1"/>
                    <a:pt x="2064"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4" name="Google Shape;624;p29"/>
            <p:cNvSpPr/>
            <p:nvPr/>
          </p:nvSpPr>
          <p:spPr>
            <a:xfrm>
              <a:off x="7602121" y="4245706"/>
              <a:ext cx="251064" cy="288105"/>
            </a:xfrm>
            <a:custGeom>
              <a:rect b="b" l="l" r="r" t="t"/>
              <a:pathLst>
                <a:path extrusionOk="0" h="4628" w="4033">
                  <a:moveTo>
                    <a:pt x="2317" y="0"/>
                  </a:moveTo>
                  <a:cubicBezTo>
                    <a:pt x="2173" y="0"/>
                    <a:pt x="1968" y="70"/>
                    <a:pt x="1751" y="366"/>
                  </a:cubicBezTo>
                  <a:cubicBezTo>
                    <a:pt x="1329" y="929"/>
                    <a:pt x="1522" y="2153"/>
                    <a:pt x="1522" y="2153"/>
                  </a:cubicBezTo>
                  <a:cubicBezTo>
                    <a:pt x="0" y="2830"/>
                    <a:pt x="448" y="4299"/>
                    <a:pt x="448" y="4299"/>
                  </a:cubicBezTo>
                  <a:cubicBezTo>
                    <a:pt x="735" y="4122"/>
                    <a:pt x="948" y="3856"/>
                    <a:pt x="1063" y="3539"/>
                  </a:cubicBezTo>
                  <a:lnTo>
                    <a:pt x="1063" y="3539"/>
                  </a:lnTo>
                  <a:cubicBezTo>
                    <a:pt x="1058" y="3945"/>
                    <a:pt x="1214" y="4336"/>
                    <a:pt x="1495" y="4628"/>
                  </a:cubicBezTo>
                  <a:cubicBezTo>
                    <a:pt x="2006" y="4133"/>
                    <a:pt x="1907" y="3232"/>
                    <a:pt x="1907" y="3231"/>
                  </a:cubicBezTo>
                  <a:lnTo>
                    <a:pt x="1907" y="3231"/>
                  </a:lnTo>
                  <a:cubicBezTo>
                    <a:pt x="2183" y="4049"/>
                    <a:pt x="2845" y="4096"/>
                    <a:pt x="2845" y="4096"/>
                  </a:cubicBezTo>
                  <a:cubicBezTo>
                    <a:pt x="3074" y="3518"/>
                    <a:pt x="2803" y="2825"/>
                    <a:pt x="2803" y="2825"/>
                  </a:cubicBezTo>
                  <a:lnTo>
                    <a:pt x="2803" y="2825"/>
                  </a:lnTo>
                  <a:cubicBezTo>
                    <a:pt x="3140" y="3336"/>
                    <a:pt x="3829" y="3367"/>
                    <a:pt x="3996" y="3367"/>
                  </a:cubicBezTo>
                  <a:cubicBezTo>
                    <a:pt x="4019" y="3367"/>
                    <a:pt x="4033" y="3367"/>
                    <a:pt x="4033" y="3367"/>
                  </a:cubicBezTo>
                  <a:cubicBezTo>
                    <a:pt x="3546" y="2168"/>
                    <a:pt x="2438" y="2039"/>
                    <a:pt x="1986" y="2039"/>
                  </a:cubicBezTo>
                  <a:cubicBezTo>
                    <a:pt x="1862" y="2039"/>
                    <a:pt x="1787" y="2049"/>
                    <a:pt x="1787" y="2049"/>
                  </a:cubicBezTo>
                  <a:cubicBezTo>
                    <a:pt x="1746" y="1627"/>
                    <a:pt x="1782" y="1205"/>
                    <a:pt x="1907" y="804"/>
                  </a:cubicBezTo>
                  <a:cubicBezTo>
                    <a:pt x="2016" y="439"/>
                    <a:pt x="2240" y="345"/>
                    <a:pt x="2412" y="330"/>
                  </a:cubicBezTo>
                  <a:cubicBezTo>
                    <a:pt x="2449" y="330"/>
                    <a:pt x="2480" y="314"/>
                    <a:pt x="2511" y="288"/>
                  </a:cubicBezTo>
                  <a:cubicBezTo>
                    <a:pt x="2558" y="246"/>
                    <a:pt x="2574" y="173"/>
                    <a:pt x="2553" y="116"/>
                  </a:cubicBezTo>
                  <a:cubicBezTo>
                    <a:pt x="2543" y="95"/>
                    <a:pt x="2527" y="74"/>
                    <a:pt x="2511" y="59"/>
                  </a:cubicBezTo>
                  <a:cubicBezTo>
                    <a:pt x="2496" y="43"/>
                    <a:pt x="2475" y="33"/>
                    <a:pt x="2454" y="22"/>
                  </a:cubicBezTo>
                  <a:cubicBezTo>
                    <a:pt x="2419" y="11"/>
                    <a:pt x="2372" y="0"/>
                    <a:pt x="231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5" name="Google Shape;625;p29"/>
            <p:cNvSpPr/>
            <p:nvPr/>
          </p:nvSpPr>
          <p:spPr>
            <a:xfrm>
              <a:off x="7472075" y="4614178"/>
              <a:ext cx="1273935" cy="184267"/>
            </a:xfrm>
            <a:custGeom>
              <a:rect b="b" l="l" r="r" t="t"/>
              <a:pathLst>
                <a:path extrusionOk="0" h="2960" w="20464">
                  <a:moveTo>
                    <a:pt x="0" y="0"/>
                  </a:moveTo>
                  <a:lnTo>
                    <a:pt x="0" y="2960"/>
                  </a:lnTo>
                  <a:lnTo>
                    <a:pt x="20463" y="2960"/>
                  </a:lnTo>
                  <a:lnTo>
                    <a:pt x="20463"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6" name="Google Shape;626;p29"/>
            <p:cNvSpPr/>
            <p:nvPr/>
          </p:nvSpPr>
          <p:spPr>
            <a:xfrm>
              <a:off x="7472075" y="4952084"/>
              <a:ext cx="1273935" cy="184641"/>
            </a:xfrm>
            <a:custGeom>
              <a:rect b="b" l="l" r="r" t="t"/>
              <a:pathLst>
                <a:path extrusionOk="0" h="2966" w="20464">
                  <a:moveTo>
                    <a:pt x="0" y="1"/>
                  </a:moveTo>
                  <a:lnTo>
                    <a:pt x="0" y="2965"/>
                  </a:lnTo>
                  <a:lnTo>
                    <a:pt x="20463" y="2965"/>
                  </a:lnTo>
                  <a:lnTo>
                    <a:pt x="20463"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7" name="Google Shape;627;p29"/>
            <p:cNvSpPr/>
            <p:nvPr/>
          </p:nvSpPr>
          <p:spPr>
            <a:xfrm>
              <a:off x="7532398" y="4521422"/>
              <a:ext cx="156690" cy="610759"/>
            </a:xfrm>
            <a:custGeom>
              <a:rect b="b" l="l" r="r" t="t"/>
              <a:pathLst>
                <a:path extrusionOk="0" h="9811" w="2517">
                  <a:moveTo>
                    <a:pt x="0" y="1"/>
                  </a:moveTo>
                  <a:lnTo>
                    <a:pt x="0" y="9810"/>
                  </a:lnTo>
                  <a:lnTo>
                    <a:pt x="2517" y="9810"/>
                  </a:lnTo>
                  <a:lnTo>
                    <a:pt x="2517"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8" name="Google Shape;628;p29"/>
            <p:cNvSpPr/>
            <p:nvPr/>
          </p:nvSpPr>
          <p:spPr>
            <a:xfrm>
              <a:off x="8521841" y="4521422"/>
              <a:ext cx="156690" cy="610759"/>
            </a:xfrm>
            <a:custGeom>
              <a:rect b="b" l="l" r="r" t="t"/>
              <a:pathLst>
                <a:path extrusionOk="0" h="9811" w="2517">
                  <a:moveTo>
                    <a:pt x="1" y="1"/>
                  </a:moveTo>
                  <a:lnTo>
                    <a:pt x="1" y="9810"/>
                  </a:lnTo>
                  <a:lnTo>
                    <a:pt x="2517" y="9810"/>
                  </a:lnTo>
                  <a:lnTo>
                    <a:pt x="2517"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29" name="Google Shape;629;p29"/>
          <p:cNvSpPr txBox="1"/>
          <p:nvPr/>
        </p:nvSpPr>
        <p:spPr>
          <a:xfrm>
            <a:off x="2259106" y="2885150"/>
            <a:ext cx="4589928" cy="30777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Work Sans"/>
                <a:ea typeface="Work Sans"/>
                <a:cs typeface="Work Sans"/>
                <a:sym typeface="Work Sans"/>
              </a:rPr>
              <a:t>Do you have any questions?</a:t>
            </a:r>
            <a:endParaRPr/>
          </a:p>
        </p:txBody>
      </p:sp>
      <p:sp>
        <p:nvSpPr>
          <p:cNvPr id="630" name="Google Shape;630;p2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15"/>
          <p:cNvSpPr txBox="1"/>
          <p:nvPr/>
        </p:nvSpPr>
        <p:spPr>
          <a:xfrm>
            <a:off x="684136" y="343425"/>
            <a:ext cx="7704000" cy="572700"/>
          </a:xfrm>
          <a:prstGeom prst="rect">
            <a:avLst/>
          </a:prstGeom>
          <a:noFill/>
          <a:ln>
            <a:noFill/>
          </a:ln>
        </p:spPr>
        <p:txBody>
          <a:bodyPr anchorCtr="0" anchor="t" bIns="91425" lIns="91425" spcFirstLastPara="1" rIns="91425" wrap="square" tIns="91425">
            <a:noAutofit/>
          </a:bodyPr>
          <a:lstStyle/>
          <a:p>
            <a:pPr indent="0" lvl="0" marL="0" marR="0" rtl="0" algn="l">
              <a:lnSpc>
                <a:spcPct val="80000"/>
              </a:lnSpc>
              <a:spcBef>
                <a:spcPts val="0"/>
              </a:spcBef>
              <a:spcAft>
                <a:spcPts val="0"/>
              </a:spcAft>
              <a:buClr>
                <a:srgbClr val="191919"/>
              </a:buClr>
              <a:buSzPts val="5200"/>
              <a:buFont typeface="Quicksand"/>
              <a:buNone/>
            </a:pPr>
            <a:r>
              <a:rPr b="1" i="0" lang="en-US" sz="3200" u="none" cap="none" strike="noStrike">
                <a:solidFill>
                  <a:schemeClr val="dk1"/>
                </a:solidFill>
                <a:latin typeface="Work Sans"/>
                <a:ea typeface="Work Sans"/>
                <a:cs typeface="Work Sans"/>
                <a:sym typeface="Work Sans"/>
              </a:rPr>
              <a:t>Agenda</a:t>
            </a:r>
            <a:endParaRPr b="1" i="0" sz="3200" u="none" cap="none" strike="noStrike">
              <a:solidFill>
                <a:schemeClr val="accent2"/>
              </a:solidFill>
              <a:latin typeface="Work Sans"/>
              <a:ea typeface="Work Sans"/>
              <a:cs typeface="Work Sans"/>
              <a:sym typeface="Work Sans"/>
            </a:endParaRPr>
          </a:p>
        </p:txBody>
      </p:sp>
      <p:sp>
        <p:nvSpPr>
          <p:cNvPr id="175" name="Google Shape;175;p15"/>
          <p:cNvSpPr txBox="1"/>
          <p:nvPr/>
        </p:nvSpPr>
        <p:spPr>
          <a:xfrm>
            <a:off x="685705" y="890372"/>
            <a:ext cx="7704000" cy="347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200"/>
              <a:buFont typeface="Open Sans"/>
              <a:buNone/>
            </a:pPr>
            <a:r>
              <a:rPr lang="en-US">
                <a:solidFill>
                  <a:schemeClr val="dk1"/>
                </a:solidFill>
                <a:latin typeface="Open Sans Medium"/>
                <a:ea typeface="Open Sans Medium"/>
                <a:cs typeface="Open Sans Medium"/>
                <a:sym typeface="Open Sans Medium"/>
              </a:rPr>
              <a:t>A clear roadmap of our project's key points and goals.</a:t>
            </a:r>
            <a:endParaRPr/>
          </a:p>
        </p:txBody>
      </p:sp>
      <p:sp>
        <p:nvSpPr>
          <p:cNvPr id="176" name="Google Shape;176;p15"/>
          <p:cNvSpPr/>
          <p:nvPr/>
        </p:nvSpPr>
        <p:spPr>
          <a:xfrm>
            <a:off x="945688" y="1750483"/>
            <a:ext cx="52740" cy="122392"/>
          </a:xfrm>
          <a:custGeom>
            <a:rect b="b" l="l" r="r" t="t"/>
            <a:pathLst>
              <a:path extrusionOk="0" h="122392" w="52740">
                <a:moveTo>
                  <a:pt x="52741" y="122392"/>
                </a:moveTo>
                <a:lnTo>
                  <a:pt x="32984" y="122392"/>
                </a:lnTo>
                <a:lnTo>
                  <a:pt x="32984" y="43616"/>
                </a:lnTo>
                <a:cubicBezTo>
                  <a:pt x="32984" y="40993"/>
                  <a:pt x="33013" y="38370"/>
                  <a:pt x="33068" y="35746"/>
                </a:cubicBezTo>
                <a:cubicBezTo>
                  <a:pt x="33124" y="33123"/>
                  <a:pt x="33179" y="30556"/>
                  <a:pt x="33236" y="28044"/>
                </a:cubicBezTo>
                <a:cubicBezTo>
                  <a:pt x="33347" y="25534"/>
                  <a:pt x="33487" y="23133"/>
                  <a:pt x="33654" y="20845"/>
                </a:cubicBezTo>
                <a:cubicBezTo>
                  <a:pt x="32482" y="22128"/>
                  <a:pt x="31031" y="23524"/>
                  <a:pt x="29301" y="25031"/>
                </a:cubicBezTo>
                <a:cubicBezTo>
                  <a:pt x="27626" y="26538"/>
                  <a:pt x="25840" y="28101"/>
                  <a:pt x="23943" y="29719"/>
                </a:cubicBezTo>
                <a:lnTo>
                  <a:pt x="9878" y="40937"/>
                </a:lnTo>
                <a:lnTo>
                  <a:pt x="0" y="28464"/>
                </a:lnTo>
                <a:lnTo>
                  <a:pt x="36333" y="0"/>
                </a:lnTo>
                <a:lnTo>
                  <a:pt x="52741" y="0"/>
                </a:lnTo>
                <a:lnTo>
                  <a:pt x="52741" y="122392"/>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nvGrpSpPr>
          <p:cNvPr id="177" name="Google Shape;177;p15"/>
          <p:cNvGrpSpPr/>
          <p:nvPr/>
        </p:nvGrpSpPr>
        <p:grpSpPr>
          <a:xfrm>
            <a:off x="599098" y="1742678"/>
            <a:ext cx="8154854" cy="1033246"/>
            <a:chOff x="599098" y="1742678"/>
            <a:chExt cx="8154854" cy="1033246"/>
          </a:xfrm>
        </p:grpSpPr>
        <p:grpSp>
          <p:nvGrpSpPr>
            <p:cNvPr id="178" name="Google Shape;178;p15"/>
            <p:cNvGrpSpPr/>
            <p:nvPr/>
          </p:nvGrpSpPr>
          <p:grpSpPr>
            <a:xfrm>
              <a:off x="599098" y="1742678"/>
              <a:ext cx="1565432" cy="817803"/>
              <a:chOff x="684136" y="1864114"/>
              <a:chExt cx="1565432" cy="817803"/>
            </a:xfrm>
          </p:grpSpPr>
          <p:sp>
            <p:nvSpPr>
              <p:cNvPr id="179" name="Google Shape;179;p15"/>
              <p:cNvSpPr txBox="1"/>
              <p:nvPr/>
            </p:nvSpPr>
            <p:spPr>
              <a:xfrm>
                <a:off x="684136" y="2374140"/>
                <a:ext cx="1565432" cy="30777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en-US" sz="1400" u="none" cap="none" strike="noStrike">
                    <a:solidFill>
                      <a:srgbClr val="000000"/>
                    </a:solidFill>
                    <a:latin typeface="Open Sans Medium"/>
                    <a:ea typeface="Open Sans Medium"/>
                    <a:cs typeface="Open Sans Medium"/>
                    <a:sym typeface="Open Sans Medium"/>
                  </a:rPr>
                  <a:t>Motivation</a:t>
                </a:r>
                <a:endParaRPr b="0" i="0" sz="1400" u="none" cap="none" strike="noStrike">
                  <a:solidFill>
                    <a:srgbClr val="000000"/>
                  </a:solidFill>
                  <a:latin typeface="Open Sans Medium"/>
                  <a:ea typeface="Open Sans Medium"/>
                  <a:cs typeface="Open Sans Medium"/>
                  <a:sym typeface="Open Sans Medium"/>
                </a:endParaRPr>
              </a:p>
            </p:txBody>
          </p:sp>
          <p:sp>
            <p:nvSpPr>
              <p:cNvPr id="180" name="Google Shape;180;p15"/>
              <p:cNvSpPr/>
              <p:nvPr/>
            </p:nvSpPr>
            <p:spPr>
              <a:xfrm>
                <a:off x="1281506" y="1864114"/>
                <a:ext cx="370693" cy="370693"/>
              </a:xfrm>
              <a:prstGeom prst="ellipse">
                <a:avLst/>
              </a:prstGeom>
              <a:solidFill>
                <a:srgbClr val="00C7AC"/>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1" i="0" lang="en-US" sz="1600" u="none" cap="none" strike="noStrike">
                    <a:solidFill>
                      <a:srgbClr val="FFFFFF"/>
                    </a:solidFill>
                    <a:latin typeface="Open Sans"/>
                    <a:ea typeface="Open Sans"/>
                    <a:cs typeface="Open Sans"/>
                    <a:sym typeface="Open Sans"/>
                  </a:rPr>
                  <a:t>1</a:t>
                </a:r>
                <a:endParaRPr b="1" i="0" sz="1600" u="none" cap="none" strike="noStrike">
                  <a:solidFill>
                    <a:srgbClr val="FFFFFF"/>
                  </a:solidFill>
                  <a:latin typeface="Open Sans"/>
                  <a:ea typeface="Open Sans"/>
                  <a:cs typeface="Open Sans"/>
                  <a:sym typeface="Open Sans"/>
                </a:endParaRPr>
              </a:p>
            </p:txBody>
          </p:sp>
        </p:grpSp>
        <p:grpSp>
          <p:nvGrpSpPr>
            <p:cNvPr id="181" name="Google Shape;181;p15"/>
            <p:cNvGrpSpPr/>
            <p:nvPr/>
          </p:nvGrpSpPr>
          <p:grpSpPr>
            <a:xfrm>
              <a:off x="2246453" y="1742678"/>
              <a:ext cx="1565432" cy="1033246"/>
              <a:chOff x="684136" y="1864114"/>
              <a:chExt cx="1565432" cy="1033246"/>
            </a:xfrm>
          </p:grpSpPr>
          <p:sp>
            <p:nvSpPr>
              <p:cNvPr id="182" name="Google Shape;182;p15"/>
              <p:cNvSpPr txBox="1"/>
              <p:nvPr/>
            </p:nvSpPr>
            <p:spPr>
              <a:xfrm>
                <a:off x="684136" y="2374140"/>
                <a:ext cx="1565432" cy="52322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en-US" sz="1400" u="none" cap="none" strike="noStrike">
                    <a:solidFill>
                      <a:srgbClr val="000000"/>
                    </a:solidFill>
                    <a:latin typeface="Open Sans Medium"/>
                    <a:ea typeface="Open Sans Medium"/>
                    <a:cs typeface="Open Sans Medium"/>
                    <a:sym typeface="Open Sans Medium"/>
                  </a:rPr>
                  <a:t>Meet Our </a:t>
                </a:r>
                <a:endParaRPr/>
              </a:p>
              <a:p>
                <a:pPr indent="0" lvl="0" marL="0" marR="0" rtl="0" algn="ctr">
                  <a:lnSpc>
                    <a:spcPct val="100000"/>
                  </a:lnSpc>
                  <a:spcBef>
                    <a:spcPts val="0"/>
                  </a:spcBef>
                  <a:spcAft>
                    <a:spcPts val="0"/>
                  </a:spcAft>
                  <a:buNone/>
                </a:pPr>
                <a:r>
                  <a:rPr b="0" i="0" lang="en-US" sz="1400" u="none" cap="none" strike="noStrike">
                    <a:solidFill>
                      <a:srgbClr val="000000"/>
                    </a:solidFill>
                    <a:latin typeface="Open Sans Medium"/>
                    <a:ea typeface="Open Sans Medium"/>
                    <a:cs typeface="Open Sans Medium"/>
                    <a:sym typeface="Open Sans Medium"/>
                  </a:rPr>
                  <a:t>Team</a:t>
                </a:r>
                <a:endParaRPr b="0" i="0" sz="1400" u="none" cap="none" strike="noStrike">
                  <a:solidFill>
                    <a:srgbClr val="000000"/>
                  </a:solidFill>
                  <a:latin typeface="Open Sans Medium"/>
                  <a:ea typeface="Open Sans Medium"/>
                  <a:cs typeface="Open Sans Medium"/>
                  <a:sym typeface="Open Sans Medium"/>
                </a:endParaRPr>
              </a:p>
            </p:txBody>
          </p:sp>
          <p:sp>
            <p:nvSpPr>
              <p:cNvPr id="183" name="Google Shape;183;p15"/>
              <p:cNvSpPr/>
              <p:nvPr/>
            </p:nvSpPr>
            <p:spPr>
              <a:xfrm>
                <a:off x="1281506" y="1864114"/>
                <a:ext cx="370693" cy="370693"/>
              </a:xfrm>
              <a:prstGeom prst="ellipse">
                <a:avLst/>
              </a:prstGeom>
              <a:solidFill>
                <a:srgbClr val="00C7AC"/>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1" i="0" lang="en-US" sz="1600" u="none" cap="none" strike="noStrike">
                    <a:solidFill>
                      <a:srgbClr val="FFFFFF"/>
                    </a:solidFill>
                    <a:latin typeface="Open Sans"/>
                    <a:ea typeface="Open Sans"/>
                    <a:cs typeface="Open Sans"/>
                    <a:sym typeface="Open Sans"/>
                  </a:rPr>
                  <a:t>2</a:t>
                </a:r>
                <a:endParaRPr b="1" i="0" sz="1600" u="none" cap="none" strike="noStrike">
                  <a:solidFill>
                    <a:srgbClr val="FFFFFF"/>
                  </a:solidFill>
                  <a:latin typeface="Open Sans"/>
                  <a:ea typeface="Open Sans"/>
                  <a:cs typeface="Open Sans"/>
                  <a:sym typeface="Open Sans"/>
                </a:endParaRPr>
              </a:p>
            </p:txBody>
          </p:sp>
        </p:grpSp>
        <p:grpSp>
          <p:nvGrpSpPr>
            <p:cNvPr id="184" name="Google Shape;184;p15"/>
            <p:cNvGrpSpPr/>
            <p:nvPr/>
          </p:nvGrpSpPr>
          <p:grpSpPr>
            <a:xfrm>
              <a:off x="3893809" y="1742678"/>
              <a:ext cx="1565432" cy="1033246"/>
              <a:chOff x="684136" y="1864114"/>
              <a:chExt cx="1565432" cy="1033246"/>
            </a:xfrm>
          </p:grpSpPr>
          <p:sp>
            <p:nvSpPr>
              <p:cNvPr id="185" name="Google Shape;185;p15"/>
              <p:cNvSpPr txBox="1"/>
              <p:nvPr/>
            </p:nvSpPr>
            <p:spPr>
              <a:xfrm>
                <a:off x="684136" y="2374140"/>
                <a:ext cx="1565432" cy="52322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en-US" sz="1400" u="none" cap="none" strike="noStrike">
                    <a:solidFill>
                      <a:srgbClr val="000000"/>
                    </a:solidFill>
                    <a:latin typeface="Open Sans Medium"/>
                    <a:ea typeface="Open Sans Medium"/>
                    <a:cs typeface="Open Sans Medium"/>
                    <a:sym typeface="Open Sans Medium"/>
                  </a:rPr>
                  <a:t>Individual</a:t>
                </a:r>
                <a:endParaRPr/>
              </a:p>
              <a:p>
                <a:pPr indent="0" lvl="0" marL="0" marR="0" rtl="0" algn="ctr">
                  <a:lnSpc>
                    <a:spcPct val="100000"/>
                  </a:lnSpc>
                  <a:spcBef>
                    <a:spcPts val="0"/>
                  </a:spcBef>
                  <a:spcAft>
                    <a:spcPts val="0"/>
                  </a:spcAft>
                  <a:buNone/>
                </a:pPr>
                <a:r>
                  <a:rPr b="0" i="0" lang="en-US" sz="1400" u="none" cap="none" strike="noStrike">
                    <a:solidFill>
                      <a:srgbClr val="000000"/>
                    </a:solidFill>
                    <a:latin typeface="Open Sans Medium"/>
                    <a:ea typeface="Open Sans Medium"/>
                    <a:cs typeface="Open Sans Medium"/>
                    <a:sym typeface="Open Sans Medium"/>
                  </a:rPr>
                  <a:t>Contribution</a:t>
                </a:r>
                <a:endParaRPr b="0" i="0" sz="1400" u="none" cap="none" strike="noStrike">
                  <a:solidFill>
                    <a:srgbClr val="000000"/>
                  </a:solidFill>
                  <a:latin typeface="Open Sans Medium"/>
                  <a:ea typeface="Open Sans Medium"/>
                  <a:cs typeface="Open Sans Medium"/>
                  <a:sym typeface="Open Sans Medium"/>
                </a:endParaRPr>
              </a:p>
            </p:txBody>
          </p:sp>
          <p:sp>
            <p:nvSpPr>
              <p:cNvPr id="186" name="Google Shape;186;p15"/>
              <p:cNvSpPr/>
              <p:nvPr/>
            </p:nvSpPr>
            <p:spPr>
              <a:xfrm>
                <a:off x="1281506" y="1864114"/>
                <a:ext cx="370693" cy="370693"/>
              </a:xfrm>
              <a:prstGeom prst="ellipse">
                <a:avLst/>
              </a:prstGeom>
              <a:solidFill>
                <a:srgbClr val="00C7AC"/>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1" i="0" lang="en-US" sz="1600" u="none" cap="none" strike="noStrike">
                    <a:solidFill>
                      <a:srgbClr val="FFFFFF"/>
                    </a:solidFill>
                    <a:latin typeface="Open Sans"/>
                    <a:ea typeface="Open Sans"/>
                    <a:cs typeface="Open Sans"/>
                    <a:sym typeface="Open Sans"/>
                  </a:rPr>
                  <a:t>3</a:t>
                </a:r>
                <a:endParaRPr b="1" i="0" sz="1600" u="none" cap="none" strike="noStrike">
                  <a:solidFill>
                    <a:srgbClr val="FFFFFF"/>
                  </a:solidFill>
                  <a:latin typeface="Open Sans"/>
                  <a:ea typeface="Open Sans"/>
                  <a:cs typeface="Open Sans"/>
                  <a:sym typeface="Open Sans"/>
                </a:endParaRPr>
              </a:p>
            </p:txBody>
          </p:sp>
        </p:grpSp>
        <p:grpSp>
          <p:nvGrpSpPr>
            <p:cNvPr id="187" name="Google Shape;187;p15"/>
            <p:cNvGrpSpPr/>
            <p:nvPr/>
          </p:nvGrpSpPr>
          <p:grpSpPr>
            <a:xfrm>
              <a:off x="7188520" y="1742678"/>
              <a:ext cx="1565432" cy="817803"/>
              <a:chOff x="684136" y="1864114"/>
              <a:chExt cx="1565432" cy="817803"/>
            </a:xfrm>
          </p:grpSpPr>
          <p:sp>
            <p:nvSpPr>
              <p:cNvPr id="188" name="Google Shape;188;p15"/>
              <p:cNvSpPr txBox="1"/>
              <p:nvPr/>
            </p:nvSpPr>
            <p:spPr>
              <a:xfrm>
                <a:off x="684136" y="2374140"/>
                <a:ext cx="1565432" cy="30777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en-US" sz="1400" u="none" cap="none" strike="noStrike">
                    <a:solidFill>
                      <a:srgbClr val="000000"/>
                    </a:solidFill>
                    <a:latin typeface="Open Sans Medium"/>
                    <a:ea typeface="Open Sans Medium"/>
                    <a:cs typeface="Open Sans Medium"/>
                    <a:sym typeface="Open Sans Medium"/>
                  </a:rPr>
                  <a:t>Relevant Works</a:t>
                </a:r>
                <a:endParaRPr b="0" i="0" sz="1400" u="none" cap="none" strike="noStrike">
                  <a:solidFill>
                    <a:srgbClr val="000000"/>
                  </a:solidFill>
                  <a:latin typeface="Open Sans Medium"/>
                  <a:ea typeface="Open Sans Medium"/>
                  <a:cs typeface="Open Sans Medium"/>
                  <a:sym typeface="Open Sans Medium"/>
                </a:endParaRPr>
              </a:p>
            </p:txBody>
          </p:sp>
          <p:sp>
            <p:nvSpPr>
              <p:cNvPr id="189" name="Google Shape;189;p15"/>
              <p:cNvSpPr/>
              <p:nvPr/>
            </p:nvSpPr>
            <p:spPr>
              <a:xfrm>
                <a:off x="1281506" y="1864114"/>
                <a:ext cx="370693" cy="370693"/>
              </a:xfrm>
              <a:prstGeom prst="ellipse">
                <a:avLst/>
              </a:prstGeom>
              <a:solidFill>
                <a:srgbClr val="00C7AC"/>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1" i="0" lang="en-US" sz="1600" u="none" cap="none" strike="noStrike">
                    <a:solidFill>
                      <a:srgbClr val="FFFFFF"/>
                    </a:solidFill>
                    <a:latin typeface="Open Sans"/>
                    <a:ea typeface="Open Sans"/>
                    <a:cs typeface="Open Sans"/>
                    <a:sym typeface="Open Sans"/>
                  </a:rPr>
                  <a:t>5</a:t>
                </a:r>
                <a:endParaRPr b="1" i="0" sz="1600" u="none" cap="none" strike="noStrike">
                  <a:solidFill>
                    <a:srgbClr val="FFFFFF"/>
                  </a:solidFill>
                  <a:latin typeface="Open Sans"/>
                  <a:ea typeface="Open Sans"/>
                  <a:cs typeface="Open Sans"/>
                  <a:sym typeface="Open Sans"/>
                </a:endParaRPr>
              </a:p>
            </p:txBody>
          </p:sp>
        </p:grpSp>
        <p:grpSp>
          <p:nvGrpSpPr>
            <p:cNvPr id="190" name="Google Shape;190;p15"/>
            <p:cNvGrpSpPr/>
            <p:nvPr/>
          </p:nvGrpSpPr>
          <p:grpSpPr>
            <a:xfrm>
              <a:off x="5541165" y="1742678"/>
              <a:ext cx="1565432" cy="1033246"/>
              <a:chOff x="684136" y="1864114"/>
              <a:chExt cx="1565432" cy="1033246"/>
            </a:xfrm>
          </p:grpSpPr>
          <p:sp>
            <p:nvSpPr>
              <p:cNvPr id="191" name="Google Shape;191;p15"/>
              <p:cNvSpPr txBox="1"/>
              <p:nvPr/>
            </p:nvSpPr>
            <p:spPr>
              <a:xfrm>
                <a:off x="684136" y="2374140"/>
                <a:ext cx="1565432" cy="52322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en-US" sz="1400" u="none" cap="none" strike="noStrike">
                    <a:solidFill>
                      <a:srgbClr val="000000"/>
                    </a:solidFill>
                    <a:latin typeface="Open Sans Medium"/>
                    <a:ea typeface="Open Sans Medium"/>
                    <a:cs typeface="Open Sans Medium"/>
                    <a:sym typeface="Open Sans Medium"/>
                  </a:rPr>
                  <a:t>Concept’s</a:t>
                </a:r>
                <a:endParaRPr/>
              </a:p>
              <a:p>
                <a:pPr indent="0" lvl="0" marL="0" marR="0" rtl="0" algn="ctr">
                  <a:lnSpc>
                    <a:spcPct val="100000"/>
                  </a:lnSpc>
                  <a:spcBef>
                    <a:spcPts val="0"/>
                  </a:spcBef>
                  <a:spcAft>
                    <a:spcPts val="0"/>
                  </a:spcAft>
                  <a:buNone/>
                </a:pPr>
                <a:r>
                  <a:rPr b="0" i="0" lang="en-US" sz="1400" u="none" cap="none" strike="noStrike">
                    <a:solidFill>
                      <a:srgbClr val="000000"/>
                    </a:solidFill>
                    <a:latin typeface="Open Sans Medium"/>
                    <a:ea typeface="Open Sans Medium"/>
                    <a:cs typeface="Open Sans Medium"/>
                    <a:sym typeface="Open Sans Medium"/>
                  </a:rPr>
                  <a:t>Overview</a:t>
                </a:r>
                <a:endParaRPr b="0" i="0" sz="1400" u="none" cap="none" strike="noStrike">
                  <a:solidFill>
                    <a:srgbClr val="000000"/>
                  </a:solidFill>
                  <a:latin typeface="Open Sans Medium"/>
                  <a:ea typeface="Open Sans Medium"/>
                  <a:cs typeface="Open Sans Medium"/>
                  <a:sym typeface="Open Sans Medium"/>
                </a:endParaRPr>
              </a:p>
            </p:txBody>
          </p:sp>
          <p:sp>
            <p:nvSpPr>
              <p:cNvPr id="192" name="Google Shape;192;p15"/>
              <p:cNvSpPr/>
              <p:nvPr/>
            </p:nvSpPr>
            <p:spPr>
              <a:xfrm>
                <a:off x="1281506" y="1864114"/>
                <a:ext cx="370693" cy="370693"/>
              </a:xfrm>
              <a:prstGeom prst="ellipse">
                <a:avLst/>
              </a:prstGeom>
              <a:solidFill>
                <a:srgbClr val="00C7AC"/>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1" i="0" lang="en-US" sz="1600" u="none" cap="none" strike="noStrike">
                    <a:solidFill>
                      <a:srgbClr val="FFFFFF"/>
                    </a:solidFill>
                    <a:latin typeface="Open Sans"/>
                    <a:ea typeface="Open Sans"/>
                    <a:cs typeface="Open Sans"/>
                    <a:sym typeface="Open Sans"/>
                  </a:rPr>
                  <a:t>4</a:t>
                </a:r>
                <a:endParaRPr b="1" i="0" sz="1600" u="none" cap="none" strike="noStrike">
                  <a:solidFill>
                    <a:srgbClr val="FFFFFF"/>
                  </a:solidFill>
                  <a:latin typeface="Open Sans"/>
                  <a:ea typeface="Open Sans"/>
                  <a:cs typeface="Open Sans"/>
                  <a:sym typeface="Open Sans"/>
                </a:endParaRPr>
              </a:p>
            </p:txBody>
          </p:sp>
        </p:grpSp>
      </p:grpSp>
      <p:grpSp>
        <p:nvGrpSpPr>
          <p:cNvPr id="193" name="Google Shape;193;p15"/>
          <p:cNvGrpSpPr/>
          <p:nvPr/>
        </p:nvGrpSpPr>
        <p:grpSpPr>
          <a:xfrm>
            <a:off x="684136" y="3088372"/>
            <a:ext cx="1565432" cy="1033246"/>
            <a:chOff x="684136" y="1864114"/>
            <a:chExt cx="1565432" cy="1033246"/>
          </a:xfrm>
        </p:grpSpPr>
        <p:sp>
          <p:nvSpPr>
            <p:cNvPr id="194" name="Google Shape;194;p15"/>
            <p:cNvSpPr txBox="1"/>
            <p:nvPr/>
          </p:nvSpPr>
          <p:spPr>
            <a:xfrm>
              <a:off x="684136" y="2374140"/>
              <a:ext cx="1565432" cy="52322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en-US" sz="1400" u="none" cap="none" strike="noStrike">
                  <a:solidFill>
                    <a:srgbClr val="000000"/>
                  </a:solidFill>
                  <a:latin typeface="Open Sans Medium"/>
                  <a:ea typeface="Open Sans Medium"/>
                  <a:cs typeface="Open Sans Medium"/>
                  <a:sym typeface="Open Sans Medium"/>
                </a:rPr>
                <a:t>Target Audience</a:t>
              </a:r>
              <a:endParaRPr b="0" i="0" sz="1400" u="none" cap="none" strike="noStrike">
                <a:solidFill>
                  <a:srgbClr val="000000"/>
                </a:solidFill>
                <a:latin typeface="Open Sans Medium"/>
                <a:ea typeface="Open Sans Medium"/>
                <a:cs typeface="Open Sans Medium"/>
                <a:sym typeface="Open Sans Medium"/>
              </a:endParaRPr>
            </a:p>
          </p:txBody>
        </p:sp>
        <p:sp>
          <p:nvSpPr>
            <p:cNvPr id="195" name="Google Shape;195;p15"/>
            <p:cNvSpPr/>
            <p:nvPr/>
          </p:nvSpPr>
          <p:spPr>
            <a:xfrm>
              <a:off x="1281506" y="1864114"/>
              <a:ext cx="370693" cy="370693"/>
            </a:xfrm>
            <a:prstGeom prst="ellipse">
              <a:avLst/>
            </a:prstGeom>
            <a:solidFill>
              <a:srgbClr val="00C7AC"/>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1" i="0" lang="en-US" sz="1600" u="none" cap="none" strike="noStrike">
                  <a:solidFill>
                    <a:srgbClr val="FFFFFF"/>
                  </a:solidFill>
                  <a:latin typeface="Open Sans"/>
                  <a:ea typeface="Open Sans"/>
                  <a:cs typeface="Open Sans"/>
                  <a:sym typeface="Open Sans"/>
                </a:rPr>
                <a:t>6</a:t>
              </a:r>
              <a:endParaRPr b="1" i="0" sz="1600" u="none" cap="none" strike="noStrike">
                <a:solidFill>
                  <a:srgbClr val="FFFFFF"/>
                </a:solidFill>
                <a:latin typeface="Open Sans"/>
                <a:ea typeface="Open Sans"/>
                <a:cs typeface="Open Sans"/>
                <a:sym typeface="Open Sans"/>
              </a:endParaRPr>
            </a:p>
          </p:txBody>
        </p:sp>
      </p:grpSp>
      <p:grpSp>
        <p:nvGrpSpPr>
          <p:cNvPr id="196" name="Google Shape;196;p15"/>
          <p:cNvGrpSpPr/>
          <p:nvPr/>
        </p:nvGrpSpPr>
        <p:grpSpPr>
          <a:xfrm>
            <a:off x="2331491" y="3088372"/>
            <a:ext cx="1565432" cy="1033246"/>
            <a:chOff x="684136" y="1864114"/>
            <a:chExt cx="1565432" cy="1033246"/>
          </a:xfrm>
        </p:grpSpPr>
        <p:sp>
          <p:nvSpPr>
            <p:cNvPr id="197" name="Google Shape;197;p15"/>
            <p:cNvSpPr txBox="1"/>
            <p:nvPr/>
          </p:nvSpPr>
          <p:spPr>
            <a:xfrm>
              <a:off x="684136" y="2374140"/>
              <a:ext cx="1565432" cy="52322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en-US" sz="1400" u="none" cap="none" strike="noStrike">
                  <a:solidFill>
                    <a:srgbClr val="000000"/>
                  </a:solidFill>
                  <a:latin typeface="Open Sans Medium"/>
                  <a:ea typeface="Open Sans Medium"/>
                  <a:cs typeface="Open Sans Medium"/>
                  <a:sym typeface="Open Sans Medium"/>
                </a:rPr>
                <a:t>Problems to Solve</a:t>
              </a:r>
              <a:endParaRPr b="0" i="0" sz="1400" u="none" cap="none" strike="noStrike">
                <a:solidFill>
                  <a:srgbClr val="000000"/>
                </a:solidFill>
                <a:latin typeface="Open Sans Medium"/>
                <a:ea typeface="Open Sans Medium"/>
                <a:cs typeface="Open Sans Medium"/>
                <a:sym typeface="Open Sans Medium"/>
              </a:endParaRPr>
            </a:p>
          </p:txBody>
        </p:sp>
        <p:sp>
          <p:nvSpPr>
            <p:cNvPr id="198" name="Google Shape;198;p15"/>
            <p:cNvSpPr/>
            <p:nvPr/>
          </p:nvSpPr>
          <p:spPr>
            <a:xfrm>
              <a:off x="1281506" y="1864114"/>
              <a:ext cx="370693" cy="370693"/>
            </a:xfrm>
            <a:prstGeom prst="ellipse">
              <a:avLst/>
            </a:prstGeom>
            <a:solidFill>
              <a:srgbClr val="00C7AC"/>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1" i="0" lang="en-US" sz="1600" u="none" cap="none" strike="noStrike">
                  <a:solidFill>
                    <a:srgbClr val="FFFFFF"/>
                  </a:solidFill>
                  <a:latin typeface="Open Sans"/>
                  <a:ea typeface="Open Sans"/>
                  <a:cs typeface="Open Sans"/>
                  <a:sym typeface="Open Sans"/>
                </a:rPr>
                <a:t>7</a:t>
              </a:r>
              <a:endParaRPr b="1" i="0" sz="1600" u="none" cap="none" strike="noStrike">
                <a:solidFill>
                  <a:srgbClr val="FFFFFF"/>
                </a:solidFill>
                <a:latin typeface="Open Sans"/>
                <a:ea typeface="Open Sans"/>
                <a:cs typeface="Open Sans"/>
                <a:sym typeface="Open Sans"/>
              </a:endParaRPr>
            </a:p>
          </p:txBody>
        </p:sp>
      </p:grpSp>
      <p:grpSp>
        <p:nvGrpSpPr>
          <p:cNvPr id="199" name="Google Shape;199;p15"/>
          <p:cNvGrpSpPr/>
          <p:nvPr/>
        </p:nvGrpSpPr>
        <p:grpSpPr>
          <a:xfrm>
            <a:off x="3978847" y="3088372"/>
            <a:ext cx="1565432" cy="1033246"/>
            <a:chOff x="684136" y="1864114"/>
            <a:chExt cx="1565432" cy="1033246"/>
          </a:xfrm>
        </p:grpSpPr>
        <p:sp>
          <p:nvSpPr>
            <p:cNvPr id="200" name="Google Shape;200;p15"/>
            <p:cNvSpPr txBox="1"/>
            <p:nvPr/>
          </p:nvSpPr>
          <p:spPr>
            <a:xfrm>
              <a:off x="684136" y="2374140"/>
              <a:ext cx="1565432" cy="52322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en-US" sz="1400" u="none" cap="none" strike="noStrike">
                  <a:solidFill>
                    <a:srgbClr val="000000"/>
                  </a:solidFill>
                  <a:latin typeface="Open Sans Medium"/>
                  <a:ea typeface="Open Sans Medium"/>
                  <a:cs typeface="Open Sans Medium"/>
                  <a:sym typeface="Open Sans Medium"/>
                </a:rPr>
                <a:t>Solutions we Provide</a:t>
              </a:r>
              <a:endParaRPr b="0" i="0" sz="1400" u="none" cap="none" strike="noStrike">
                <a:solidFill>
                  <a:srgbClr val="000000"/>
                </a:solidFill>
                <a:latin typeface="Open Sans Medium"/>
                <a:ea typeface="Open Sans Medium"/>
                <a:cs typeface="Open Sans Medium"/>
                <a:sym typeface="Open Sans Medium"/>
              </a:endParaRPr>
            </a:p>
          </p:txBody>
        </p:sp>
        <p:sp>
          <p:nvSpPr>
            <p:cNvPr id="201" name="Google Shape;201;p15"/>
            <p:cNvSpPr/>
            <p:nvPr/>
          </p:nvSpPr>
          <p:spPr>
            <a:xfrm>
              <a:off x="1281506" y="1864114"/>
              <a:ext cx="370693" cy="370693"/>
            </a:xfrm>
            <a:prstGeom prst="ellipse">
              <a:avLst/>
            </a:prstGeom>
            <a:solidFill>
              <a:srgbClr val="00C7AC"/>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1" i="0" lang="en-US" sz="1600" u="none" cap="none" strike="noStrike">
                  <a:solidFill>
                    <a:srgbClr val="FFFFFF"/>
                  </a:solidFill>
                  <a:latin typeface="Open Sans"/>
                  <a:ea typeface="Open Sans"/>
                  <a:cs typeface="Open Sans"/>
                  <a:sym typeface="Open Sans"/>
                </a:rPr>
                <a:t>8</a:t>
              </a:r>
              <a:endParaRPr b="1" i="0" sz="1600" u="none" cap="none" strike="noStrike">
                <a:solidFill>
                  <a:srgbClr val="FFFFFF"/>
                </a:solidFill>
                <a:latin typeface="Open Sans"/>
                <a:ea typeface="Open Sans"/>
                <a:cs typeface="Open Sans"/>
                <a:sym typeface="Open Sans"/>
              </a:endParaRPr>
            </a:p>
          </p:txBody>
        </p:sp>
      </p:grpSp>
      <p:sp>
        <p:nvSpPr>
          <p:cNvPr id="202" name="Google Shape;202;p15"/>
          <p:cNvSpPr txBox="1"/>
          <p:nvPr/>
        </p:nvSpPr>
        <p:spPr>
          <a:xfrm>
            <a:off x="7273558" y="3598398"/>
            <a:ext cx="1565432" cy="30777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en-US" sz="1400" u="none" cap="none" strike="noStrike">
                <a:solidFill>
                  <a:srgbClr val="000000"/>
                </a:solidFill>
                <a:latin typeface="Open Sans Medium"/>
                <a:ea typeface="Open Sans Medium"/>
                <a:cs typeface="Open Sans Medium"/>
                <a:sym typeface="Open Sans Medium"/>
              </a:rPr>
              <a:t>Conclusion</a:t>
            </a:r>
            <a:endParaRPr b="0" i="0" sz="1400" u="none" cap="none" strike="noStrike">
              <a:solidFill>
                <a:srgbClr val="000000"/>
              </a:solidFill>
              <a:latin typeface="Open Sans Medium"/>
              <a:ea typeface="Open Sans Medium"/>
              <a:cs typeface="Open Sans Medium"/>
              <a:sym typeface="Open Sans Medium"/>
            </a:endParaRPr>
          </a:p>
        </p:txBody>
      </p:sp>
      <p:sp>
        <p:nvSpPr>
          <p:cNvPr id="203" name="Google Shape;203;p15"/>
          <p:cNvSpPr/>
          <p:nvPr/>
        </p:nvSpPr>
        <p:spPr>
          <a:xfrm>
            <a:off x="7874738" y="3088372"/>
            <a:ext cx="370693" cy="370693"/>
          </a:xfrm>
          <a:prstGeom prst="ellipse">
            <a:avLst/>
          </a:prstGeom>
          <a:solidFill>
            <a:srgbClr val="00C7AC"/>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1" i="0" sz="1600" u="none" cap="none" strike="noStrike">
              <a:solidFill>
                <a:srgbClr val="FFFFFF"/>
              </a:solidFill>
              <a:latin typeface="Open Sans"/>
              <a:ea typeface="Open Sans"/>
              <a:cs typeface="Open Sans"/>
              <a:sym typeface="Open Sans"/>
            </a:endParaRPr>
          </a:p>
        </p:txBody>
      </p:sp>
      <p:grpSp>
        <p:nvGrpSpPr>
          <p:cNvPr id="204" name="Google Shape;204;p15"/>
          <p:cNvGrpSpPr/>
          <p:nvPr/>
        </p:nvGrpSpPr>
        <p:grpSpPr>
          <a:xfrm>
            <a:off x="5626203" y="3088372"/>
            <a:ext cx="1565432" cy="1033246"/>
            <a:chOff x="684136" y="1864114"/>
            <a:chExt cx="1565432" cy="1033246"/>
          </a:xfrm>
        </p:grpSpPr>
        <p:sp>
          <p:nvSpPr>
            <p:cNvPr id="205" name="Google Shape;205;p15"/>
            <p:cNvSpPr txBox="1"/>
            <p:nvPr/>
          </p:nvSpPr>
          <p:spPr>
            <a:xfrm>
              <a:off x="684136" y="2374140"/>
              <a:ext cx="1565432" cy="52322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en-US" sz="1400" u="none" cap="none" strike="noStrike">
                  <a:solidFill>
                    <a:srgbClr val="000000"/>
                  </a:solidFill>
                  <a:latin typeface="Open Sans Medium"/>
                  <a:ea typeface="Open Sans Medium"/>
                  <a:cs typeface="Open Sans Medium"/>
                  <a:sym typeface="Open Sans Medium"/>
                </a:rPr>
                <a:t>Project Challenges</a:t>
              </a:r>
              <a:endParaRPr b="0" i="0" sz="1400" u="none" cap="none" strike="noStrike">
                <a:solidFill>
                  <a:srgbClr val="000000"/>
                </a:solidFill>
                <a:latin typeface="Open Sans Medium"/>
                <a:ea typeface="Open Sans Medium"/>
                <a:cs typeface="Open Sans Medium"/>
                <a:sym typeface="Open Sans Medium"/>
              </a:endParaRPr>
            </a:p>
          </p:txBody>
        </p:sp>
        <p:sp>
          <p:nvSpPr>
            <p:cNvPr id="206" name="Google Shape;206;p15"/>
            <p:cNvSpPr/>
            <p:nvPr/>
          </p:nvSpPr>
          <p:spPr>
            <a:xfrm>
              <a:off x="1281506" y="1864114"/>
              <a:ext cx="370693" cy="370693"/>
            </a:xfrm>
            <a:prstGeom prst="ellipse">
              <a:avLst/>
            </a:prstGeom>
            <a:solidFill>
              <a:srgbClr val="00C7AC"/>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1" i="0" lang="en-US" sz="1600" u="none" cap="none" strike="noStrike">
                  <a:solidFill>
                    <a:srgbClr val="FFFFFF"/>
                  </a:solidFill>
                  <a:latin typeface="Open Sans"/>
                  <a:ea typeface="Open Sans"/>
                  <a:cs typeface="Open Sans"/>
                  <a:sym typeface="Open Sans"/>
                </a:rPr>
                <a:t>9</a:t>
              </a:r>
              <a:endParaRPr b="1" i="0" sz="1600" u="none" cap="none" strike="noStrike">
                <a:solidFill>
                  <a:srgbClr val="FFFFFF"/>
                </a:solidFill>
                <a:latin typeface="Open Sans"/>
                <a:ea typeface="Open Sans"/>
                <a:cs typeface="Open Sans"/>
                <a:sym typeface="Open Sans"/>
              </a:endParaRPr>
            </a:p>
          </p:txBody>
        </p:sp>
      </p:grpSp>
      <p:sp>
        <p:nvSpPr>
          <p:cNvPr id="207" name="Google Shape;207;p15"/>
          <p:cNvSpPr txBox="1"/>
          <p:nvPr/>
        </p:nvSpPr>
        <p:spPr>
          <a:xfrm>
            <a:off x="7849899" y="3119829"/>
            <a:ext cx="412750" cy="30777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n-US" sz="1400" u="none" cap="none" strike="noStrike">
                <a:solidFill>
                  <a:srgbClr val="FFFFFF"/>
                </a:solidFill>
                <a:latin typeface="Open Sans"/>
                <a:ea typeface="Open Sans"/>
                <a:cs typeface="Open Sans"/>
                <a:sym typeface="Open Sans"/>
              </a:rPr>
              <a:t>10</a:t>
            </a:r>
            <a:endParaRPr b="1" i="0" sz="1400" u="none" cap="none" strike="noStrike">
              <a:solidFill>
                <a:srgbClr val="FFFFFF"/>
              </a:solidFill>
              <a:latin typeface="Open Sans"/>
              <a:ea typeface="Open Sans"/>
              <a:cs typeface="Open Sans"/>
              <a:sym typeface="Open Sans"/>
            </a:endParaRPr>
          </a:p>
        </p:txBody>
      </p:sp>
      <p:grpSp>
        <p:nvGrpSpPr>
          <p:cNvPr id="208" name="Google Shape;208;p15"/>
          <p:cNvGrpSpPr/>
          <p:nvPr/>
        </p:nvGrpSpPr>
        <p:grpSpPr>
          <a:xfrm>
            <a:off x="8240652" y="0"/>
            <a:ext cx="598339" cy="1461738"/>
            <a:chOff x="7941607" y="698970"/>
            <a:chExt cx="735436" cy="1796867"/>
          </a:xfrm>
        </p:grpSpPr>
        <p:sp>
          <p:nvSpPr>
            <p:cNvPr id="209" name="Google Shape;209;p15"/>
            <p:cNvSpPr/>
            <p:nvPr/>
          </p:nvSpPr>
          <p:spPr>
            <a:xfrm>
              <a:off x="8124394" y="1898390"/>
              <a:ext cx="432256" cy="597447"/>
            </a:xfrm>
            <a:custGeom>
              <a:rect b="b" l="l" r="r" t="t"/>
              <a:pathLst>
                <a:path extrusionOk="0" h="5841" w="4226">
                  <a:moveTo>
                    <a:pt x="2486" y="1"/>
                  </a:moveTo>
                  <a:cubicBezTo>
                    <a:pt x="2486" y="1"/>
                    <a:pt x="2324" y="282"/>
                    <a:pt x="2168" y="1199"/>
                  </a:cubicBezTo>
                  <a:cubicBezTo>
                    <a:pt x="2001" y="1434"/>
                    <a:pt x="1798" y="1637"/>
                    <a:pt x="1569" y="1809"/>
                  </a:cubicBezTo>
                  <a:cubicBezTo>
                    <a:pt x="1423" y="1678"/>
                    <a:pt x="1246" y="1585"/>
                    <a:pt x="1048" y="1548"/>
                  </a:cubicBezTo>
                  <a:lnTo>
                    <a:pt x="1048" y="1548"/>
                  </a:lnTo>
                  <a:lnTo>
                    <a:pt x="1115" y="1658"/>
                  </a:lnTo>
                  <a:cubicBezTo>
                    <a:pt x="1046" y="1624"/>
                    <a:pt x="938" y="1614"/>
                    <a:pt x="836" y="1614"/>
                  </a:cubicBezTo>
                  <a:cubicBezTo>
                    <a:pt x="701" y="1614"/>
                    <a:pt x="579" y="1632"/>
                    <a:pt x="579" y="1632"/>
                  </a:cubicBezTo>
                  <a:lnTo>
                    <a:pt x="673" y="1720"/>
                  </a:lnTo>
                  <a:cubicBezTo>
                    <a:pt x="443" y="1725"/>
                    <a:pt x="152" y="1960"/>
                    <a:pt x="152" y="1960"/>
                  </a:cubicBezTo>
                  <a:lnTo>
                    <a:pt x="256" y="1996"/>
                  </a:lnTo>
                  <a:cubicBezTo>
                    <a:pt x="152" y="2080"/>
                    <a:pt x="74" y="2189"/>
                    <a:pt x="16" y="2314"/>
                  </a:cubicBezTo>
                  <a:lnTo>
                    <a:pt x="162" y="2314"/>
                  </a:lnTo>
                  <a:cubicBezTo>
                    <a:pt x="37" y="2470"/>
                    <a:pt x="1" y="2897"/>
                    <a:pt x="1" y="2897"/>
                  </a:cubicBezTo>
                  <a:cubicBezTo>
                    <a:pt x="162" y="2944"/>
                    <a:pt x="324" y="2965"/>
                    <a:pt x="490" y="2965"/>
                  </a:cubicBezTo>
                  <a:lnTo>
                    <a:pt x="475" y="3033"/>
                  </a:lnTo>
                  <a:cubicBezTo>
                    <a:pt x="499" y="3038"/>
                    <a:pt x="525" y="3040"/>
                    <a:pt x="550" y="3040"/>
                  </a:cubicBezTo>
                  <a:cubicBezTo>
                    <a:pt x="726" y="3040"/>
                    <a:pt x="912" y="2944"/>
                    <a:pt x="912" y="2944"/>
                  </a:cubicBezTo>
                  <a:lnTo>
                    <a:pt x="938" y="3111"/>
                  </a:lnTo>
                  <a:cubicBezTo>
                    <a:pt x="1084" y="3017"/>
                    <a:pt x="1204" y="2887"/>
                    <a:pt x="1293" y="2736"/>
                  </a:cubicBezTo>
                  <a:lnTo>
                    <a:pt x="1386" y="2856"/>
                  </a:lnTo>
                  <a:cubicBezTo>
                    <a:pt x="1522" y="2689"/>
                    <a:pt x="1579" y="2371"/>
                    <a:pt x="1579" y="2371"/>
                  </a:cubicBezTo>
                  <a:lnTo>
                    <a:pt x="1704" y="2470"/>
                  </a:lnTo>
                  <a:cubicBezTo>
                    <a:pt x="1761" y="2324"/>
                    <a:pt x="1683" y="2059"/>
                    <a:pt x="1642" y="1928"/>
                  </a:cubicBezTo>
                  <a:cubicBezTo>
                    <a:pt x="1819" y="1856"/>
                    <a:pt x="1975" y="1746"/>
                    <a:pt x="2110" y="1611"/>
                  </a:cubicBezTo>
                  <a:lnTo>
                    <a:pt x="2110" y="1611"/>
                  </a:lnTo>
                  <a:cubicBezTo>
                    <a:pt x="2043" y="2069"/>
                    <a:pt x="1991" y="2569"/>
                    <a:pt x="1949" y="2991"/>
                  </a:cubicBezTo>
                  <a:cubicBezTo>
                    <a:pt x="1501" y="3028"/>
                    <a:pt x="1115" y="3361"/>
                    <a:pt x="1115" y="3361"/>
                  </a:cubicBezTo>
                  <a:lnTo>
                    <a:pt x="1303" y="3392"/>
                  </a:lnTo>
                  <a:cubicBezTo>
                    <a:pt x="1063" y="3502"/>
                    <a:pt x="777" y="3991"/>
                    <a:pt x="777" y="3991"/>
                  </a:cubicBezTo>
                  <a:lnTo>
                    <a:pt x="964" y="3965"/>
                  </a:lnTo>
                  <a:lnTo>
                    <a:pt x="964" y="3965"/>
                  </a:lnTo>
                  <a:cubicBezTo>
                    <a:pt x="751" y="4231"/>
                    <a:pt x="756" y="4794"/>
                    <a:pt x="756" y="4794"/>
                  </a:cubicBezTo>
                  <a:lnTo>
                    <a:pt x="897" y="4700"/>
                  </a:lnTo>
                  <a:lnTo>
                    <a:pt x="897" y="4700"/>
                  </a:lnTo>
                  <a:cubicBezTo>
                    <a:pt x="876" y="4960"/>
                    <a:pt x="1042" y="5283"/>
                    <a:pt x="1042" y="5283"/>
                  </a:cubicBezTo>
                  <a:lnTo>
                    <a:pt x="1178" y="5111"/>
                  </a:lnTo>
                  <a:cubicBezTo>
                    <a:pt x="1240" y="5398"/>
                    <a:pt x="1715" y="5841"/>
                    <a:pt x="1715" y="5841"/>
                  </a:cubicBezTo>
                  <a:cubicBezTo>
                    <a:pt x="1912" y="5695"/>
                    <a:pt x="2090" y="5528"/>
                    <a:pt x="2241" y="5335"/>
                  </a:cubicBezTo>
                  <a:lnTo>
                    <a:pt x="2314" y="5414"/>
                  </a:lnTo>
                  <a:cubicBezTo>
                    <a:pt x="2532" y="5226"/>
                    <a:pt x="2616" y="4820"/>
                    <a:pt x="2616" y="4820"/>
                  </a:cubicBezTo>
                  <a:lnTo>
                    <a:pt x="2835" y="4945"/>
                  </a:lnTo>
                  <a:cubicBezTo>
                    <a:pt x="2861" y="4690"/>
                    <a:pt x="2824" y="4429"/>
                    <a:pt x="2730" y="4189"/>
                  </a:cubicBezTo>
                  <a:lnTo>
                    <a:pt x="2954" y="4189"/>
                  </a:lnTo>
                  <a:cubicBezTo>
                    <a:pt x="2887" y="3877"/>
                    <a:pt x="2574" y="3512"/>
                    <a:pt x="2574" y="3512"/>
                  </a:cubicBezTo>
                  <a:lnTo>
                    <a:pt x="2803" y="3460"/>
                  </a:lnTo>
                  <a:cubicBezTo>
                    <a:pt x="2678" y="3246"/>
                    <a:pt x="2267" y="3080"/>
                    <a:pt x="2084" y="3017"/>
                  </a:cubicBezTo>
                  <a:cubicBezTo>
                    <a:pt x="2121" y="2845"/>
                    <a:pt x="2163" y="2637"/>
                    <a:pt x="2204" y="2408"/>
                  </a:cubicBezTo>
                  <a:cubicBezTo>
                    <a:pt x="2267" y="2059"/>
                    <a:pt x="2350" y="1699"/>
                    <a:pt x="2439" y="1376"/>
                  </a:cubicBezTo>
                  <a:cubicBezTo>
                    <a:pt x="2486" y="1454"/>
                    <a:pt x="2543" y="1522"/>
                    <a:pt x="2616" y="1579"/>
                  </a:cubicBezTo>
                  <a:cubicBezTo>
                    <a:pt x="2564" y="1715"/>
                    <a:pt x="2486" y="1960"/>
                    <a:pt x="2538" y="2100"/>
                  </a:cubicBezTo>
                  <a:lnTo>
                    <a:pt x="2663" y="2012"/>
                  </a:lnTo>
                  <a:cubicBezTo>
                    <a:pt x="2663" y="2012"/>
                    <a:pt x="2710" y="2330"/>
                    <a:pt x="2835" y="2501"/>
                  </a:cubicBezTo>
                  <a:lnTo>
                    <a:pt x="2934" y="2387"/>
                  </a:lnTo>
                  <a:cubicBezTo>
                    <a:pt x="3017" y="2543"/>
                    <a:pt x="3132" y="2673"/>
                    <a:pt x="3267" y="2778"/>
                  </a:cubicBezTo>
                  <a:lnTo>
                    <a:pt x="3303" y="2611"/>
                  </a:lnTo>
                  <a:cubicBezTo>
                    <a:pt x="3303" y="2611"/>
                    <a:pt x="3503" y="2724"/>
                    <a:pt x="3684" y="2724"/>
                  </a:cubicBezTo>
                  <a:cubicBezTo>
                    <a:pt x="3702" y="2724"/>
                    <a:pt x="3719" y="2723"/>
                    <a:pt x="3736" y="2720"/>
                  </a:cubicBezTo>
                  <a:lnTo>
                    <a:pt x="3725" y="2647"/>
                  </a:lnTo>
                  <a:lnTo>
                    <a:pt x="3725" y="2647"/>
                  </a:lnTo>
                  <a:cubicBezTo>
                    <a:pt x="3759" y="2650"/>
                    <a:pt x="3793" y="2651"/>
                    <a:pt x="3827" y="2651"/>
                  </a:cubicBezTo>
                  <a:cubicBezTo>
                    <a:pt x="3956" y="2651"/>
                    <a:pt x="4087" y="2636"/>
                    <a:pt x="4215" y="2611"/>
                  </a:cubicBezTo>
                  <a:cubicBezTo>
                    <a:pt x="4215" y="2611"/>
                    <a:pt x="4199" y="2173"/>
                    <a:pt x="4080" y="2017"/>
                  </a:cubicBezTo>
                  <a:lnTo>
                    <a:pt x="4080" y="2017"/>
                  </a:lnTo>
                  <a:lnTo>
                    <a:pt x="4226" y="2027"/>
                  </a:lnTo>
                  <a:cubicBezTo>
                    <a:pt x="4173" y="1897"/>
                    <a:pt x="4095" y="1788"/>
                    <a:pt x="3996" y="1694"/>
                  </a:cubicBezTo>
                  <a:lnTo>
                    <a:pt x="4106" y="1663"/>
                  </a:lnTo>
                  <a:cubicBezTo>
                    <a:pt x="4106" y="1663"/>
                    <a:pt x="3824" y="1413"/>
                    <a:pt x="3595" y="1402"/>
                  </a:cubicBezTo>
                  <a:lnTo>
                    <a:pt x="3694" y="1319"/>
                  </a:lnTo>
                  <a:cubicBezTo>
                    <a:pt x="3694" y="1319"/>
                    <a:pt x="3527" y="1289"/>
                    <a:pt x="3368" y="1289"/>
                  </a:cubicBezTo>
                  <a:cubicBezTo>
                    <a:pt x="3289" y="1289"/>
                    <a:pt x="3211" y="1296"/>
                    <a:pt x="3158" y="1319"/>
                  </a:cubicBezTo>
                  <a:lnTo>
                    <a:pt x="3225" y="1215"/>
                  </a:lnTo>
                  <a:lnTo>
                    <a:pt x="3225" y="1215"/>
                  </a:lnTo>
                  <a:cubicBezTo>
                    <a:pt x="3033" y="1246"/>
                    <a:pt x="2850" y="1324"/>
                    <a:pt x="2694" y="1449"/>
                  </a:cubicBezTo>
                  <a:cubicBezTo>
                    <a:pt x="2621" y="1345"/>
                    <a:pt x="2558" y="1236"/>
                    <a:pt x="2506" y="1121"/>
                  </a:cubicBezTo>
                  <a:cubicBezTo>
                    <a:pt x="2678" y="532"/>
                    <a:pt x="2840" y="100"/>
                    <a:pt x="2840" y="100"/>
                  </a:cubicBezTo>
                  <a:lnTo>
                    <a:pt x="2486" y="1"/>
                  </a:lnTo>
                  <a:close/>
                </a:path>
              </a:pathLst>
            </a:custGeom>
            <a:solidFill>
              <a:srgbClr val="007E6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 name="Google Shape;210;p15"/>
            <p:cNvSpPr/>
            <p:nvPr/>
          </p:nvSpPr>
          <p:spPr>
            <a:xfrm>
              <a:off x="8124394" y="1904835"/>
              <a:ext cx="432768" cy="590491"/>
            </a:xfrm>
            <a:custGeom>
              <a:rect b="b" l="l" r="r" t="t"/>
              <a:pathLst>
                <a:path extrusionOk="0" h="5773" w="4231">
                  <a:moveTo>
                    <a:pt x="2173" y="1136"/>
                  </a:moveTo>
                  <a:lnTo>
                    <a:pt x="2173" y="1136"/>
                  </a:lnTo>
                  <a:cubicBezTo>
                    <a:pt x="2006" y="1371"/>
                    <a:pt x="1803" y="1574"/>
                    <a:pt x="1574" y="1746"/>
                  </a:cubicBezTo>
                  <a:cubicBezTo>
                    <a:pt x="1428" y="1615"/>
                    <a:pt x="1251" y="1527"/>
                    <a:pt x="1053" y="1485"/>
                  </a:cubicBezTo>
                  <a:lnTo>
                    <a:pt x="1053" y="1485"/>
                  </a:lnTo>
                  <a:lnTo>
                    <a:pt x="1121" y="1595"/>
                  </a:lnTo>
                  <a:cubicBezTo>
                    <a:pt x="1055" y="1563"/>
                    <a:pt x="955" y="1553"/>
                    <a:pt x="858" y="1553"/>
                  </a:cubicBezTo>
                  <a:cubicBezTo>
                    <a:pt x="717" y="1553"/>
                    <a:pt x="584" y="1574"/>
                    <a:pt x="584" y="1574"/>
                  </a:cubicBezTo>
                  <a:lnTo>
                    <a:pt x="678" y="1657"/>
                  </a:lnTo>
                  <a:cubicBezTo>
                    <a:pt x="449" y="1662"/>
                    <a:pt x="157" y="1897"/>
                    <a:pt x="157" y="1897"/>
                  </a:cubicBezTo>
                  <a:lnTo>
                    <a:pt x="261" y="1933"/>
                  </a:lnTo>
                  <a:cubicBezTo>
                    <a:pt x="157" y="2017"/>
                    <a:pt x="74" y="2126"/>
                    <a:pt x="16" y="2251"/>
                  </a:cubicBezTo>
                  <a:lnTo>
                    <a:pt x="162" y="2251"/>
                  </a:lnTo>
                  <a:cubicBezTo>
                    <a:pt x="37" y="2407"/>
                    <a:pt x="1" y="2834"/>
                    <a:pt x="1" y="2834"/>
                  </a:cubicBezTo>
                  <a:cubicBezTo>
                    <a:pt x="1" y="2834"/>
                    <a:pt x="100" y="2454"/>
                    <a:pt x="813" y="2131"/>
                  </a:cubicBezTo>
                  <a:cubicBezTo>
                    <a:pt x="1532" y="1803"/>
                    <a:pt x="1589" y="1886"/>
                    <a:pt x="1814" y="1694"/>
                  </a:cubicBezTo>
                  <a:cubicBezTo>
                    <a:pt x="1933" y="1595"/>
                    <a:pt x="2043" y="1485"/>
                    <a:pt x="2142" y="1365"/>
                  </a:cubicBezTo>
                  <a:lnTo>
                    <a:pt x="2173" y="1136"/>
                  </a:lnTo>
                  <a:close/>
                  <a:moveTo>
                    <a:pt x="2720" y="0"/>
                  </a:moveTo>
                  <a:cubicBezTo>
                    <a:pt x="2345" y="672"/>
                    <a:pt x="2147" y="2340"/>
                    <a:pt x="2043" y="2673"/>
                  </a:cubicBezTo>
                  <a:cubicBezTo>
                    <a:pt x="1933" y="3022"/>
                    <a:pt x="2006" y="3236"/>
                    <a:pt x="2074" y="4246"/>
                  </a:cubicBezTo>
                  <a:cubicBezTo>
                    <a:pt x="2142" y="5262"/>
                    <a:pt x="1715" y="5773"/>
                    <a:pt x="1715" y="5773"/>
                  </a:cubicBezTo>
                  <a:cubicBezTo>
                    <a:pt x="1912" y="5632"/>
                    <a:pt x="2090" y="5460"/>
                    <a:pt x="2241" y="5267"/>
                  </a:cubicBezTo>
                  <a:lnTo>
                    <a:pt x="2314" y="5351"/>
                  </a:lnTo>
                  <a:cubicBezTo>
                    <a:pt x="2532" y="5158"/>
                    <a:pt x="2616" y="4752"/>
                    <a:pt x="2616" y="4752"/>
                  </a:cubicBezTo>
                  <a:lnTo>
                    <a:pt x="2835" y="4877"/>
                  </a:lnTo>
                  <a:cubicBezTo>
                    <a:pt x="2861" y="4621"/>
                    <a:pt x="2824" y="4361"/>
                    <a:pt x="2730" y="4121"/>
                  </a:cubicBezTo>
                  <a:lnTo>
                    <a:pt x="2730" y="4121"/>
                  </a:lnTo>
                  <a:lnTo>
                    <a:pt x="2954" y="4126"/>
                  </a:lnTo>
                  <a:cubicBezTo>
                    <a:pt x="2887" y="3814"/>
                    <a:pt x="2574" y="3444"/>
                    <a:pt x="2574" y="3444"/>
                  </a:cubicBezTo>
                  <a:lnTo>
                    <a:pt x="2803" y="3392"/>
                  </a:lnTo>
                  <a:cubicBezTo>
                    <a:pt x="2678" y="3183"/>
                    <a:pt x="2267" y="3017"/>
                    <a:pt x="2084" y="2949"/>
                  </a:cubicBezTo>
                  <a:cubicBezTo>
                    <a:pt x="2121" y="2772"/>
                    <a:pt x="2163" y="2569"/>
                    <a:pt x="2204" y="2345"/>
                  </a:cubicBezTo>
                  <a:cubicBezTo>
                    <a:pt x="2267" y="1990"/>
                    <a:pt x="2355" y="1631"/>
                    <a:pt x="2439" y="1308"/>
                  </a:cubicBezTo>
                  <a:lnTo>
                    <a:pt x="2465" y="1183"/>
                  </a:lnTo>
                  <a:cubicBezTo>
                    <a:pt x="2465" y="1183"/>
                    <a:pt x="2803" y="1704"/>
                    <a:pt x="3236" y="1834"/>
                  </a:cubicBezTo>
                  <a:cubicBezTo>
                    <a:pt x="3663" y="1959"/>
                    <a:pt x="4220" y="2543"/>
                    <a:pt x="4220" y="2543"/>
                  </a:cubicBezTo>
                  <a:cubicBezTo>
                    <a:pt x="4220" y="2543"/>
                    <a:pt x="4205" y="2110"/>
                    <a:pt x="4085" y="1949"/>
                  </a:cubicBezTo>
                  <a:lnTo>
                    <a:pt x="4085" y="1949"/>
                  </a:lnTo>
                  <a:lnTo>
                    <a:pt x="4231" y="1959"/>
                  </a:lnTo>
                  <a:cubicBezTo>
                    <a:pt x="4179" y="1834"/>
                    <a:pt x="4101" y="1720"/>
                    <a:pt x="4002" y="1626"/>
                  </a:cubicBezTo>
                  <a:lnTo>
                    <a:pt x="4111" y="1600"/>
                  </a:lnTo>
                  <a:cubicBezTo>
                    <a:pt x="4111" y="1600"/>
                    <a:pt x="3830" y="1350"/>
                    <a:pt x="3600" y="1339"/>
                  </a:cubicBezTo>
                  <a:lnTo>
                    <a:pt x="3699" y="1256"/>
                  </a:lnTo>
                  <a:cubicBezTo>
                    <a:pt x="3699" y="1256"/>
                    <a:pt x="3533" y="1224"/>
                    <a:pt x="3374" y="1224"/>
                  </a:cubicBezTo>
                  <a:cubicBezTo>
                    <a:pt x="3294" y="1224"/>
                    <a:pt x="3217" y="1232"/>
                    <a:pt x="3163" y="1256"/>
                  </a:cubicBezTo>
                  <a:lnTo>
                    <a:pt x="3231" y="1147"/>
                  </a:lnTo>
                  <a:lnTo>
                    <a:pt x="3231" y="1147"/>
                  </a:lnTo>
                  <a:cubicBezTo>
                    <a:pt x="3038" y="1178"/>
                    <a:pt x="2855" y="1261"/>
                    <a:pt x="2699" y="1381"/>
                  </a:cubicBezTo>
                  <a:cubicBezTo>
                    <a:pt x="2626" y="1282"/>
                    <a:pt x="2564" y="1173"/>
                    <a:pt x="2512" y="1058"/>
                  </a:cubicBezTo>
                  <a:cubicBezTo>
                    <a:pt x="2684" y="469"/>
                    <a:pt x="2845" y="37"/>
                    <a:pt x="2845" y="37"/>
                  </a:cubicBezTo>
                  <a:lnTo>
                    <a:pt x="2720" y="0"/>
                  </a:lnTo>
                  <a:close/>
                </a:path>
              </a:pathLst>
            </a:custGeom>
            <a:solidFill>
              <a:srgbClr val="007E6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 name="Google Shape;211;p15"/>
            <p:cNvSpPr/>
            <p:nvPr/>
          </p:nvSpPr>
          <p:spPr>
            <a:xfrm>
              <a:off x="7941607" y="1188619"/>
              <a:ext cx="432768" cy="597447"/>
            </a:xfrm>
            <a:custGeom>
              <a:rect b="b" l="l" r="r" t="t"/>
              <a:pathLst>
                <a:path extrusionOk="0" h="5841" w="4231">
                  <a:moveTo>
                    <a:pt x="2491" y="1"/>
                  </a:moveTo>
                  <a:cubicBezTo>
                    <a:pt x="2491" y="1"/>
                    <a:pt x="2329" y="282"/>
                    <a:pt x="2173" y="1199"/>
                  </a:cubicBezTo>
                  <a:cubicBezTo>
                    <a:pt x="2006" y="1433"/>
                    <a:pt x="1803" y="1637"/>
                    <a:pt x="1574" y="1809"/>
                  </a:cubicBezTo>
                  <a:cubicBezTo>
                    <a:pt x="1428" y="1678"/>
                    <a:pt x="1246" y="1590"/>
                    <a:pt x="1053" y="1548"/>
                  </a:cubicBezTo>
                  <a:lnTo>
                    <a:pt x="1053" y="1548"/>
                  </a:lnTo>
                  <a:lnTo>
                    <a:pt x="1116" y="1663"/>
                  </a:lnTo>
                  <a:cubicBezTo>
                    <a:pt x="1049" y="1629"/>
                    <a:pt x="941" y="1620"/>
                    <a:pt x="841" y="1620"/>
                  </a:cubicBezTo>
                  <a:cubicBezTo>
                    <a:pt x="707" y="1620"/>
                    <a:pt x="584" y="1637"/>
                    <a:pt x="584" y="1637"/>
                  </a:cubicBezTo>
                  <a:lnTo>
                    <a:pt x="673" y="1725"/>
                  </a:lnTo>
                  <a:cubicBezTo>
                    <a:pt x="449" y="1725"/>
                    <a:pt x="152" y="1965"/>
                    <a:pt x="152" y="1965"/>
                  </a:cubicBezTo>
                  <a:lnTo>
                    <a:pt x="261" y="1996"/>
                  </a:lnTo>
                  <a:cubicBezTo>
                    <a:pt x="157" y="2085"/>
                    <a:pt x="74" y="2189"/>
                    <a:pt x="16" y="2309"/>
                  </a:cubicBezTo>
                  <a:lnTo>
                    <a:pt x="162" y="2309"/>
                  </a:lnTo>
                  <a:cubicBezTo>
                    <a:pt x="37" y="2465"/>
                    <a:pt x="1" y="2897"/>
                    <a:pt x="1" y="2897"/>
                  </a:cubicBezTo>
                  <a:cubicBezTo>
                    <a:pt x="162" y="2939"/>
                    <a:pt x="324" y="2960"/>
                    <a:pt x="490" y="2960"/>
                  </a:cubicBezTo>
                  <a:lnTo>
                    <a:pt x="475" y="3028"/>
                  </a:lnTo>
                  <a:cubicBezTo>
                    <a:pt x="500" y="3032"/>
                    <a:pt x="527" y="3034"/>
                    <a:pt x="553" y="3034"/>
                  </a:cubicBezTo>
                  <a:cubicBezTo>
                    <a:pt x="729" y="3034"/>
                    <a:pt x="918" y="2944"/>
                    <a:pt x="918" y="2944"/>
                  </a:cubicBezTo>
                  <a:lnTo>
                    <a:pt x="938" y="3111"/>
                  </a:lnTo>
                  <a:cubicBezTo>
                    <a:pt x="1084" y="3012"/>
                    <a:pt x="1204" y="2887"/>
                    <a:pt x="1293" y="2736"/>
                  </a:cubicBezTo>
                  <a:lnTo>
                    <a:pt x="1386" y="2856"/>
                  </a:lnTo>
                  <a:cubicBezTo>
                    <a:pt x="1522" y="2689"/>
                    <a:pt x="1579" y="2371"/>
                    <a:pt x="1579" y="2371"/>
                  </a:cubicBezTo>
                  <a:lnTo>
                    <a:pt x="1704" y="2470"/>
                  </a:lnTo>
                  <a:cubicBezTo>
                    <a:pt x="1762" y="2324"/>
                    <a:pt x="1683" y="2059"/>
                    <a:pt x="1642" y="1928"/>
                  </a:cubicBezTo>
                  <a:cubicBezTo>
                    <a:pt x="1819" y="1855"/>
                    <a:pt x="1975" y="1746"/>
                    <a:pt x="2111" y="1611"/>
                  </a:cubicBezTo>
                  <a:lnTo>
                    <a:pt x="2111" y="1611"/>
                  </a:lnTo>
                  <a:cubicBezTo>
                    <a:pt x="2043" y="2069"/>
                    <a:pt x="1991" y="2569"/>
                    <a:pt x="1949" y="2991"/>
                  </a:cubicBezTo>
                  <a:cubicBezTo>
                    <a:pt x="1501" y="3028"/>
                    <a:pt x="1116" y="3361"/>
                    <a:pt x="1116" y="3361"/>
                  </a:cubicBezTo>
                  <a:lnTo>
                    <a:pt x="1303" y="3392"/>
                  </a:lnTo>
                  <a:cubicBezTo>
                    <a:pt x="1063" y="3502"/>
                    <a:pt x="777" y="3991"/>
                    <a:pt x="777" y="3991"/>
                  </a:cubicBezTo>
                  <a:lnTo>
                    <a:pt x="964" y="3965"/>
                  </a:lnTo>
                  <a:lnTo>
                    <a:pt x="964" y="3965"/>
                  </a:lnTo>
                  <a:cubicBezTo>
                    <a:pt x="756" y="4231"/>
                    <a:pt x="756" y="4788"/>
                    <a:pt x="756" y="4788"/>
                  </a:cubicBezTo>
                  <a:lnTo>
                    <a:pt x="897" y="4700"/>
                  </a:lnTo>
                  <a:lnTo>
                    <a:pt x="897" y="4700"/>
                  </a:lnTo>
                  <a:cubicBezTo>
                    <a:pt x="876" y="4960"/>
                    <a:pt x="1043" y="5283"/>
                    <a:pt x="1043" y="5283"/>
                  </a:cubicBezTo>
                  <a:lnTo>
                    <a:pt x="1178" y="5111"/>
                  </a:lnTo>
                  <a:cubicBezTo>
                    <a:pt x="1241" y="5398"/>
                    <a:pt x="1715" y="5841"/>
                    <a:pt x="1715" y="5841"/>
                  </a:cubicBezTo>
                  <a:cubicBezTo>
                    <a:pt x="1913" y="5695"/>
                    <a:pt x="2090" y="5528"/>
                    <a:pt x="2241" y="5335"/>
                  </a:cubicBezTo>
                  <a:lnTo>
                    <a:pt x="2314" y="5414"/>
                  </a:lnTo>
                  <a:cubicBezTo>
                    <a:pt x="2533" y="5226"/>
                    <a:pt x="2616" y="4814"/>
                    <a:pt x="2616" y="4814"/>
                  </a:cubicBezTo>
                  <a:lnTo>
                    <a:pt x="2840" y="4945"/>
                  </a:lnTo>
                  <a:cubicBezTo>
                    <a:pt x="2861" y="4689"/>
                    <a:pt x="2824" y="4429"/>
                    <a:pt x="2731" y="4184"/>
                  </a:cubicBezTo>
                  <a:lnTo>
                    <a:pt x="2731" y="4184"/>
                  </a:lnTo>
                  <a:lnTo>
                    <a:pt x="2955" y="4189"/>
                  </a:lnTo>
                  <a:cubicBezTo>
                    <a:pt x="2887" y="3877"/>
                    <a:pt x="2574" y="3512"/>
                    <a:pt x="2574" y="3512"/>
                  </a:cubicBezTo>
                  <a:lnTo>
                    <a:pt x="2803" y="3460"/>
                  </a:lnTo>
                  <a:cubicBezTo>
                    <a:pt x="2678" y="3246"/>
                    <a:pt x="2267" y="3080"/>
                    <a:pt x="2085" y="3017"/>
                  </a:cubicBezTo>
                  <a:cubicBezTo>
                    <a:pt x="2121" y="2840"/>
                    <a:pt x="2163" y="2637"/>
                    <a:pt x="2204" y="2408"/>
                  </a:cubicBezTo>
                  <a:cubicBezTo>
                    <a:pt x="2267" y="2059"/>
                    <a:pt x="2350" y="1699"/>
                    <a:pt x="2439" y="1376"/>
                  </a:cubicBezTo>
                  <a:cubicBezTo>
                    <a:pt x="2486" y="1454"/>
                    <a:pt x="2548" y="1522"/>
                    <a:pt x="2616" y="1579"/>
                  </a:cubicBezTo>
                  <a:cubicBezTo>
                    <a:pt x="2569" y="1715"/>
                    <a:pt x="2491" y="1960"/>
                    <a:pt x="2538" y="2100"/>
                  </a:cubicBezTo>
                  <a:lnTo>
                    <a:pt x="2668" y="2012"/>
                  </a:lnTo>
                  <a:cubicBezTo>
                    <a:pt x="2668" y="2012"/>
                    <a:pt x="2710" y="2329"/>
                    <a:pt x="2840" y="2501"/>
                  </a:cubicBezTo>
                  <a:lnTo>
                    <a:pt x="2939" y="2387"/>
                  </a:lnTo>
                  <a:cubicBezTo>
                    <a:pt x="3017" y="2538"/>
                    <a:pt x="3132" y="2673"/>
                    <a:pt x="3272" y="2777"/>
                  </a:cubicBezTo>
                  <a:lnTo>
                    <a:pt x="3304" y="2611"/>
                  </a:lnTo>
                  <a:cubicBezTo>
                    <a:pt x="3304" y="2611"/>
                    <a:pt x="3507" y="2724"/>
                    <a:pt x="3689" y="2724"/>
                  </a:cubicBezTo>
                  <a:cubicBezTo>
                    <a:pt x="3707" y="2724"/>
                    <a:pt x="3724" y="2722"/>
                    <a:pt x="3741" y="2720"/>
                  </a:cubicBezTo>
                  <a:lnTo>
                    <a:pt x="3731" y="2647"/>
                  </a:lnTo>
                  <a:lnTo>
                    <a:pt x="3731" y="2647"/>
                  </a:lnTo>
                  <a:cubicBezTo>
                    <a:pt x="3764" y="2649"/>
                    <a:pt x="3797" y="2650"/>
                    <a:pt x="3830" y="2650"/>
                  </a:cubicBezTo>
                  <a:cubicBezTo>
                    <a:pt x="3960" y="2650"/>
                    <a:pt x="4091" y="2635"/>
                    <a:pt x="4215" y="2606"/>
                  </a:cubicBezTo>
                  <a:cubicBezTo>
                    <a:pt x="4215" y="2606"/>
                    <a:pt x="4205" y="2173"/>
                    <a:pt x="4085" y="2017"/>
                  </a:cubicBezTo>
                  <a:lnTo>
                    <a:pt x="4085" y="2017"/>
                  </a:lnTo>
                  <a:lnTo>
                    <a:pt x="4231" y="2027"/>
                  </a:lnTo>
                  <a:cubicBezTo>
                    <a:pt x="4179" y="1897"/>
                    <a:pt x="4101" y="1782"/>
                    <a:pt x="4002" y="1694"/>
                  </a:cubicBezTo>
                  <a:lnTo>
                    <a:pt x="4106" y="1663"/>
                  </a:lnTo>
                  <a:cubicBezTo>
                    <a:pt x="4106" y="1663"/>
                    <a:pt x="3830" y="1413"/>
                    <a:pt x="3601" y="1402"/>
                  </a:cubicBezTo>
                  <a:lnTo>
                    <a:pt x="3694" y="1319"/>
                  </a:lnTo>
                  <a:cubicBezTo>
                    <a:pt x="3694" y="1319"/>
                    <a:pt x="3530" y="1289"/>
                    <a:pt x="3372" y="1289"/>
                  </a:cubicBezTo>
                  <a:cubicBezTo>
                    <a:pt x="3294" y="1289"/>
                    <a:pt x="3217" y="1296"/>
                    <a:pt x="3163" y="1319"/>
                  </a:cubicBezTo>
                  <a:lnTo>
                    <a:pt x="3231" y="1215"/>
                  </a:lnTo>
                  <a:lnTo>
                    <a:pt x="3231" y="1215"/>
                  </a:lnTo>
                  <a:cubicBezTo>
                    <a:pt x="3033" y="1246"/>
                    <a:pt x="2850" y="1324"/>
                    <a:pt x="2699" y="1449"/>
                  </a:cubicBezTo>
                  <a:cubicBezTo>
                    <a:pt x="2626" y="1345"/>
                    <a:pt x="2564" y="1235"/>
                    <a:pt x="2512" y="1121"/>
                  </a:cubicBezTo>
                  <a:cubicBezTo>
                    <a:pt x="2684" y="532"/>
                    <a:pt x="2845" y="100"/>
                    <a:pt x="2845" y="100"/>
                  </a:cubicBezTo>
                  <a:lnTo>
                    <a:pt x="2491" y="1"/>
                  </a:lnTo>
                  <a:close/>
                </a:path>
              </a:pathLst>
            </a:custGeom>
            <a:solidFill>
              <a:srgbClr val="007E6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 name="Google Shape;212;p15"/>
            <p:cNvSpPr/>
            <p:nvPr/>
          </p:nvSpPr>
          <p:spPr>
            <a:xfrm>
              <a:off x="7941607" y="1194552"/>
              <a:ext cx="432768" cy="591003"/>
            </a:xfrm>
            <a:custGeom>
              <a:rect b="b" l="l" r="r" t="t"/>
              <a:pathLst>
                <a:path extrusionOk="0" h="5778" w="4231">
                  <a:moveTo>
                    <a:pt x="2173" y="1136"/>
                  </a:moveTo>
                  <a:lnTo>
                    <a:pt x="2173" y="1136"/>
                  </a:lnTo>
                  <a:cubicBezTo>
                    <a:pt x="2006" y="1370"/>
                    <a:pt x="1803" y="1579"/>
                    <a:pt x="1574" y="1751"/>
                  </a:cubicBezTo>
                  <a:cubicBezTo>
                    <a:pt x="1428" y="1620"/>
                    <a:pt x="1251" y="1532"/>
                    <a:pt x="1053" y="1490"/>
                  </a:cubicBezTo>
                  <a:lnTo>
                    <a:pt x="1053" y="1490"/>
                  </a:lnTo>
                  <a:lnTo>
                    <a:pt x="1121" y="1599"/>
                  </a:lnTo>
                  <a:cubicBezTo>
                    <a:pt x="1055" y="1568"/>
                    <a:pt x="955" y="1558"/>
                    <a:pt x="858" y="1558"/>
                  </a:cubicBezTo>
                  <a:cubicBezTo>
                    <a:pt x="717" y="1558"/>
                    <a:pt x="584" y="1579"/>
                    <a:pt x="584" y="1579"/>
                  </a:cubicBezTo>
                  <a:lnTo>
                    <a:pt x="678" y="1662"/>
                  </a:lnTo>
                  <a:cubicBezTo>
                    <a:pt x="449" y="1662"/>
                    <a:pt x="157" y="1902"/>
                    <a:pt x="157" y="1902"/>
                  </a:cubicBezTo>
                  <a:lnTo>
                    <a:pt x="261" y="1938"/>
                  </a:lnTo>
                  <a:cubicBezTo>
                    <a:pt x="157" y="2021"/>
                    <a:pt x="74" y="2131"/>
                    <a:pt x="16" y="2251"/>
                  </a:cubicBezTo>
                  <a:lnTo>
                    <a:pt x="162" y="2251"/>
                  </a:lnTo>
                  <a:cubicBezTo>
                    <a:pt x="37" y="2407"/>
                    <a:pt x="1" y="2839"/>
                    <a:pt x="1" y="2839"/>
                  </a:cubicBezTo>
                  <a:cubicBezTo>
                    <a:pt x="1" y="2839"/>
                    <a:pt x="100" y="2454"/>
                    <a:pt x="813" y="2131"/>
                  </a:cubicBezTo>
                  <a:cubicBezTo>
                    <a:pt x="1532" y="1808"/>
                    <a:pt x="1590" y="1886"/>
                    <a:pt x="1814" y="1693"/>
                  </a:cubicBezTo>
                  <a:cubicBezTo>
                    <a:pt x="1933" y="1594"/>
                    <a:pt x="2043" y="1485"/>
                    <a:pt x="2142" y="1370"/>
                  </a:cubicBezTo>
                  <a:lnTo>
                    <a:pt x="2173" y="1136"/>
                  </a:lnTo>
                  <a:close/>
                  <a:moveTo>
                    <a:pt x="2720" y="0"/>
                  </a:moveTo>
                  <a:cubicBezTo>
                    <a:pt x="2350" y="672"/>
                    <a:pt x="2147" y="2339"/>
                    <a:pt x="2043" y="2678"/>
                  </a:cubicBezTo>
                  <a:cubicBezTo>
                    <a:pt x="1933" y="3027"/>
                    <a:pt x="2012" y="3235"/>
                    <a:pt x="2074" y="4251"/>
                  </a:cubicBezTo>
                  <a:cubicBezTo>
                    <a:pt x="2142" y="5262"/>
                    <a:pt x="1715" y="5777"/>
                    <a:pt x="1715" y="5777"/>
                  </a:cubicBezTo>
                  <a:cubicBezTo>
                    <a:pt x="1913" y="5632"/>
                    <a:pt x="2090" y="5460"/>
                    <a:pt x="2241" y="5267"/>
                  </a:cubicBezTo>
                  <a:lnTo>
                    <a:pt x="2314" y="5350"/>
                  </a:lnTo>
                  <a:cubicBezTo>
                    <a:pt x="2533" y="5158"/>
                    <a:pt x="2616" y="4751"/>
                    <a:pt x="2616" y="4751"/>
                  </a:cubicBezTo>
                  <a:lnTo>
                    <a:pt x="2840" y="4881"/>
                  </a:lnTo>
                  <a:cubicBezTo>
                    <a:pt x="2861" y="4621"/>
                    <a:pt x="2824" y="4366"/>
                    <a:pt x="2731" y="4121"/>
                  </a:cubicBezTo>
                  <a:lnTo>
                    <a:pt x="2731" y="4121"/>
                  </a:lnTo>
                  <a:lnTo>
                    <a:pt x="2955" y="4126"/>
                  </a:lnTo>
                  <a:cubicBezTo>
                    <a:pt x="2887" y="3813"/>
                    <a:pt x="2574" y="3449"/>
                    <a:pt x="2574" y="3449"/>
                  </a:cubicBezTo>
                  <a:lnTo>
                    <a:pt x="2803" y="3397"/>
                  </a:lnTo>
                  <a:cubicBezTo>
                    <a:pt x="2678" y="3183"/>
                    <a:pt x="2267" y="3016"/>
                    <a:pt x="2085" y="2954"/>
                  </a:cubicBezTo>
                  <a:cubicBezTo>
                    <a:pt x="2121" y="2772"/>
                    <a:pt x="2163" y="2568"/>
                    <a:pt x="2204" y="2344"/>
                  </a:cubicBezTo>
                  <a:cubicBezTo>
                    <a:pt x="2267" y="1990"/>
                    <a:pt x="2355" y="1636"/>
                    <a:pt x="2439" y="1308"/>
                  </a:cubicBezTo>
                  <a:lnTo>
                    <a:pt x="2465" y="1183"/>
                  </a:lnTo>
                  <a:cubicBezTo>
                    <a:pt x="2465" y="1183"/>
                    <a:pt x="2809" y="1709"/>
                    <a:pt x="3236" y="1834"/>
                  </a:cubicBezTo>
                  <a:cubicBezTo>
                    <a:pt x="3663" y="1959"/>
                    <a:pt x="4220" y="2542"/>
                    <a:pt x="4220" y="2542"/>
                  </a:cubicBezTo>
                  <a:cubicBezTo>
                    <a:pt x="4220" y="2542"/>
                    <a:pt x="4205" y="2110"/>
                    <a:pt x="4085" y="1954"/>
                  </a:cubicBezTo>
                  <a:lnTo>
                    <a:pt x="4085" y="1954"/>
                  </a:lnTo>
                  <a:lnTo>
                    <a:pt x="4231" y="1964"/>
                  </a:lnTo>
                  <a:cubicBezTo>
                    <a:pt x="4179" y="1834"/>
                    <a:pt x="4101" y="1719"/>
                    <a:pt x="4002" y="1631"/>
                  </a:cubicBezTo>
                  <a:lnTo>
                    <a:pt x="4111" y="1599"/>
                  </a:lnTo>
                  <a:cubicBezTo>
                    <a:pt x="4111" y="1599"/>
                    <a:pt x="3830" y="1355"/>
                    <a:pt x="3601" y="1339"/>
                  </a:cubicBezTo>
                  <a:lnTo>
                    <a:pt x="3699" y="1256"/>
                  </a:lnTo>
                  <a:cubicBezTo>
                    <a:pt x="3699" y="1256"/>
                    <a:pt x="3533" y="1225"/>
                    <a:pt x="3374" y="1225"/>
                  </a:cubicBezTo>
                  <a:cubicBezTo>
                    <a:pt x="3294" y="1225"/>
                    <a:pt x="3217" y="1233"/>
                    <a:pt x="3163" y="1256"/>
                  </a:cubicBezTo>
                  <a:lnTo>
                    <a:pt x="3231" y="1151"/>
                  </a:lnTo>
                  <a:lnTo>
                    <a:pt x="3231" y="1151"/>
                  </a:lnTo>
                  <a:cubicBezTo>
                    <a:pt x="3038" y="1183"/>
                    <a:pt x="2856" y="1261"/>
                    <a:pt x="2699" y="1386"/>
                  </a:cubicBezTo>
                  <a:cubicBezTo>
                    <a:pt x="2626" y="1282"/>
                    <a:pt x="2564" y="1172"/>
                    <a:pt x="2512" y="1058"/>
                  </a:cubicBezTo>
                  <a:cubicBezTo>
                    <a:pt x="2684" y="474"/>
                    <a:pt x="2845" y="37"/>
                    <a:pt x="2845" y="37"/>
                  </a:cubicBezTo>
                  <a:lnTo>
                    <a:pt x="2720" y="0"/>
                  </a:lnTo>
                  <a:close/>
                </a:path>
              </a:pathLst>
            </a:custGeom>
            <a:solidFill>
              <a:srgbClr val="007E6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 name="Google Shape;213;p15"/>
            <p:cNvSpPr/>
            <p:nvPr/>
          </p:nvSpPr>
          <p:spPr>
            <a:xfrm>
              <a:off x="8245400" y="1435336"/>
              <a:ext cx="431131" cy="602254"/>
            </a:xfrm>
            <a:custGeom>
              <a:rect b="b" l="l" r="r" t="t"/>
              <a:pathLst>
                <a:path extrusionOk="0" h="5888" w="4215">
                  <a:moveTo>
                    <a:pt x="2261" y="1"/>
                  </a:moveTo>
                  <a:cubicBezTo>
                    <a:pt x="2261" y="1"/>
                    <a:pt x="2126" y="293"/>
                    <a:pt x="2048" y="1225"/>
                  </a:cubicBezTo>
                  <a:cubicBezTo>
                    <a:pt x="1902" y="1470"/>
                    <a:pt x="1719" y="1694"/>
                    <a:pt x="1506" y="1887"/>
                  </a:cubicBezTo>
                  <a:cubicBezTo>
                    <a:pt x="1349" y="1767"/>
                    <a:pt x="1162" y="1689"/>
                    <a:pt x="964" y="1668"/>
                  </a:cubicBezTo>
                  <a:lnTo>
                    <a:pt x="964" y="1668"/>
                  </a:lnTo>
                  <a:lnTo>
                    <a:pt x="1037" y="1772"/>
                  </a:lnTo>
                  <a:cubicBezTo>
                    <a:pt x="991" y="1755"/>
                    <a:pt x="931" y="1749"/>
                    <a:pt x="867" y="1749"/>
                  </a:cubicBezTo>
                  <a:cubicBezTo>
                    <a:pt x="696" y="1749"/>
                    <a:pt x="500" y="1793"/>
                    <a:pt x="500" y="1793"/>
                  </a:cubicBezTo>
                  <a:lnTo>
                    <a:pt x="599" y="1871"/>
                  </a:lnTo>
                  <a:cubicBezTo>
                    <a:pt x="375" y="1897"/>
                    <a:pt x="104" y="2158"/>
                    <a:pt x="104" y="2158"/>
                  </a:cubicBezTo>
                  <a:lnTo>
                    <a:pt x="214" y="2184"/>
                  </a:lnTo>
                  <a:cubicBezTo>
                    <a:pt x="120" y="2277"/>
                    <a:pt x="47" y="2392"/>
                    <a:pt x="0" y="2522"/>
                  </a:cubicBezTo>
                  <a:lnTo>
                    <a:pt x="146" y="2507"/>
                  </a:lnTo>
                  <a:lnTo>
                    <a:pt x="146" y="2507"/>
                  </a:lnTo>
                  <a:cubicBezTo>
                    <a:pt x="37" y="2668"/>
                    <a:pt x="37" y="3106"/>
                    <a:pt x="37" y="3106"/>
                  </a:cubicBezTo>
                  <a:cubicBezTo>
                    <a:pt x="150" y="3123"/>
                    <a:pt x="261" y="3134"/>
                    <a:pt x="372" y="3134"/>
                  </a:cubicBezTo>
                  <a:cubicBezTo>
                    <a:pt x="425" y="3134"/>
                    <a:pt x="478" y="3132"/>
                    <a:pt x="532" y="3127"/>
                  </a:cubicBezTo>
                  <a:lnTo>
                    <a:pt x="532" y="3127"/>
                  </a:lnTo>
                  <a:lnTo>
                    <a:pt x="521" y="3194"/>
                  </a:lnTo>
                  <a:cubicBezTo>
                    <a:pt x="534" y="3196"/>
                    <a:pt x="547" y="3196"/>
                    <a:pt x="560" y="3196"/>
                  </a:cubicBezTo>
                  <a:cubicBezTo>
                    <a:pt x="745" y="3196"/>
                    <a:pt x="954" y="3069"/>
                    <a:pt x="954" y="3069"/>
                  </a:cubicBezTo>
                  <a:lnTo>
                    <a:pt x="995" y="3231"/>
                  </a:lnTo>
                  <a:cubicBezTo>
                    <a:pt x="1131" y="3121"/>
                    <a:pt x="1240" y="2986"/>
                    <a:pt x="1313" y="2830"/>
                  </a:cubicBezTo>
                  <a:lnTo>
                    <a:pt x="1417" y="2944"/>
                  </a:lnTo>
                  <a:cubicBezTo>
                    <a:pt x="1537" y="2762"/>
                    <a:pt x="1568" y="2444"/>
                    <a:pt x="1568" y="2444"/>
                  </a:cubicBezTo>
                  <a:lnTo>
                    <a:pt x="1698" y="2527"/>
                  </a:lnTo>
                  <a:cubicBezTo>
                    <a:pt x="1745" y="2382"/>
                    <a:pt x="1646" y="2121"/>
                    <a:pt x="1594" y="1996"/>
                  </a:cubicBezTo>
                  <a:cubicBezTo>
                    <a:pt x="1761" y="1908"/>
                    <a:pt x="1907" y="1788"/>
                    <a:pt x="2027" y="1637"/>
                  </a:cubicBezTo>
                  <a:lnTo>
                    <a:pt x="2027" y="1637"/>
                  </a:lnTo>
                  <a:cubicBezTo>
                    <a:pt x="2001" y="2100"/>
                    <a:pt x="1995" y="2606"/>
                    <a:pt x="1990" y="3028"/>
                  </a:cubicBezTo>
                  <a:cubicBezTo>
                    <a:pt x="1547" y="3100"/>
                    <a:pt x="1188" y="3465"/>
                    <a:pt x="1188" y="3465"/>
                  </a:cubicBezTo>
                  <a:lnTo>
                    <a:pt x="1381" y="3481"/>
                  </a:lnTo>
                  <a:cubicBezTo>
                    <a:pt x="1151" y="3611"/>
                    <a:pt x="907" y="4127"/>
                    <a:pt x="907" y="4127"/>
                  </a:cubicBezTo>
                  <a:lnTo>
                    <a:pt x="1089" y="4080"/>
                  </a:lnTo>
                  <a:lnTo>
                    <a:pt x="1089" y="4080"/>
                  </a:lnTo>
                  <a:cubicBezTo>
                    <a:pt x="901" y="4366"/>
                    <a:pt x="954" y="4924"/>
                    <a:pt x="954" y="4924"/>
                  </a:cubicBezTo>
                  <a:lnTo>
                    <a:pt x="1089" y="4820"/>
                  </a:lnTo>
                  <a:cubicBezTo>
                    <a:pt x="1089" y="5080"/>
                    <a:pt x="1287" y="5387"/>
                    <a:pt x="1287" y="5387"/>
                  </a:cubicBezTo>
                  <a:lnTo>
                    <a:pt x="1402" y="5205"/>
                  </a:lnTo>
                  <a:cubicBezTo>
                    <a:pt x="1490" y="5486"/>
                    <a:pt x="2001" y="5888"/>
                    <a:pt x="2001" y="5888"/>
                  </a:cubicBezTo>
                  <a:cubicBezTo>
                    <a:pt x="2183" y="5726"/>
                    <a:pt x="2350" y="5539"/>
                    <a:pt x="2485" y="5335"/>
                  </a:cubicBezTo>
                  <a:lnTo>
                    <a:pt x="2558" y="5408"/>
                  </a:lnTo>
                  <a:cubicBezTo>
                    <a:pt x="2761" y="5200"/>
                    <a:pt x="2813" y="4788"/>
                    <a:pt x="2813" y="4788"/>
                  </a:cubicBezTo>
                  <a:lnTo>
                    <a:pt x="3043" y="4898"/>
                  </a:lnTo>
                  <a:cubicBezTo>
                    <a:pt x="3043" y="4637"/>
                    <a:pt x="2980" y="4382"/>
                    <a:pt x="2865" y="4153"/>
                  </a:cubicBezTo>
                  <a:lnTo>
                    <a:pt x="3095" y="4137"/>
                  </a:lnTo>
                  <a:cubicBezTo>
                    <a:pt x="3001" y="3830"/>
                    <a:pt x="2652" y="3491"/>
                    <a:pt x="2652" y="3491"/>
                  </a:cubicBezTo>
                  <a:lnTo>
                    <a:pt x="2876" y="3418"/>
                  </a:lnTo>
                  <a:cubicBezTo>
                    <a:pt x="2735" y="3220"/>
                    <a:pt x="2308" y="3090"/>
                    <a:pt x="2126" y="3043"/>
                  </a:cubicBezTo>
                  <a:cubicBezTo>
                    <a:pt x="2146" y="2861"/>
                    <a:pt x="2167" y="2652"/>
                    <a:pt x="2188" y="2423"/>
                  </a:cubicBezTo>
                  <a:cubicBezTo>
                    <a:pt x="2219" y="2069"/>
                    <a:pt x="2277" y="1704"/>
                    <a:pt x="2334" y="1376"/>
                  </a:cubicBezTo>
                  <a:cubicBezTo>
                    <a:pt x="2391" y="1449"/>
                    <a:pt x="2454" y="1517"/>
                    <a:pt x="2532" y="1564"/>
                  </a:cubicBezTo>
                  <a:cubicBezTo>
                    <a:pt x="2496" y="1699"/>
                    <a:pt x="2438" y="1954"/>
                    <a:pt x="2496" y="2095"/>
                  </a:cubicBezTo>
                  <a:lnTo>
                    <a:pt x="2615" y="1991"/>
                  </a:lnTo>
                  <a:cubicBezTo>
                    <a:pt x="2615" y="1991"/>
                    <a:pt x="2688" y="2303"/>
                    <a:pt x="2834" y="2465"/>
                  </a:cubicBezTo>
                  <a:lnTo>
                    <a:pt x="2918" y="2340"/>
                  </a:lnTo>
                  <a:cubicBezTo>
                    <a:pt x="3011" y="2486"/>
                    <a:pt x="3136" y="2611"/>
                    <a:pt x="3287" y="2699"/>
                  </a:cubicBezTo>
                  <a:lnTo>
                    <a:pt x="3303" y="2533"/>
                  </a:lnTo>
                  <a:cubicBezTo>
                    <a:pt x="3303" y="2533"/>
                    <a:pt x="3486" y="2615"/>
                    <a:pt x="3656" y="2615"/>
                  </a:cubicBezTo>
                  <a:cubicBezTo>
                    <a:pt x="3687" y="2615"/>
                    <a:pt x="3717" y="2612"/>
                    <a:pt x="3746" y="2606"/>
                  </a:cubicBezTo>
                  <a:lnTo>
                    <a:pt x="3730" y="2533"/>
                  </a:lnTo>
                  <a:cubicBezTo>
                    <a:pt x="3897" y="2527"/>
                    <a:pt x="4058" y="2496"/>
                    <a:pt x="4215" y="2449"/>
                  </a:cubicBezTo>
                  <a:cubicBezTo>
                    <a:pt x="4215" y="2449"/>
                    <a:pt x="4163" y="2012"/>
                    <a:pt x="4032" y="1866"/>
                  </a:cubicBezTo>
                  <a:lnTo>
                    <a:pt x="4178" y="1866"/>
                  </a:lnTo>
                  <a:cubicBezTo>
                    <a:pt x="4116" y="1746"/>
                    <a:pt x="4027" y="1642"/>
                    <a:pt x="3918" y="1558"/>
                  </a:cubicBezTo>
                  <a:lnTo>
                    <a:pt x="4022" y="1517"/>
                  </a:lnTo>
                  <a:cubicBezTo>
                    <a:pt x="4022" y="1517"/>
                    <a:pt x="3727" y="1298"/>
                    <a:pt x="3498" y="1298"/>
                  </a:cubicBezTo>
                  <a:cubicBezTo>
                    <a:pt x="3496" y="1298"/>
                    <a:pt x="3493" y="1298"/>
                    <a:pt x="3491" y="1298"/>
                  </a:cubicBezTo>
                  <a:lnTo>
                    <a:pt x="3579" y="1215"/>
                  </a:lnTo>
                  <a:cubicBezTo>
                    <a:pt x="3579" y="1215"/>
                    <a:pt x="3490" y="1205"/>
                    <a:pt x="3380" y="1205"/>
                  </a:cubicBezTo>
                  <a:cubicBezTo>
                    <a:pt x="3263" y="1205"/>
                    <a:pt x="3123" y="1216"/>
                    <a:pt x="3043" y="1262"/>
                  </a:cubicBezTo>
                  <a:lnTo>
                    <a:pt x="3105" y="1147"/>
                  </a:lnTo>
                  <a:lnTo>
                    <a:pt x="3105" y="1147"/>
                  </a:lnTo>
                  <a:cubicBezTo>
                    <a:pt x="2912" y="1194"/>
                    <a:pt x="2735" y="1293"/>
                    <a:pt x="2595" y="1428"/>
                  </a:cubicBezTo>
                  <a:cubicBezTo>
                    <a:pt x="2511" y="1329"/>
                    <a:pt x="2443" y="1230"/>
                    <a:pt x="2381" y="1116"/>
                  </a:cubicBezTo>
                  <a:cubicBezTo>
                    <a:pt x="2501" y="517"/>
                    <a:pt x="2626" y="74"/>
                    <a:pt x="2626" y="74"/>
                  </a:cubicBezTo>
                  <a:lnTo>
                    <a:pt x="2261" y="1"/>
                  </a:lnTo>
                  <a:close/>
                </a:path>
              </a:pathLst>
            </a:custGeom>
            <a:solidFill>
              <a:srgbClr val="007E6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 name="Google Shape;214;p15"/>
            <p:cNvSpPr/>
            <p:nvPr/>
          </p:nvSpPr>
          <p:spPr>
            <a:xfrm>
              <a:off x="8245400" y="1440143"/>
              <a:ext cx="431643" cy="596935"/>
            </a:xfrm>
            <a:custGeom>
              <a:rect b="b" l="l" r="r" t="t"/>
              <a:pathLst>
                <a:path extrusionOk="0" h="5836" w="4220">
                  <a:moveTo>
                    <a:pt x="2053" y="1178"/>
                  </a:moveTo>
                  <a:lnTo>
                    <a:pt x="2053" y="1178"/>
                  </a:lnTo>
                  <a:cubicBezTo>
                    <a:pt x="1907" y="1428"/>
                    <a:pt x="1725" y="1652"/>
                    <a:pt x="1511" y="1840"/>
                  </a:cubicBezTo>
                  <a:cubicBezTo>
                    <a:pt x="1355" y="1725"/>
                    <a:pt x="1162" y="1647"/>
                    <a:pt x="964" y="1626"/>
                  </a:cubicBezTo>
                  <a:lnTo>
                    <a:pt x="964" y="1626"/>
                  </a:lnTo>
                  <a:lnTo>
                    <a:pt x="1042" y="1730"/>
                  </a:lnTo>
                  <a:cubicBezTo>
                    <a:pt x="997" y="1713"/>
                    <a:pt x="936" y="1707"/>
                    <a:pt x="872" y="1707"/>
                  </a:cubicBezTo>
                  <a:cubicBezTo>
                    <a:pt x="701" y="1707"/>
                    <a:pt x="505" y="1751"/>
                    <a:pt x="505" y="1751"/>
                  </a:cubicBezTo>
                  <a:lnTo>
                    <a:pt x="604" y="1829"/>
                  </a:lnTo>
                  <a:cubicBezTo>
                    <a:pt x="375" y="1855"/>
                    <a:pt x="110" y="2111"/>
                    <a:pt x="110" y="2111"/>
                  </a:cubicBezTo>
                  <a:lnTo>
                    <a:pt x="219" y="2137"/>
                  </a:lnTo>
                  <a:cubicBezTo>
                    <a:pt x="120" y="2236"/>
                    <a:pt x="47" y="2350"/>
                    <a:pt x="0" y="2475"/>
                  </a:cubicBezTo>
                  <a:lnTo>
                    <a:pt x="146" y="2460"/>
                  </a:lnTo>
                  <a:lnTo>
                    <a:pt x="146" y="2460"/>
                  </a:lnTo>
                  <a:cubicBezTo>
                    <a:pt x="37" y="2621"/>
                    <a:pt x="37" y="3059"/>
                    <a:pt x="37" y="3059"/>
                  </a:cubicBezTo>
                  <a:cubicBezTo>
                    <a:pt x="37" y="3059"/>
                    <a:pt x="104" y="2668"/>
                    <a:pt x="787" y="2282"/>
                  </a:cubicBezTo>
                  <a:cubicBezTo>
                    <a:pt x="1474" y="1897"/>
                    <a:pt x="1537" y="1970"/>
                    <a:pt x="1745" y="1762"/>
                  </a:cubicBezTo>
                  <a:cubicBezTo>
                    <a:pt x="1850" y="1652"/>
                    <a:pt x="1949" y="1538"/>
                    <a:pt x="2042" y="1412"/>
                  </a:cubicBezTo>
                  <a:lnTo>
                    <a:pt x="2053" y="1178"/>
                  </a:lnTo>
                  <a:close/>
                  <a:moveTo>
                    <a:pt x="2501" y="1"/>
                  </a:moveTo>
                  <a:cubicBezTo>
                    <a:pt x="2188" y="699"/>
                    <a:pt x="2131" y="2376"/>
                    <a:pt x="2058" y="2720"/>
                  </a:cubicBezTo>
                  <a:cubicBezTo>
                    <a:pt x="1980" y="3080"/>
                    <a:pt x="2079" y="3278"/>
                    <a:pt x="2230" y="4283"/>
                  </a:cubicBezTo>
                  <a:cubicBezTo>
                    <a:pt x="2386" y="5288"/>
                    <a:pt x="2006" y="5835"/>
                    <a:pt x="2006" y="5835"/>
                  </a:cubicBezTo>
                  <a:cubicBezTo>
                    <a:pt x="2188" y="5674"/>
                    <a:pt x="2350" y="5486"/>
                    <a:pt x="2485" y="5283"/>
                  </a:cubicBezTo>
                  <a:lnTo>
                    <a:pt x="2563" y="5361"/>
                  </a:lnTo>
                  <a:cubicBezTo>
                    <a:pt x="2766" y="5148"/>
                    <a:pt x="2813" y="4736"/>
                    <a:pt x="2813" y="4736"/>
                  </a:cubicBezTo>
                  <a:lnTo>
                    <a:pt x="3048" y="4846"/>
                  </a:lnTo>
                  <a:cubicBezTo>
                    <a:pt x="3043" y="4585"/>
                    <a:pt x="2985" y="4330"/>
                    <a:pt x="2871" y="4101"/>
                  </a:cubicBezTo>
                  <a:lnTo>
                    <a:pt x="3100" y="4085"/>
                  </a:lnTo>
                  <a:cubicBezTo>
                    <a:pt x="3006" y="3778"/>
                    <a:pt x="2657" y="3439"/>
                    <a:pt x="2657" y="3439"/>
                  </a:cubicBezTo>
                  <a:lnTo>
                    <a:pt x="2881" y="3371"/>
                  </a:lnTo>
                  <a:cubicBezTo>
                    <a:pt x="2735" y="3168"/>
                    <a:pt x="2313" y="3038"/>
                    <a:pt x="2131" y="2991"/>
                  </a:cubicBezTo>
                  <a:cubicBezTo>
                    <a:pt x="2152" y="2809"/>
                    <a:pt x="2173" y="2605"/>
                    <a:pt x="2193" y="2376"/>
                  </a:cubicBezTo>
                  <a:cubicBezTo>
                    <a:pt x="2225" y="2017"/>
                    <a:pt x="2282" y="1657"/>
                    <a:pt x="2339" y="1324"/>
                  </a:cubicBezTo>
                  <a:lnTo>
                    <a:pt x="2355" y="1199"/>
                  </a:lnTo>
                  <a:cubicBezTo>
                    <a:pt x="2355" y="1199"/>
                    <a:pt x="2740" y="1689"/>
                    <a:pt x="3178" y="1777"/>
                  </a:cubicBezTo>
                  <a:cubicBezTo>
                    <a:pt x="3616" y="1866"/>
                    <a:pt x="4220" y="2397"/>
                    <a:pt x="4220" y="2397"/>
                  </a:cubicBezTo>
                  <a:cubicBezTo>
                    <a:pt x="4220" y="2397"/>
                    <a:pt x="4168" y="1970"/>
                    <a:pt x="4038" y="1819"/>
                  </a:cubicBezTo>
                  <a:lnTo>
                    <a:pt x="4183" y="1819"/>
                  </a:lnTo>
                  <a:cubicBezTo>
                    <a:pt x="4121" y="1699"/>
                    <a:pt x="4032" y="1590"/>
                    <a:pt x="3923" y="1511"/>
                  </a:cubicBezTo>
                  <a:lnTo>
                    <a:pt x="4027" y="1470"/>
                  </a:lnTo>
                  <a:cubicBezTo>
                    <a:pt x="4027" y="1470"/>
                    <a:pt x="3732" y="1251"/>
                    <a:pt x="3504" y="1251"/>
                  </a:cubicBezTo>
                  <a:cubicBezTo>
                    <a:pt x="3501" y="1251"/>
                    <a:pt x="3498" y="1251"/>
                    <a:pt x="3496" y="1251"/>
                  </a:cubicBezTo>
                  <a:lnTo>
                    <a:pt x="3584" y="1168"/>
                  </a:lnTo>
                  <a:cubicBezTo>
                    <a:pt x="3584" y="1168"/>
                    <a:pt x="3489" y="1157"/>
                    <a:pt x="3375" y="1157"/>
                  </a:cubicBezTo>
                  <a:cubicBezTo>
                    <a:pt x="3261" y="1157"/>
                    <a:pt x="3128" y="1168"/>
                    <a:pt x="3053" y="1209"/>
                  </a:cubicBezTo>
                  <a:lnTo>
                    <a:pt x="3110" y="1100"/>
                  </a:lnTo>
                  <a:lnTo>
                    <a:pt x="3110" y="1100"/>
                  </a:lnTo>
                  <a:cubicBezTo>
                    <a:pt x="2918" y="1147"/>
                    <a:pt x="2746" y="1241"/>
                    <a:pt x="2600" y="1376"/>
                  </a:cubicBezTo>
                  <a:cubicBezTo>
                    <a:pt x="2522" y="1282"/>
                    <a:pt x="2449" y="1178"/>
                    <a:pt x="2386" y="1069"/>
                  </a:cubicBezTo>
                  <a:cubicBezTo>
                    <a:pt x="2506" y="470"/>
                    <a:pt x="2631" y="22"/>
                    <a:pt x="2631" y="22"/>
                  </a:cubicBezTo>
                  <a:lnTo>
                    <a:pt x="2501" y="1"/>
                  </a:lnTo>
                  <a:close/>
                </a:path>
              </a:pathLst>
            </a:custGeom>
            <a:solidFill>
              <a:srgbClr val="007E6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 name="Google Shape;215;p15"/>
            <p:cNvSpPr/>
            <p:nvPr/>
          </p:nvSpPr>
          <p:spPr>
            <a:xfrm>
              <a:off x="8259209" y="903033"/>
              <a:ext cx="407708" cy="584661"/>
            </a:xfrm>
            <a:custGeom>
              <a:rect b="b" l="l" r="r" t="t"/>
              <a:pathLst>
                <a:path extrusionOk="0" h="5716" w="3986">
                  <a:moveTo>
                    <a:pt x="1725" y="0"/>
                  </a:moveTo>
                  <a:lnTo>
                    <a:pt x="1360" y="47"/>
                  </a:lnTo>
                  <a:cubicBezTo>
                    <a:pt x="1360" y="47"/>
                    <a:pt x="1319" y="370"/>
                    <a:pt x="1543" y="1277"/>
                  </a:cubicBezTo>
                  <a:cubicBezTo>
                    <a:pt x="1485" y="1558"/>
                    <a:pt x="1381" y="1824"/>
                    <a:pt x="1240" y="2074"/>
                  </a:cubicBezTo>
                  <a:cubicBezTo>
                    <a:pt x="1128" y="2036"/>
                    <a:pt x="1010" y="2018"/>
                    <a:pt x="892" y="2018"/>
                  </a:cubicBezTo>
                  <a:cubicBezTo>
                    <a:pt x="813" y="2018"/>
                    <a:pt x="734" y="2026"/>
                    <a:pt x="657" y="2043"/>
                  </a:cubicBezTo>
                  <a:lnTo>
                    <a:pt x="761" y="2121"/>
                  </a:lnTo>
                  <a:cubicBezTo>
                    <a:pt x="757" y="2120"/>
                    <a:pt x="752" y="2120"/>
                    <a:pt x="748" y="2120"/>
                  </a:cubicBezTo>
                  <a:cubicBezTo>
                    <a:pt x="568" y="2120"/>
                    <a:pt x="261" y="2314"/>
                    <a:pt x="261" y="2314"/>
                  </a:cubicBezTo>
                  <a:lnTo>
                    <a:pt x="381" y="2355"/>
                  </a:lnTo>
                  <a:cubicBezTo>
                    <a:pt x="173" y="2449"/>
                    <a:pt x="1" y="2777"/>
                    <a:pt x="1" y="2777"/>
                  </a:cubicBezTo>
                  <a:lnTo>
                    <a:pt x="110" y="2767"/>
                  </a:lnTo>
                  <a:lnTo>
                    <a:pt x="110" y="2767"/>
                  </a:lnTo>
                  <a:cubicBezTo>
                    <a:pt x="53" y="2892"/>
                    <a:pt x="21" y="3027"/>
                    <a:pt x="21" y="3163"/>
                  </a:cubicBezTo>
                  <a:lnTo>
                    <a:pt x="157" y="3100"/>
                  </a:lnTo>
                  <a:lnTo>
                    <a:pt x="157" y="3100"/>
                  </a:lnTo>
                  <a:cubicBezTo>
                    <a:pt x="100" y="3293"/>
                    <a:pt x="240" y="3699"/>
                    <a:pt x="240" y="3699"/>
                  </a:cubicBezTo>
                  <a:cubicBezTo>
                    <a:pt x="407" y="3678"/>
                    <a:pt x="563" y="3632"/>
                    <a:pt x="714" y="3564"/>
                  </a:cubicBezTo>
                  <a:lnTo>
                    <a:pt x="730" y="3632"/>
                  </a:lnTo>
                  <a:cubicBezTo>
                    <a:pt x="917" y="3590"/>
                    <a:pt x="1095" y="3371"/>
                    <a:pt x="1095" y="3371"/>
                  </a:cubicBezTo>
                  <a:lnTo>
                    <a:pt x="1183" y="3517"/>
                  </a:lnTo>
                  <a:cubicBezTo>
                    <a:pt x="1277" y="3371"/>
                    <a:pt x="1334" y="3204"/>
                    <a:pt x="1355" y="3032"/>
                  </a:cubicBezTo>
                  <a:lnTo>
                    <a:pt x="1491" y="3105"/>
                  </a:lnTo>
                  <a:cubicBezTo>
                    <a:pt x="1548" y="2902"/>
                    <a:pt x="1475" y="2584"/>
                    <a:pt x="1475" y="2584"/>
                  </a:cubicBezTo>
                  <a:lnTo>
                    <a:pt x="1475" y="2584"/>
                  </a:lnTo>
                  <a:lnTo>
                    <a:pt x="1626" y="2626"/>
                  </a:lnTo>
                  <a:cubicBezTo>
                    <a:pt x="1621" y="2470"/>
                    <a:pt x="1449" y="2256"/>
                    <a:pt x="1355" y="2157"/>
                  </a:cubicBezTo>
                  <a:cubicBezTo>
                    <a:pt x="1485" y="2017"/>
                    <a:pt x="1590" y="1855"/>
                    <a:pt x="1657" y="1678"/>
                  </a:cubicBezTo>
                  <a:cubicBezTo>
                    <a:pt x="1777" y="2121"/>
                    <a:pt x="1933" y="2605"/>
                    <a:pt x="2064" y="3006"/>
                  </a:cubicBezTo>
                  <a:cubicBezTo>
                    <a:pt x="1662" y="3215"/>
                    <a:pt x="1444" y="3678"/>
                    <a:pt x="1444" y="3678"/>
                  </a:cubicBezTo>
                  <a:lnTo>
                    <a:pt x="1626" y="3632"/>
                  </a:lnTo>
                  <a:lnTo>
                    <a:pt x="1626" y="3632"/>
                  </a:lnTo>
                  <a:cubicBezTo>
                    <a:pt x="1454" y="3829"/>
                    <a:pt x="1381" y="4392"/>
                    <a:pt x="1381" y="4392"/>
                  </a:cubicBezTo>
                  <a:lnTo>
                    <a:pt x="1543" y="4293"/>
                  </a:lnTo>
                  <a:lnTo>
                    <a:pt x="1543" y="4293"/>
                  </a:lnTo>
                  <a:cubicBezTo>
                    <a:pt x="1459" y="4621"/>
                    <a:pt x="1683" y="5132"/>
                    <a:pt x="1683" y="5132"/>
                  </a:cubicBezTo>
                  <a:lnTo>
                    <a:pt x="1777" y="4991"/>
                  </a:lnTo>
                  <a:cubicBezTo>
                    <a:pt x="1866" y="5241"/>
                    <a:pt x="2147" y="5470"/>
                    <a:pt x="2147" y="5470"/>
                  </a:cubicBezTo>
                  <a:lnTo>
                    <a:pt x="2199" y="5262"/>
                  </a:lnTo>
                  <a:cubicBezTo>
                    <a:pt x="2371" y="5502"/>
                    <a:pt x="2980" y="5715"/>
                    <a:pt x="2980" y="5715"/>
                  </a:cubicBezTo>
                  <a:cubicBezTo>
                    <a:pt x="3106" y="5502"/>
                    <a:pt x="3199" y="5278"/>
                    <a:pt x="3262" y="5038"/>
                  </a:cubicBezTo>
                  <a:lnTo>
                    <a:pt x="3356" y="5085"/>
                  </a:lnTo>
                  <a:cubicBezTo>
                    <a:pt x="3481" y="4825"/>
                    <a:pt x="3397" y="4418"/>
                    <a:pt x="3397" y="4418"/>
                  </a:cubicBezTo>
                  <a:lnTo>
                    <a:pt x="3397" y="4418"/>
                  </a:lnTo>
                  <a:lnTo>
                    <a:pt x="3653" y="4444"/>
                  </a:lnTo>
                  <a:cubicBezTo>
                    <a:pt x="3569" y="4199"/>
                    <a:pt x="3434" y="3975"/>
                    <a:pt x="3251" y="3793"/>
                  </a:cubicBezTo>
                  <a:lnTo>
                    <a:pt x="3460" y="3704"/>
                  </a:lnTo>
                  <a:cubicBezTo>
                    <a:pt x="3272" y="3444"/>
                    <a:pt x="2835" y="3236"/>
                    <a:pt x="2835" y="3236"/>
                  </a:cubicBezTo>
                  <a:lnTo>
                    <a:pt x="3027" y="3095"/>
                  </a:lnTo>
                  <a:cubicBezTo>
                    <a:pt x="2881" y="2991"/>
                    <a:pt x="2599" y="2970"/>
                    <a:pt x="2386" y="2970"/>
                  </a:cubicBezTo>
                  <a:cubicBezTo>
                    <a:pt x="2310" y="2970"/>
                    <a:pt x="2243" y="2972"/>
                    <a:pt x="2194" y="2975"/>
                  </a:cubicBezTo>
                  <a:cubicBezTo>
                    <a:pt x="2157" y="2803"/>
                    <a:pt x="2110" y="2595"/>
                    <a:pt x="2058" y="2376"/>
                  </a:cubicBezTo>
                  <a:cubicBezTo>
                    <a:pt x="1970" y="2027"/>
                    <a:pt x="1913" y="1662"/>
                    <a:pt x="1860" y="1334"/>
                  </a:cubicBezTo>
                  <a:lnTo>
                    <a:pt x="1860" y="1334"/>
                  </a:lnTo>
                  <a:cubicBezTo>
                    <a:pt x="1939" y="1386"/>
                    <a:pt x="2022" y="1428"/>
                    <a:pt x="2110" y="1449"/>
                  </a:cubicBezTo>
                  <a:cubicBezTo>
                    <a:pt x="2116" y="1589"/>
                    <a:pt x="2142" y="1850"/>
                    <a:pt x="2246" y="1959"/>
                  </a:cubicBezTo>
                  <a:lnTo>
                    <a:pt x="2324" y="1824"/>
                  </a:lnTo>
                  <a:cubicBezTo>
                    <a:pt x="2324" y="1824"/>
                    <a:pt x="2496" y="2100"/>
                    <a:pt x="2678" y="2209"/>
                  </a:cubicBezTo>
                  <a:lnTo>
                    <a:pt x="2725" y="2063"/>
                  </a:lnTo>
                  <a:cubicBezTo>
                    <a:pt x="2861" y="2173"/>
                    <a:pt x="3017" y="2246"/>
                    <a:pt x="3184" y="2287"/>
                  </a:cubicBezTo>
                  <a:lnTo>
                    <a:pt x="3147" y="2121"/>
                  </a:lnTo>
                  <a:lnTo>
                    <a:pt x="3147" y="2121"/>
                  </a:lnTo>
                  <a:cubicBezTo>
                    <a:pt x="3147" y="2121"/>
                    <a:pt x="3181" y="2124"/>
                    <a:pt x="3231" y="2124"/>
                  </a:cubicBezTo>
                  <a:cubicBezTo>
                    <a:pt x="3327" y="2124"/>
                    <a:pt x="3484" y="2113"/>
                    <a:pt x="3590" y="2048"/>
                  </a:cubicBezTo>
                  <a:lnTo>
                    <a:pt x="3554" y="1985"/>
                  </a:lnTo>
                  <a:cubicBezTo>
                    <a:pt x="3710" y="1928"/>
                    <a:pt x="3856" y="1850"/>
                    <a:pt x="3986" y="1756"/>
                  </a:cubicBezTo>
                  <a:cubicBezTo>
                    <a:pt x="3986" y="1756"/>
                    <a:pt x="3804" y="1360"/>
                    <a:pt x="3632" y="1261"/>
                  </a:cubicBezTo>
                  <a:lnTo>
                    <a:pt x="3767" y="1214"/>
                  </a:lnTo>
                  <a:cubicBezTo>
                    <a:pt x="3668" y="1115"/>
                    <a:pt x="3548" y="1048"/>
                    <a:pt x="3418" y="1001"/>
                  </a:cubicBezTo>
                  <a:lnTo>
                    <a:pt x="3507" y="933"/>
                  </a:lnTo>
                  <a:cubicBezTo>
                    <a:pt x="3507" y="933"/>
                    <a:pt x="3305" y="865"/>
                    <a:pt x="3115" y="865"/>
                  </a:cubicBezTo>
                  <a:cubicBezTo>
                    <a:pt x="3052" y="865"/>
                    <a:pt x="2991" y="872"/>
                    <a:pt x="2939" y="891"/>
                  </a:cubicBezTo>
                  <a:lnTo>
                    <a:pt x="2991" y="782"/>
                  </a:lnTo>
                  <a:lnTo>
                    <a:pt x="2991" y="782"/>
                  </a:lnTo>
                  <a:cubicBezTo>
                    <a:pt x="2991" y="782"/>
                    <a:pt x="2621" y="865"/>
                    <a:pt x="2501" y="995"/>
                  </a:cubicBezTo>
                  <a:lnTo>
                    <a:pt x="2522" y="865"/>
                  </a:lnTo>
                  <a:lnTo>
                    <a:pt x="2522" y="865"/>
                  </a:lnTo>
                  <a:cubicBezTo>
                    <a:pt x="2355" y="975"/>
                    <a:pt x="2220" y="1121"/>
                    <a:pt x="2126" y="1292"/>
                  </a:cubicBezTo>
                  <a:cubicBezTo>
                    <a:pt x="2022" y="1230"/>
                    <a:pt x="1918" y="1157"/>
                    <a:pt x="1824" y="1068"/>
                  </a:cubicBezTo>
                  <a:cubicBezTo>
                    <a:pt x="1746" y="464"/>
                    <a:pt x="1725" y="0"/>
                    <a:pt x="1725" y="0"/>
                  </a:cubicBezTo>
                  <a:close/>
                </a:path>
              </a:pathLst>
            </a:custGeom>
            <a:solidFill>
              <a:srgbClr val="007E6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 name="Google Shape;216;p15"/>
            <p:cNvSpPr/>
            <p:nvPr/>
          </p:nvSpPr>
          <p:spPr>
            <a:xfrm>
              <a:off x="8260334" y="902521"/>
              <a:ext cx="408219" cy="584661"/>
            </a:xfrm>
            <a:custGeom>
              <a:rect b="b" l="l" r="r" t="t"/>
              <a:pathLst>
                <a:path extrusionOk="0" h="5716" w="3991">
                  <a:moveTo>
                    <a:pt x="1547" y="1282"/>
                  </a:moveTo>
                  <a:cubicBezTo>
                    <a:pt x="1485" y="1563"/>
                    <a:pt x="1386" y="1829"/>
                    <a:pt x="1245" y="2079"/>
                  </a:cubicBezTo>
                  <a:cubicBezTo>
                    <a:pt x="1129" y="2041"/>
                    <a:pt x="1012" y="2023"/>
                    <a:pt x="894" y="2023"/>
                  </a:cubicBezTo>
                  <a:cubicBezTo>
                    <a:pt x="815" y="2023"/>
                    <a:pt x="736" y="2031"/>
                    <a:pt x="656" y="2048"/>
                  </a:cubicBezTo>
                  <a:lnTo>
                    <a:pt x="761" y="2126"/>
                  </a:lnTo>
                  <a:cubicBezTo>
                    <a:pt x="756" y="2125"/>
                    <a:pt x="752" y="2125"/>
                    <a:pt x="747" y="2125"/>
                  </a:cubicBezTo>
                  <a:cubicBezTo>
                    <a:pt x="572" y="2125"/>
                    <a:pt x="260" y="2313"/>
                    <a:pt x="260" y="2313"/>
                  </a:cubicBezTo>
                  <a:lnTo>
                    <a:pt x="380" y="2355"/>
                  </a:lnTo>
                  <a:cubicBezTo>
                    <a:pt x="172" y="2454"/>
                    <a:pt x="0" y="2782"/>
                    <a:pt x="0" y="2782"/>
                  </a:cubicBezTo>
                  <a:lnTo>
                    <a:pt x="109" y="2772"/>
                  </a:lnTo>
                  <a:lnTo>
                    <a:pt x="109" y="2772"/>
                  </a:lnTo>
                  <a:cubicBezTo>
                    <a:pt x="47" y="2897"/>
                    <a:pt x="16" y="3027"/>
                    <a:pt x="10" y="3168"/>
                  </a:cubicBezTo>
                  <a:lnTo>
                    <a:pt x="146" y="3105"/>
                  </a:lnTo>
                  <a:lnTo>
                    <a:pt x="146" y="3105"/>
                  </a:lnTo>
                  <a:cubicBezTo>
                    <a:pt x="89" y="3298"/>
                    <a:pt x="229" y="3704"/>
                    <a:pt x="229" y="3704"/>
                  </a:cubicBezTo>
                  <a:cubicBezTo>
                    <a:pt x="229" y="3704"/>
                    <a:pt x="167" y="3314"/>
                    <a:pt x="693" y="2730"/>
                  </a:cubicBezTo>
                  <a:cubicBezTo>
                    <a:pt x="1219" y="2152"/>
                    <a:pt x="1308" y="2199"/>
                    <a:pt x="1433" y="1933"/>
                  </a:cubicBezTo>
                  <a:cubicBezTo>
                    <a:pt x="1506" y="1792"/>
                    <a:pt x="1563" y="1652"/>
                    <a:pt x="1610" y="1506"/>
                  </a:cubicBezTo>
                  <a:lnTo>
                    <a:pt x="1547" y="1282"/>
                  </a:lnTo>
                  <a:close/>
                  <a:moveTo>
                    <a:pt x="1724" y="0"/>
                  </a:moveTo>
                  <a:lnTo>
                    <a:pt x="1599" y="21"/>
                  </a:lnTo>
                  <a:cubicBezTo>
                    <a:pt x="1521" y="787"/>
                    <a:pt x="2006" y="2397"/>
                    <a:pt x="2042" y="2740"/>
                  </a:cubicBezTo>
                  <a:cubicBezTo>
                    <a:pt x="2079" y="3105"/>
                    <a:pt x="2240" y="3267"/>
                    <a:pt x="2704" y="4173"/>
                  </a:cubicBezTo>
                  <a:cubicBezTo>
                    <a:pt x="3173" y="5074"/>
                    <a:pt x="2985" y="5715"/>
                    <a:pt x="2985" y="5715"/>
                  </a:cubicBezTo>
                  <a:cubicBezTo>
                    <a:pt x="3110" y="5502"/>
                    <a:pt x="3204" y="5278"/>
                    <a:pt x="3266" y="5038"/>
                  </a:cubicBezTo>
                  <a:lnTo>
                    <a:pt x="3360" y="5085"/>
                  </a:lnTo>
                  <a:cubicBezTo>
                    <a:pt x="3490" y="4824"/>
                    <a:pt x="3402" y="4413"/>
                    <a:pt x="3402" y="4413"/>
                  </a:cubicBezTo>
                  <a:lnTo>
                    <a:pt x="3402" y="4413"/>
                  </a:lnTo>
                  <a:lnTo>
                    <a:pt x="3657" y="4444"/>
                  </a:lnTo>
                  <a:cubicBezTo>
                    <a:pt x="3574" y="4199"/>
                    <a:pt x="3438" y="3975"/>
                    <a:pt x="3256" y="3793"/>
                  </a:cubicBezTo>
                  <a:lnTo>
                    <a:pt x="3464" y="3704"/>
                  </a:lnTo>
                  <a:cubicBezTo>
                    <a:pt x="3277" y="3444"/>
                    <a:pt x="2839" y="3235"/>
                    <a:pt x="2839" y="3235"/>
                  </a:cubicBezTo>
                  <a:lnTo>
                    <a:pt x="3032" y="3095"/>
                  </a:lnTo>
                  <a:cubicBezTo>
                    <a:pt x="2890" y="2990"/>
                    <a:pt x="2620" y="2969"/>
                    <a:pt x="2409" y="2969"/>
                  </a:cubicBezTo>
                  <a:cubicBezTo>
                    <a:pt x="2326" y="2969"/>
                    <a:pt x="2252" y="2972"/>
                    <a:pt x="2198" y="2975"/>
                  </a:cubicBezTo>
                  <a:cubicBezTo>
                    <a:pt x="2162" y="2798"/>
                    <a:pt x="2115" y="2595"/>
                    <a:pt x="2063" y="2371"/>
                  </a:cubicBezTo>
                  <a:cubicBezTo>
                    <a:pt x="1980" y="2027"/>
                    <a:pt x="1917" y="1667"/>
                    <a:pt x="1865" y="1329"/>
                  </a:cubicBezTo>
                  <a:lnTo>
                    <a:pt x="1839" y="1209"/>
                  </a:lnTo>
                  <a:lnTo>
                    <a:pt x="1839" y="1209"/>
                  </a:lnTo>
                  <a:cubicBezTo>
                    <a:pt x="1839" y="1209"/>
                    <a:pt x="2288" y="1501"/>
                    <a:pt x="2711" y="1501"/>
                  </a:cubicBezTo>
                  <a:cubicBezTo>
                    <a:pt x="2744" y="1501"/>
                    <a:pt x="2776" y="1499"/>
                    <a:pt x="2808" y="1495"/>
                  </a:cubicBezTo>
                  <a:cubicBezTo>
                    <a:pt x="2845" y="1491"/>
                    <a:pt x="2883" y="1488"/>
                    <a:pt x="2923" y="1488"/>
                  </a:cubicBezTo>
                  <a:cubicBezTo>
                    <a:pt x="3368" y="1488"/>
                    <a:pt x="3991" y="1756"/>
                    <a:pt x="3991" y="1756"/>
                  </a:cubicBezTo>
                  <a:cubicBezTo>
                    <a:pt x="3991" y="1756"/>
                    <a:pt x="3808" y="1365"/>
                    <a:pt x="3631" y="1266"/>
                  </a:cubicBezTo>
                  <a:lnTo>
                    <a:pt x="3772" y="1214"/>
                  </a:lnTo>
                  <a:cubicBezTo>
                    <a:pt x="3673" y="1120"/>
                    <a:pt x="3553" y="1047"/>
                    <a:pt x="3423" y="1000"/>
                  </a:cubicBezTo>
                  <a:lnTo>
                    <a:pt x="3511" y="933"/>
                  </a:lnTo>
                  <a:cubicBezTo>
                    <a:pt x="3511" y="933"/>
                    <a:pt x="3311" y="869"/>
                    <a:pt x="3121" y="869"/>
                  </a:cubicBezTo>
                  <a:cubicBezTo>
                    <a:pt x="3056" y="869"/>
                    <a:pt x="2993" y="876"/>
                    <a:pt x="2938" y="896"/>
                  </a:cubicBezTo>
                  <a:lnTo>
                    <a:pt x="2996" y="782"/>
                  </a:lnTo>
                  <a:lnTo>
                    <a:pt x="2996" y="782"/>
                  </a:lnTo>
                  <a:cubicBezTo>
                    <a:pt x="2995" y="782"/>
                    <a:pt x="2626" y="865"/>
                    <a:pt x="2506" y="995"/>
                  </a:cubicBezTo>
                  <a:lnTo>
                    <a:pt x="2527" y="870"/>
                  </a:lnTo>
                  <a:lnTo>
                    <a:pt x="2527" y="870"/>
                  </a:lnTo>
                  <a:cubicBezTo>
                    <a:pt x="2360" y="974"/>
                    <a:pt x="2225" y="1120"/>
                    <a:pt x="2131" y="1297"/>
                  </a:cubicBezTo>
                  <a:cubicBezTo>
                    <a:pt x="2021" y="1230"/>
                    <a:pt x="1922" y="1157"/>
                    <a:pt x="1829" y="1073"/>
                  </a:cubicBezTo>
                  <a:cubicBezTo>
                    <a:pt x="1750" y="464"/>
                    <a:pt x="1724" y="0"/>
                    <a:pt x="1724" y="0"/>
                  </a:cubicBezTo>
                  <a:close/>
                </a:path>
              </a:pathLst>
            </a:custGeom>
            <a:solidFill>
              <a:srgbClr val="007E6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 name="Google Shape;217;p15"/>
            <p:cNvSpPr/>
            <p:nvPr/>
          </p:nvSpPr>
          <p:spPr>
            <a:xfrm>
              <a:off x="8031109" y="698970"/>
              <a:ext cx="432256" cy="597447"/>
            </a:xfrm>
            <a:custGeom>
              <a:rect b="b" l="l" r="r" t="t"/>
              <a:pathLst>
                <a:path extrusionOk="0" h="5841" w="4226">
                  <a:moveTo>
                    <a:pt x="2486" y="0"/>
                  </a:moveTo>
                  <a:cubicBezTo>
                    <a:pt x="2486" y="0"/>
                    <a:pt x="2324" y="282"/>
                    <a:pt x="2168" y="1198"/>
                  </a:cubicBezTo>
                  <a:cubicBezTo>
                    <a:pt x="2001" y="1428"/>
                    <a:pt x="1798" y="1636"/>
                    <a:pt x="1569" y="1808"/>
                  </a:cubicBezTo>
                  <a:cubicBezTo>
                    <a:pt x="1423" y="1672"/>
                    <a:pt x="1241" y="1584"/>
                    <a:pt x="1048" y="1547"/>
                  </a:cubicBezTo>
                  <a:lnTo>
                    <a:pt x="1048" y="1547"/>
                  </a:lnTo>
                  <a:lnTo>
                    <a:pt x="1116" y="1657"/>
                  </a:lnTo>
                  <a:cubicBezTo>
                    <a:pt x="1047" y="1623"/>
                    <a:pt x="938" y="1614"/>
                    <a:pt x="837" y="1614"/>
                  </a:cubicBezTo>
                  <a:cubicBezTo>
                    <a:pt x="702" y="1614"/>
                    <a:pt x="579" y="1631"/>
                    <a:pt x="579" y="1631"/>
                  </a:cubicBezTo>
                  <a:lnTo>
                    <a:pt x="673" y="1719"/>
                  </a:lnTo>
                  <a:cubicBezTo>
                    <a:pt x="444" y="1719"/>
                    <a:pt x="152" y="1959"/>
                    <a:pt x="152" y="1959"/>
                  </a:cubicBezTo>
                  <a:lnTo>
                    <a:pt x="256" y="1995"/>
                  </a:lnTo>
                  <a:cubicBezTo>
                    <a:pt x="152" y="2079"/>
                    <a:pt x="74" y="2188"/>
                    <a:pt x="17" y="2308"/>
                  </a:cubicBezTo>
                  <a:lnTo>
                    <a:pt x="162" y="2308"/>
                  </a:lnTo>
                  <a:cubicBezTo>
                    <a:pt x="37" y="2464"/>
                    <a:pt x="1" y="2892"/>
                    <a:pt x="1" y="2892"/>
                  </a:cubicBezTo>
                  <a:cubicBezTo>
                    <a:pt x="162" y="2938"/>
                    <a:pt x="324" y="2959"/>
                    <a:pt x="491" y="2959"/>
                  </a:cubicBezTo>
                  <a:lnTo>
                    <a:pt x="475" y="3027"/>
                  </a:lnTo>
                  <a:cubicBezTo>
                    <a:pt x="500" y="3032"/>
                    <a:pt x="525" y="3034"/>
                    <a:pt x="551" y="3034"/>
                  </a:cubicBezTo>
                  <a:cubicBezTo>
                    <a:pt x="727" y="3034"/>
                    <a:pt x="918" y="2938"/>
                    <a:pt x="918" y="2938"/>
                  </a:cubicBezTo>
                  <a:lnTo>
                    <a:pt x="939" y="3110"/>
                  </a:lnTo>
                  <a:cubicBezTo>
                    <a:pt x="1084" y="3011"/>
                    <a:pt x="1204" y="2886"/>
                    <a:pt x="1293" y="2735"/>
                  </a:cubicBezTo>
                  <a:lnTo>
                    <a:pt x="1387" y="2855"/>
                  </a:lnTo>
                  <a:cubicBezTo>
                    <a:pt x="1522" y="2688"/>
                    <a:pt x="1579" y="2371"/>
                    <a:pt x="1579" y="2371"/>
                  </a:cubicBezTo>
                  <a:lnTo>
                    <a:pt x="1704" y="2470"/>
                  </a:lnTo>
                  <a:cubicBezTo>
                    <a:pt x="1762" y="2324"/>
                    <a:pt x="1684" y="2058"/>
                    <a:pt x="1642" y="1928"/>
                  </a:cubicBezTo>
                  <a:cubicBezTo>
                    <a:pt x="1819" y="1855"/>
                    <a:pt x="1975" y="1745"/>
                    <a:pt x="2111" y="1610"/>
                  </a:cubicBezTo>
                  <a:lnTo>
                    <a:pt x="2111" y="1610"/>
                  </a:lnTo>
                  <a:cubicBezTo>
                    <a:pt x="2043" y="2068"/>
                    <a:pt x="1991" y="2563"/>
                    <a:pt x="1949" y="2990"/>
                  </a:cubicBezTo>
                  <a:cubicBezTo>
                    <a:pt x="1501" y="3022"/>
                    <a:pt x="1116" y="3360"/>
                    <a:pt x="1116" y="3360"/>
                  </a:cubicBezTo>
                  <a:lnTo>
                    <a:pt x="1303" y="3386"/>
                  </a:lnTo>
                  <a:cubicBezTo>
                    <a:pt x="1064" y="3501"/>
                    <a:pt x="777" y="3991"/>
                    <a:pt x="777" y="3991"/>
                  </a:cubicBezTo>
                  <a:lnTo>
                    <a:pt x="965" y="3965"/>
                  </a:lnTo>
                  <a:lnTo>
                    <a:pt x="965" y="3965"/>
                  </a:lnTo>
                  <a:cubicBezTo>
                    <a:pt x="756" y="4230"/>
                    <a:pt x="756" y="4788"/>
                    <a:pt x="756" y="4788"/>
                  </a:cubicBezTo>
                  <a:lnTo>
                    <a:pt x="897" y="4699"/>
                  </a:lnTo>
                  <a:lnTo>
                    <a:pt x="897" y="4699"/>
                  </a:lnTo>
                  <a:cubicBezTo>
                    <a:pt x="876" y="4960"/>
                    <a:pt x="1043" y="5283"/>
                    <a:pt x="1043" y="5283"/>
                  </a:cubicBezTo>
                  <a:lnTo>
                    <a:pt x="1178" y="5111"/>
                  </a:lnTo>
                  <a:cubicBezTo>
                    <a:pt x="1241" y="5397"/>
                    <a:pt x="1715" y="5840"/>
                    <a:pt x="1715" y="5840"/>
                  </a:cubicBezTo>
                  <a:cubicBezTo>
                    <a:pt x="1913" y="5694"/>
                    <a:pt x="2090" y="5522"/>
                    <a:pt x="2241" y="5330"/>
                  </a:cubicBezTo>
                  <a:lnTo>
                    <a:pt x="2314" y="5413"/>
                  </a:lnTo>
                  <a:cubicBezTo>
                    <a:pt x="2533" y="5225"/>
                    <a:pt x="2616" y="4814"/>
                    <a:pt x="2616" y="4814"/>
                  </a:cubicBezTo>
                  <a:lnTo>
                    <a:pt x="2835" y="4944"/>
                  </a:lnTo>
                  <a:cubicBezTo>
                    <a:pt x="2861" y="4689"/>
                    <a:pt x="2824" y="4428"/>
                    <a:pt x="2731" y="4183"/>
                  </a:cubicBezTo>
                  <a:lnTo>
                    <a:pt x="2731" y="4183"/>
                  </a:lnTo>
                  <a:lnTo>
                    <a:pt x="2955" y="4189"/>
                  </a:lnTo>
                  <a:cubicBezTo>
                    <a:pt x="2887" y="3876"/>
                    <a:pt x="2574" y="3511"/>
                    <a:pt x="2574" y="3511"/>
                  </a:cubicBezTo>
                  <a:lnTo>
                    <a:pt x="2804" y="3459"/>
                  </a:lnTo>
                  <a:cubicBezTo>
                    <a:pt x="2679" y="3246"/>
                    <a:pt x="2267" y="3079"/>
                    <a:pt x="2085" y="3017"/>
                  </a:cubicBezTo>
                  <a:cubicBezTo>
                    <a:pt x="2121" y="2839"/>
                    <a:pt x="2163" y="2636"/>
                    <a:pt x="2205" y="2407"/>
                  </a:cubicBezTo>
                  <a:cubicBezTo>
                    <a:pt x="2267" y="2058"/>
                    <a:pt x="2350" y="1699"/>
                    <a:pt x="2439" y="1376"/>
                  </a:cubicBezTo>
                  <a:cubicBezTo>
                    <a:pt x="2486" y="1454"/>
                    <a:pt x="2543" y="1521"/>
                    <a:pt x="2616" y="1579"/>
                  </a:cubicBezTo>
                  <a:cubicBezTo>
                    <a:pt x="2564" y="1714"/>
                    <a:pt x="2486" y="1959"/>
                    <a:pt x="2533" y="2100"/>
                  </a:cubicBezTo>
                  <a:lnTo>
                    <a:pt x="2663" y="2006"/>
                  </a:lnTo>
                  <a:cubicBezTo>
                    <a:pt x="2663" y="2006"/>
                    <a:pt x="2710" y="2329"/>
                    <a:pt x="2835" y="2501"/>
                  </a:cubicBezTo>
                  <a:lnTo>
                    <a:pt x="2934" y="2386"/>
                  </a:lnTo>
                  <a:cubicBezTo>
                    <a:pt x="3012" y="2537"/>
                    <a:pt x="3127" y="2673"/>
                    <a:pt x="3267" y="2777"/>
                  </a:cubicBezTo>
                  <a:lnTo>
                    <a:pt x="3299" y="2610"/>
                  </a:lnTo>
                  <a:cubicBezTo>
                    <a:pt x="3299" y="2610"/>
                    <a:pt x="3502" y="2723"/>
                    <a:pt x="3684" y="2723"/>
                  </a:cubicBezTo>
                  <a:cubicBezTo>
                    <a:pt x="3702" y="2723"/>
                    <a:pt x="3719" y="2722"/>
                    <a:pt x="3736" y="2720"/>
                  </a:cubicBezTo>
                  <a:lnTo>
                    <a:pt x="3726" y="2647"/>
                  </a:lnTo>
                  <a:lnTo>
                    <a:pt x="3726" y="2647"/>
                  </a:lnTo>
                  <a:cubicBezTo>
                    <a:pt x="3759" y="2649"/>
                    <a:pt x="3792" y="2650"/>
                    <a:pt x="3825" y="2650"/>
                  </a:cubicBezTo>
                  <a:cubicBezTo>
                    <a:pt x="3955" y="2650"/>
                    <a:pt x="4086" y="2634"/>
                    <a:pt x="4210" y="2605"/>
                  </a:cubicBezTo>
                  <a:cubicBezTo>
                    <a:pt x="4210" y="2605"/>
                    <a:pt x="4200" y="2173"/>
                    <a:pt x="4080" y="2016"/>
                  </a:cubicBezTo>
                  <a:lnTo>
                    <a:pt x="4080" y="2016"/>
                  </a:lnTo>
                  <a:lnTo>
                    <a:pt x="4226" y="2022"/>
                  </a:lnTo>
                  <a:cubicBezTo>
                    <a:pt x="4174" y="1896"/>
                    <a:pt x="4096" y="1782"/>
                    <a:pt x="3997" y="1693"/>
                  </a:cubicBezTo>
                  <a:lnTo>
                    <a:pt x="4101" y="1662"/>
                  </a:lnTo>
                  <a:cubicBezTo>
                    <a:pt x="4101" y="1662"/>
                    <a:pt x="3825" y="1412"/>
                    <a:pt x="3596" y="1402"/>
                  </a:cubicBezTo>
                  <a:lnTo>
                    <a:pt x="3694" y="1318"/>
                  </a:lnTo>
                  <a:cubicBezTo>
                    <a:pt x="3694" y="1318"/>
                    <a:pt x="3528" y="1288"/>
                    <a:pt x="3369" y="1288"/>
                  </a:cubicBezTo>
                  <a:cubicBezTo>
                    <a:pt x="3289" y="1288"/>
                    <a:pt x="3212" y="1296"/>
                    <a:pt x="3158" y="1318"/>
                  </a:cubicBezTo>
                  <a:lnTo>
                    <a:pt x="3226" y="1214"/>
                  </a:lnTo>
                  <a:lnTo>
                    <a:pt x="3226" y="1214"/>
                  </a:lnTo>
                  <a:cubicBezTo>
                    <a:pt x="3033" y="1245"/>
                    <a:pt x="2845" y="1323"/>
                    <a:pt x="2694" y="1448"/>
                  </a:cubicBezTo>
                  <a:cubicBezTo>
                    <a:pt x="2621" y="1344"/>
                    <a:pt x="2559" y="1235"/>
                    <a:pt x="2507" y="1120"/>
                  </a:cubicBezTo>
                  <a:cubicBezTo>
                    <a:pt x="2679" y="532"/>
                    <a:pt x="2840" y="99"/>
                    <a:pt x="2840" y="99"/>
                  </a:cubicBezTo>
                  <a:lnTo>
                    <a:pt x="2486" y="0"/>
                  </a:lnTo>
                  <a:close/>
                </a:path>
              </a:pathLst>
            </a:custGeom>
            <a:solidFill>
              <a:srgbClr val="007E6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18" name="Google Shape;218;p1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16"/>
          <p:cNvSpPr txBox="1"/>
          <p:nvPr>
            <p:ph type="title"/>
          </p:nvPr>
        </p:nvSpPr>
        <p:spPr>
          <a:xfrm>
            <a:off x="811975" y="617175"/>
            <a:ext cx="4294800" cy="572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US"/>
              <a:t>Motivation</a:t>
            </a:r>
            <a:endParaRPr>
              <a:solidFill>
                <a:schemeClr val="accent2"/>
              </a:solidFill>
            </a:endParaRPr>
          </a:p>
        </p:txBody>
      </p:sp>
      <p:sp>
        <p:nvSpPr>
          <p:cNvPr id="224" name="Google Shape;224;p16"/>
          <p:cNvSpPr txBox="1"/>
          <p:nvPr>
            <p:ph idx="1" type="subTitle"/>
          </p:nvPr>
        </p:nvSpPr>
        <p:spPr>
          <a:xfrm>
            <a:off x="811975" y="1561400"/>
            <a:ext cx="4294800" cy="2750250"/>
          </a:xfrm>
          <a:prstGeom prst="rect">
            <a:avLst/>
          </a:prstGeom>
          <a:noFill/>
          <a:ln>
            <a:noFill/>
          </a:ln>
        </p:spPr>
        <p:txBody>
          <a:bodyPr anchorCtr="0" anchor="t" bIns="91425" lIns="91425" spcFirstLastPara="1" rIns="91425" wrap="square" tIns="91425">
            <a:noAutofit/>
          </a:bodyPr>
          <a:lstStyle/>
          <a:p>
            <a:pPr indent="-285750" lvl="0" marL="285750" rtl="0" algn="l">
              <a:lnSpc>
                <a:spcPct val="150000"/>
              </a:lnSpc>
              <a:spcBef>
                <a:spcPts val="0"/>
              </a:spcBef>
              <a:spcAft>
                <a:spcPts val="0"/>
              </a:spcAft>
              <a:buSzPts val="1200"/>
              <a:buFont typeface="Noto Sans Symbols"/>
              <a:buChar char="❖"/>
            </a:pPr>
            <a:r>
              <a:rPr lang="en-US" sz="1400"/>
              <a:t>F</a:t>
            </a:r>
            <a:r>
              <a:rPr lang="en-US" sz="1400"/>
              <a:t>armers interested in making a profit.</a:t>
            </a:r>
            <a:endParaRPr/>
          </a:p>
          <a:p>
            <a:pPr indent="-285750" lvl="0" marL="285750" rtl="0" algn="l">
              <a:lnSpc>
                <a:spcPct val="150000"/>
              </a:lnSpc>
              <a:spcBef>
                <a:spcPts val="0"/>
              </a:spcBef>
              <a:spcAft>
                <a:spcPts val="0"/>
              </a:spcAft>
              <a:buSzPts val="1200"/>
              <a:buFont typeface="Noto Sans Symbols"/>
              <a:buChar char="❖"/>
            </a:pPr>
            <a:r>
              <a:rPr lang="en-US" sz="1400"/>
              <a:t>Consumers interested in healthy and fresh food.</a:t>
            </a:r>
            <a:endParaRPr/>
          </a:p>
          <a:p>
            <a:pPr indent="-285750" lvl="0" marL="285750" rtl="0" algn="l">
              <a:lnSpc>
                <a:spcPct val="150000"/>
              </a:lnSpc>
              <a:spcBef>
                <a:spcPts val="0"/>
              </a:spcBef>
              <a:spcAft>
                <a:spcPts val="0"/>
              </a:spcAft>
              <a:buSzPts val="1200"/>
              <a:buFont typeface="Noto Sans Symbols"/>
              <a:buChar char="❖"/>
            </a:pPr>
            <a:r>
              <a:rPr lang="en-US" sz="1400"/>
              <a:t>The farmer is the only man in our economy who buys everything at retail, sells everything at wholesale, and pays the freight both ways.</a:t>
            </a:r>
            <a:endParaRPr/>
          </a:p>
          <a:p>
            <a:pPr indent="0" lvl="0" marL="0" rtl="0" algn="l">
              <a:lnSpc>
                <a:spcPct val="150000"/>
              </a:lnSpc>
              <a:spcBef>
                <a:spcPts val="0"/>
              </a:spcBef>
              <a:spcAft>
                <a:spcPts val="0"/>
              </a:spcAft>
              <a:buSzPts val="1200"/>
              <a:buNone/>
            </a:pPr>
            <a:r>
              <a:t/>
            </a:r>
            <a:endParaRPr sz="1400"/>
          </a:p>
          <a:p>
            <a:pPr indent="-209550" lvl="0" marL="285750" rtl="0" algn="l">
              <a:lnSpc>
                <a:spcPct val="150000"/>
              </a:lnSpc>
              <a:spcBef>
                <a:spcPts val="0"/>
              </a:spcBef>
              <a:spcAft>
                <a:spcPts val="0"/>
              </a:spcAft>
              <a:buSzPts val="1200"/>
              <a:buFont typeface="Noto Sans Symbols"/>
              <a:buNone/>
            </a:pPr>
            <a:r>
              <a:t/>
            </a:r>
            <a:endParaRPr sz="1400"/>
          </a:p>
        </p:txBody>
      </p:sp>
      <p:pic>
        <p:nvPicPr>
          <p:cNvPr id="225" name="Google Shape;225;p16"/>
          <p:cNvPicPr preferRelativeResize="0"/>
          <p:nvPr>
            <p:ph idx="2" type="pic"/>
          </p:nvPr>
        </p:nvPicPr>
        <p:blipFill rotWithShape="1">
          <a:blip r:embed="rId3">
            <a:alphaModFix/>
          </a:blip>
          <a:srcRect b="0" l="18402" r="18401" t="0"/>
          <a:stretch/>
        </p:blipFill>
        <p:spPr>
          <a:xfrm>
            <a:off x="5241600" y="539550"/>
            <a:ext cx="3421200" cy="4064400"/>
          </a:xfrm>
          <a:prstGeom prst="roundRect">
            <a:avLst>
              <a:gd fmla="val 11111" name="adj"/>
            </a:avLst>
          </a:prstGeom>
          <a:noFill/>
          <a:ln>
            <a:noFill/>
          </a:ln>
        </p:spPr>
      </p:pic>
      <p:sp>
        <p:nvSpPr>
          <p:cNvPr id="226" name="Google Shape;226;p1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17"/>
          <p:cNvSpPr txBox="1"/>
          <p:nvPr/>
        </p:nvSpPr>
        <p:spPr>
          <a:xfrm>
            <a:off x="684136" y="343425"/>
            <a:ext cx="7704000" cy="572700"/>
          </a:xfrm>
          <a:prstGeom prst="rect">
            <a:avLst/>
          </a:prstGeom>
          <a:noFill/>
          <a:ln>
            <a:noFill/>
          </a:ln>
        </p:spPr>
        <p:txBody>
          <a:bodyPr anchorCtr="0" anchor="t" bIns="91425" lIns="91425" spcFirstLastPara="1" rIns="91425" wrap="square" tIns="91425">
            <a:noAutofit/>
          </a:bodyPr>
          <a:lstStyle/>
          <a:p>
            <a:pPr indent="0" lvl="0" marL="0" marR="0" rtl="0" algn="l">
              <a:lnSpc>
                <a:spcPct val="80000"/>
              </a:lnSpc>
              <a:spcBef>
                <a:spcPts val="0"/>
              </a:spcBef>
              <a:spcAft>
                <a:spcPts val="0"/>
              </a:spcAft>
              <a:buClr>
                <a:srgbClr val="191919"/>
              </a:buClr>
              <a:buSzPts val="5200"/>
              <a:buFont typeface="Quicksand"/>
              <a:buNone/>
            </a:pPr>
            <a:r>
              <a:rPr b="1" i="0" lang="en-US" sz="3200" u="none" cap="none" strike="noStrike">
                <a:solidFill>
                  <a:schemeClr val="dk1"/>
                </a:solidFill>
                <a:latin typeface="Work Sans"/>
                <a:ea typeface="Work Sans"/>
                <a:cs typeface="Work Sans"/>
                <a:sym typeface="Work Sans"/>
              </a:rPr>
              <a:t>Meet Our Team</a:t>
            </a:r>
            <a:endParaRPr b="1" i="0" sz="3200" u="none" cap="none" strike="noStrike">
              <a:solidFill>
                <a:schemeClr val="accent2"/>
              </a:solidFill>
              <a:latin typeface="Work Sans"/>
              <a:ea typeface="Work Sans"/>
              <a:cs typeface="Work Sans"/>
              <a:sym typeface="Work Sans"/>
            </a:endParaRPr>
          </a:p>
        </p:txBody>
      </p:sp>
      <p:sp>
        <p:nvSpPr>
          <p:cNvPr id="232" name="Google Shape;232;p17"/>
          <p:cNvSpPr txBox="1"/>
          <p:nvPr/>
        </p:nvSpPr>
        <p:spPr>
          <a:xfrm>
            <a:off x="685705" y="890372"/>
            <a:ext cx="7704000" cy="347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200"/>
              <a:buFont typeface="Open Sans"/>
              <a:buNone/>
            </a:pPr>
            <a:r>
              <a:t/>
            </a:r>
            <a:endParaRPr/>
          </a:p>
        </p:txBody>
      </p:sp>
      <p:sp>
        <p:nvSpPr>
          <p:cNvPr id="233" name="Google Shape;233;p17"/>
          <p:cNvSpPr/>
          <p:nvPr/>
        </p:nvSpPr>
        <p:spPr>
          <a:xfrm>
            <a:off x="945688" y="1750483"/>
            <a:ext cx="52740" cy="122392"/>
          </a:xfrm>
          <a:custGeom>
            <a:rect b="b" l="l" r="r" t="t"/>
            <a:pathLst>
              <a:path extrusionOk="0" h="122392" w="52740">
                <a:moveTo>
                  <a:pt x="52741" y="122392"/>
                </a:moveTo>
                <a:lnTo>
                  <a:pt x="32984" y="122392"/>
                </a:lnTo>
                <a:lnTo>
                  <a:pt x="32984" y="43616"/>
                </a:lnTo>
                <a:cubicBezTo>
                  <a:pt x="32984" y="40993"/>
                  <a:pt x="33013" y="38370"/>
                  <a:pt x="33068" y="35746"/>
                </a:cubicBezTo>
                <a:cubicBezTo>
                  <a:pt x="33124" y="33123"/>
                  <a:pt x="33179" y="30556"/>
                  <a:pt x="33236" y="28044"/>
                </a:cubicBezTo>
                <a:cubicBezTo>
                  <a:pt x="33347" y="25534"/>
                  <a:pt x="33487" y="23133"/>
                  <a:pt x="33654" y="20845"/>
                </a:cubicBezTo>
                <a:cubicBezTo>
                  <a:pt x="32482" y="22128"/>
                  <a:pt x="31031" y="23524"/>
                  <a:pt x="29301" y="25031"/>
                </a:cubicBezTo>
                <a:cubicBezTo>
                  <a:pt x="27626" y="26538"/>
                  <a:pt x="25840" y="28101"/>
                  <a:pt x="23943" y="29719"/>
                </a:cubicBezTo>
                <a:lnTo>
                  <a:pt x="9878" y="40937"/>
                </a:lnTo>
                <a:lnTo>
                  <a:pt x="0" y="28464"/>
                </a:lnTo>
                <a:lnTo>
                  <a:pt x="36333" y="0"/>
                </a:lnTo>
                <a:lnTo>
                  <a:pt x="52741" y="0"/>
                </a:lnTo>
                <a:lnTo>
                  <a:pt x="52741" y="122392"/>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nvGrpSpPr>
          <p:cNvPr id="234" name="Google Shape;234;p17"/>
          <p:cNvGrpSpPr/>
          <p:nvPr/>
        </p:nvGrpSpPr>
        <p:grpSpPr>
          <a:xfrm>
            <a:off x="726524" y="1870813"/>
            <a:ext cx="6877725" cy="2265556"/>
            <a:chOff x="726524" y="1870813"/>
            <a:chExt cx="6877725" cy="2265556"/>
          </a:xfrm>
        </p:grpSpPr>
        <p:sp>
          <p:nvSpPr>
            <p:cNvPr id="235" name="Google Shape;235;p17"/>
            <p:cNvSpPr txBox="1"/>
            <p:nvPr/>
          </p:nvSpPr>
          <p:spPr>
            <a:xfrm>
              <a:off x="726525" y="3336114"/>
              <a:ext cx="2506800" cy="338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lang="en-US" sz="1600">
                  <a:latin typeface="Open Sans Medium"/>
                  <a:ea typeface="Open Sans Medium"/>
                  <a:cs typeface="Open Sans Medium"/>
                  <a:sym typeface="Open Sans Medium"/>
                </a:rPr>
                <a:t>Chaman Abbas</a:t>
              </a:r>
              <a:endParaRPr b="1" i="0" sz="1400" u="none" cap="none" strike="noStrike">
                <a:solidFill>
                  <a:srgbClr val="000000"/>
                </a:solidFill>
                <a:latin typeface="Open Sans Medium"/>
                <a:ea typeface="Open Sans Medium"/>
                <a:cs typeface="Open Sans Medium"/>
                <a:sym typeface="Open Sans Medium"/>
              </a:endParaRPr>
            </a:p>
          </p:txBody>
        </p:sp>
        <p:pic>
          <p:nvPicPr>
            <p:cNvPr id="236" name="Google Shape;236;p17"/>
            <p:cNvPicPr preferRelativeResize="0"/>
            <p:nvPr/>
          </p:nvPicPr>
          <p:blipFill rotWithShape="1">
            <a:blip r:embed="rId3">
              <a:alphaModFix/>
            </a:blip>
            <a:srcRect b="0" l="0" r="0" t="0"/>
            <a:stretch/>
          </p:blipFill>
          <p:spPr>
            <a:xfrm>
              <a:off x="6298649" y="1870813"/>
              <a:ext cx="1305600" cy="1317300"/>
            </a:xfrm>
            <a:prstGeom prst="ellipse">
              <a:avLst/>
            </a:prstGeom>
            <a:noFill/>
            <a:ln>
              <a:noFill/>
            </a:ln>
          </p:spPr>
        </p:pic>
        <p:sp>
          <p:nvSpPr>
            <p:cNvPr id="237" name="Google Shape;237;p17"/>
            <p:cNvSpPr txBox="1"/>
            <p:nvPr/>
          </p:nvSpPr>
          <p:spPr>
            <a:xfrm>
              <a:off x="726524" y="3674668"/>
              <a:ext cx="25068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lang="en-US" sz="1200">
                  <a:latin typeface="Open Sans Medium"/>
                  <a:ea typeface="Open Sans Medium"/>
                  <a:cs typeface="Open Sans Medium"/>
                  <a:sym typeface="Open Sans Medium"/>
                </a:rPr>
                <a:t>Team lead, React Native &amp; Node JS Dev</a:t>
              </a:r>
              <a:endParaRPr b="0" i="0" sz="1200" u="none" cap="none" strike="noStrike">
                <a:solidFill>
                  <a:srgbClr val="000000"/>
                </a:solidFill>
                <a:latin typeface="Open Sans Medium"/>
                <a:ea typeface="Open Sans Medium"/>
                <a:cs typeface="Open Sans Medium"/>
                <a:sym typeface="Open Sans Medium"/>
              </a:endParaRPr>
            </a:p>
          </p:txBody>
        </p:sp>
      </p:grpSp>
      <p:grpSp>
        <p:nvGrpSpPr>
          <p:cNvPr id="238" name="Google Shape;238;p17"/>
          <p:cNvGrpSpPr/>
          <p:nvPr/>
        </p:nvGrpSpPr>
        <p:grpSpPr>
          <a:xfrm>
            <a:off x="3466735" y="3351118"/>
            <a:ext cx="2506801" cy="615553"/>
            <a:chOff x="726524" y="3336114"/>
            <a:chExt cx="2506801" cy="615553"/>
          </a:xfrm>
        </p:grpSpPr>
        <p:sp>
          <p:nvSpPr>
            <p:cNvPr id="239" name="Google Shape;239;p17"/>
            <p:cNvSpPr txBox="1"/>
            <p:nvPr/>
          </p:nvSpPr>
          <p:spPr>
            <a:xfrm>
              <a:off x="726525" y="3336114"/>
              <a:ext cx="2506800" cy="338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600" u="none" cap="none" strike="noStrike">
                  <a:solidFill>
                    <a:srgbClr val="000000"/>
                  </a:solidFill>
                  <a:latin typeface="Open Sans Medium"/>
                  <a:ea typeface="Open Sans Medium"/>
                  <a:cs typeface="Open Sans Medium"/>
                  <a:sym typeface="Open Sans Medium"/>
                </a:rPr>
                <a:t>Abdullah Jaspal</a:t>
              </a:r>
              <a:endParaRPr b="1" i="0" sz="1400" u="none" cap="none" strike="noStrike">
                <a:solidFill>
                  <a:srgbClr val="000000"/>
                </a:solidFill>
                <a:latin typeface="Open Sans Medium"/>
                <a:ea typeface="Open Sans Medium"/>
                <a:cs typeface="Open Sans Medium"/>
                <a:sym typeface="Open Sans Medium"/>
              </a:endParaRPr>
            </a:p>
          </p:txBody>
        </p:sp>
        <p:sp>
          <p:nvSpPr>
            <p:cNvPr id="240" name="Google Shape;240;p17"/>
            <p:cNvSpPr txBox="1"/>
            <p:nvPr/>
          </p:nvSpPr>
          <p:spPr>
            <a:xfrm>
              <a:off x="726524" y="3674668"/>
              <a:ext cx="2506745" cy="27699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200" u="none" cap="none" strike="noStrike">
                  <a:solidFill>
                    <a:srgbClr val="000000"/>
                  </a:solidFill>
                  <a:latin typeface="Open Sans Medium"/>
                  <a:ea typeface="Open Sans Medium"/>
                  <a:cs typeface="Open Sans Medium"/>
                  <a:sym typeface="Open Sans Medium"/>
                </a:rPr>
                <a:t>React Native Dev.</a:t>
              </a:r>
              <a:endParaRPr b="0" i="0" sz="1200" u="none" cap="none" strike="noStrike">
                <a:solidFill>
                  <a:srgbClr val="000000"/>
                </a:solidFill>
                <a:latin typeface="Open Sans Medium"/>
                <a:ea typeface="Open Sans Medium"/>
                <a:cs typeface="Open Sans Medium"/>
                <a:sym typeface="Open Sans Medium"/>
              </a:endParaRPr>
            </a:p>
          </p:txBody>
        </p:sp>
      </p:grpSp>
      <p:grpSp>
        <p:nvGrpSpPr>
          <p:cNvPr id="241" name="Google Shape;241;p17"/>
          <p:cNvGrpSpPr/>
          <p:nvPr/>
        </p:nvGrpSpPr>
        <p:grpSpPr>
          <a:xfrm>
            <a:off x="6206948" y="3336114"/>
            <a:ext cx="2506800" cy="615454"/>
            <a:chOff x="726524" y="3336114"/>
            <a:chExt cx="2506800" cy="615454"/>
          </a:xfrm>
        </p:grpSpPr>
        <p:sp>
          <p:nvSpPr>
            <p:cNvPr id="242" name="Google Shape;242;p17"/>
            <p:cNvSpPr txBox="1"/>
            <p:nvPr/>
          </p:nvSpPr>
          <p:spPr>
            <a:xfrm>
              <a:off x="726525" y="3336114"/>
              <a:ext cx="2506745" cy="33855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lang="en-US" sz="1600">
                  <a:latin typeface="Open Sans Medium"/>
                  <a:ea typeface="Open Sans Medium"/>
                  <a:cs typeface="Open Sans Medium"/>
                  <a:sym typeface="Open Sans Medium"/>
                </a:rPr>
                <a:t>Zeeshan Ahmad</a:t>
              </a:r>
              <a:endParaRPr b="1" i="0" sz="1400" u="none" cap="none" strike="noStrike">
                <a:solidFill>
                  <a:srgbClr val="000000"/>
                </a:solidFill>
                <a:latin typeface="Open Sans Medium"/>
                <a:ea typeface="Open Sans Medium"/>
                <a:cs typeface="Open Sans Medium"/>
                <a:sym typeface="Open Sans Medium"/>
              </a:endParaRPr>
            </a:p>
          </p:txBody>
        </p:sp>
        <p:sp>
          <p:nvSpPr>
            <p:cNvPr id="243" name="Google Shape;243;p17"/>
            <p:cNvSpPr txBox="1"/>
            <p:nvPr/>
          </p:nvSpPr>
          <p:spPr>
            <a:xfrm>
              <a:off x="726524" y="3674668"/>
              <a:ext cx="2506800" cy="2769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rPr lang="en-US" sz="1200">
                  <a:latin typeface="Open Sans Medium"/>
                  <a:ea typeface="Open Sans Medium"/>
                  <a:cs typeface="Open Sans Medium"/>
                  <a:sym typeface="Open Sans Medium"/>
                </a:rPr>
                <a:t>UX/UI Designer</a:t>
              </a:r>
              <a:endParaRPr sz="1200">
                <a:latin typeface="Open Sans Medium"/>
                <a:ea typeface="Open Sans Medium"/>
                <a:cs typeface="Open Sans Medium"/>
                <a:sym typeface="Open Sans Medium"/>
              </a:endParaRPr>
            </a:p>
          </p:txBody>
        </p:sp>
      </p:grpSp>
      <p:pic>
        <p:nvPicPr>
          <p:cNvPr id="244" name="Google Shape;244;p17"/>
          <p:cNvPicPr preferRelativeResize="0"/>
          <p:nvPr/>
        </p:nvPicPr>
        <p:blipFill rotWithShape="1">
          <a:blip r:embed="rId4">
            <a:alphaModFix/>
          </a:blip>
          <a:srcRect b="0" l="0" r="0" t="0"/>
          <a:stretch/>
        </p:blipFill>
        <p:spPr>
          <a:xfrm>
            <a:off x="3457875" y="1868582"/>
            <a:ext cx="1326000" cy="1317300"/>
          </a:xfrm>
          <a:prstGeom prst="ellipse">
            <a:avLst/>
          </a:prstGeom>
          <a:noFill/>
          <a:ln>
            <a:noFill/>
          </a:ln>
        </p:spPr>
      </p:pic>
      <p:pic>
        <p:nvPicPr>
          <p:cNvPr id="245" name="Google Shape;245;p17"/>
          <p:cNvPicPr preferRelativeResize="0"/>
          <p:nvPr/>
        </p:nvPicPr>
        <p:blipFill rotWithShape="1">
          <a:blip r:embed="rId5">
            <a:alphaModFix/>
          </a:blip>
          <a:srcRect b="0" l="0" r="0" t="0"/>
          <a:stretch/>
        </p:blipFill>
        <p:spPr>
          <a:xfrm>
            <a:off x="808973" y="1836903"/>
            <a:ext cx="1326000" cy="1317300"/>
          </a:xfrm>
          <a:prstGeom prst="ellipse">
            <a:avLst/>
          </a:prstGeom>
          <a:noFill/>
          <a:ln>
            <a:noFill/>
          </a:ln>
        </p:spPr>
      </p:pic>
      <p:sp>
        <p:nvSpPr>
          <p:cNvPr id="246" name="Google Shape;246;p1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18"/>
          <p:cNvSpPr txBox="1"/>
          <p:nvPr/>
        </p:nvSpPr>
        <p:spPr>
          <a:xfrm>
            <a:off x="684136" y="343425"/>
            <a:ext cx="7704000" cy="572700"/>
          </a:xfrm>
          <a:prstGeom prst="rect">
            <a:avLst/>
          </a:prstGeom>
          <a:noFill/>
          <a:ln>
            <a:noFill/>
          </a:ln>
        </p:spPr>
        <p:txBody>
          <a:bodyPr anchorCtr="0" anchor="t" bIns="91425" lIns="91425" spcFirstLastPara="1" rIns="91425" wrap="square" tIns="91425">
            <a:noAutofit/>
          </a:bodyPr>
          <a:lstStyle/>
          <a:p>
            <a:pPr indent="0" lvl="0" marL="0" marR="0" rtl="0" algn="l">
              <a:lnSpc>
                <a:spcPct val="80000"/>
              </a:lnSpc>
              <a:spcBef>
                <a:spcPts val="0"/>
              </a:spcBef>
              <a:spcAft>
                <a:spcPts val="0"/>
              </a:spcAft>
              <a:buClr>
                <a:srgbClr val="191919"/>
              </a:buClr>
              <a:buSzPts val="5200"/>
              <a:buFont typeface="Quicksand"/>
              <a:buNone/>
            </a:pPr>
            <a:r>
              <a:rPr b="1" lang="en-US" sz="3200">
                <a:solidFill>
                  <a:schemeClr val="dk1"/>
                </a:solidFill>
                <a:latin typeface="Work Sans"/>
                <a:ea typeface="Work Sans"/>
                <a:cs typeface="Work Sans"/>
                <a:sym typeface="Work Sans"/>
              </a:rPr>
              <a:t>Individual</a:t>
            </a:r>
            <a:r>
              <a:rPr b="1" lang="en-US" sz="3200">
                <a:solidFill>
                  <a:schemeClr val="dk1"/>
                </a:solidFill>
                <a:latin typeface="Work Sans"/>
                <a:ea typeface="Work Sans"/>
                <a:cs typeface="Work Sans"/>
                <a:sym typeface="Work Sans"/>
              </a:rPr>
              <a:t> Contribution</a:t>
            </a:r>
            <a:endParaRPr b="1" i="0" sz="3200" u="none" cap="none" strike="noStrike">
              <a:solidFill>
                <a:schemeClr val="accent2"/>
              </a:solidFill>
              <a:latin typeface="Work Sans"/>
              <a:ea typeface="Work Sans"/>
              <a:cs typeface="Work Sans"/>
              <a:sym typeface="Work Sans"/>
            </a:endParaRPr>
          </a:p>
        </p:txBody>
      </p:sp>
      <p:sp>
        <p:nvSpPr>
          <p:cNvPr id="252" name="Google Shape;252;p18"/>
          <p:cNvSpPr txBox="1"/>
          <p:nvPr/>
        </p:nvSpPr>
        <p:spPr>
          <a:xfrm>
            <a:off x="685705" y="890372"/>
            <a:ext cx="7704000" cy="347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200"/>
              <a:buFont typeface="Open Sans"/>
              <a:buNone/>
            </a:pPr>
            <a:r>
              <a:t/>
            </a:r>
            <a:endParaRPr/>
          </a:p>
        </p:txBody>
      </p:sp>
      <p:sp>
        <p:nvSpPr>
          <p:cNvPr id="253" name="Google Shape;253;p18"/>
          <p:cNvSpPr/>
          <p:nvPr/>
        </p:nvSpPr>
        <p:spPr>
          <a:xfrm>
            <a:off x="945688" y="1750483"/>
            <a:ext cx="52740" cy="122392"/>
          </a:xfrm>
          <a:custGeom>
            <a:rect b="b" l="l" r="r" t="t"/>
            <a:pathLst>
              <a:path extrusionOk="0" h="122392" w="52740">
                <a:moveTo>
                  <a:pt x="52741" y="122392"/>
                </a:moveTo>
                <a:lnTo>
                  <a:pt x="32984" y="122392"/>
                </a:lnTo>
                <a:lnTo>
                  <a:pt x="32984" y="43616"/>
                </a:lnTo>
                <a:cubicBezTo>
                  <a:pt x="32984" y="40993"/>
                  <a:pt x="33013" y="38370"/>
                  <a:pt x="33068" y="35746"/>
                </a:cubicBezTo>
                <a:cubicBezTo>
                  <a:pt x="33124" y="33123"/>
                  <a:pt x="33179" y="30556"/>
                  <a:pt x="33236" y="28044"/>
                </a:cubicBezTo>
                <a:cubicBezTo>
                  <a:pt x="33347" y="25534"/>
                  <a:pt x="33487" y="23133"/>
                  <a:pt x="33654" y="20845"/>
                </a:cubicBezTo>
                <a:cubicBezTo>
                  <a:pt x="32482" y="22128"/>
                  <a:pt x="31031" y="23524"/>
                  <a:pt x="29301" y="25031"/>
                </a:cubicBezTo>
                <a:cubicBezTo>
                  <a:pt x="27626" y="26538"/>
                  <a:pt x="25840" y="28101"/>
                  <a:pt x="23943" y="29719"/>
                </a:cubicBezTo>
                <a:lnTo>
                  <a:pt x="9878" y="40937"/>
                </a:lnTo>
                <a:lnTo>
                  <a:pt x="0" y="28464"/>
                </a:lnTo>
                <a:lnTo>
                  <a:pt x="36333" y="0"/>
                </a:lnTo>
                <a:lnTo>
                  <a:pt x="52741" y="0"/>
                </a:lnTo>
                <a:lnTo>
                  <a:pt x="52741" y="122392"/>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54" name="Google Shape;254;p18"/>
          <p:cNvSpPr txBox="1"/>
          <p:nvPr/>
        </p:nvSpPr>
        <p:spPr>
          <a:xfrm>
            <a:off x="6822525" y="3107525"/>
            <a:ext cx="1909800" cy="3387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lang="en-US" sz="1600">
                <a:latin typeface="Open Sans Medium"/>
                <a:ea typeface="Open Sans Medium"/>
                <a:cs typeface="Open Sans Medium"/>
                <a:sym typeface="Open Sans Medium"/>
              </a:rPr>
              <a:t>Chaman Abbas</a:t>
            </a:r>
            <a:endParaRPr b="1" i="0" sz="1400" u="none" cap="none" strike="noStrike">
              <a:solidFill>
                <a:srgbClr val="000000"/>
              </a:solidFill>
              <a:latin typeface="Open Sans Medium"/>
              <a:ea typeface="Open Sans Medium"/>
              <a:cs typeface="Open Sans Medium"/>
              <a:sym typeface="Open Sans Medium"/>
            </a:endParaRPr>
          </a:p>
        </p:txBody>
      </p:sp>
      <p:pic>
        <p:nvPicPr>
          <p:cNvPr id="255" name="Google Shape;255;p18"/>
          <p:cNvPicPr preferRelativeResize="0"/>
          <p:nvPr/>
        </p:nvPicPr>
        <p:blipFill rotWithShape="1">
          <a:blip r:embed="rId3">
            <a:alphaModFix/>
          </a:blip>
          <a:srcRect b="0" l="0" r="0" t="0"/>
          <a:stretch/>
        </p:blipFill>
        <p:spPr>
          <a:xfrm>
            <a:off x="6893200" y="1160274"/>
            <a:ext cx="1791000" cy="1779300"/>
          </a:xfrm>
          <a:prstGeom prst="ellipse">
            <a:avLst/>
          </a:prstGeom>
          <a:noFill/>
          <a:ln>
            <a:noFill/>
          </a:ln>
        </p:spPr>
      </p:pic>
      <p:sp>
        <p:nvSpPr>
          <p:cNvPr id="256" name="Google Shape;256;p1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sp>
        <p:nvSpPr>
          <p:cNvPr id="257" name="Google Shape;257;p18"/>
          <p:cNvSpPr txBox="1"/>
          <p:nvPr/>
        </p:nvSpPr>
        <p:spPr>
          <a:xfrm>
            <a:off x="334875" y="1165325"/>
            <a:ext cx="5907000" cy="35229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rgbClr val="0D0D0D"/>
              </a:buClr>
              <a:buSzPts val="1400"/>
              <a:buFont typeface="Roboto"/>
              <a:buChar char="●"/>
            </a:pPr>
            <a:r>
              <a:rPr lang="en-US">
                <a:solidFill>
                  <a:srgbClr val="0D0D0D"/>
                </a:solidFill>
                <a:latin typeface="Roboto"/>
                <a:ea typeface="Roboto"/>
                <a:cs typeface="Roboto"/>
                <a:sym typeface="Roboto"/>
              </a:rPr>
              <a:t>Led the project team by coordinating tasks, setting goals</a:t>
            </a:r>
            <a:br>
              <a:rPr lang="en-US">
                <a:solidFill>
                  <a:srgbClr val="0D0D0D"/>
                </a:solidFill>
                <a:latin typeface="Roboto"/>
                <a:ea typeface="Roboto"/>
                <a:cs typeface="Roboto"/>
                <a:sym typeface="Roboto"/>
              </a:rPr>
            </a:br>
            <a:endParaRPr>
              <a:solidFill>
                <a:srgbClr val="0D0D0D"/>
              </a:solidFill>
              <a:latin typeface="Roboto"/>
              <a:ea typeface="Roboto"/>
              <a:cs typeface="Roboto"/>
              <a:sym typeface="Roboto"/>
            </a:endParaRPr>
          </a:p>
          <a:p>
            <a:pPr indent="-317500" lvl="0" marL="457200" rtl="0" algn="l">
              <a:spcBef>
                <a:spcPts val="0"/>
              </a:spcBef>
              <a:spcAft>
                <a:spcPts val="0"/>
              </a:spcAft>
              <a:buClr>
                <a:srgbClr val="0D0D0D"/>
              </a:buClr>
              <a:buSzPts val="1400"/>
              <a:buFont typeface="Roboto"/>
              <a:buChar char="●"/>
            </a:pPr>
            <a:r>
              <a:rPr lang="en-US">
                <a:solidFill>
                  <a:srgbClr val="0D0D0D"/>
                </a:solidFill>
                <a:latin typeface="Roboto"/>
                <a:ea typeface="Roboto"/>
                <a:cs typeface="Roboto"/>
                <a:sym typeface="Roboto"/>
              </a:rPr>
              <a:t>Developed seller side frontend with React Native with JS</a:t>
            </a:r>
            <a:br>
              <a:rPr lang="en-US">
                <a:solidFill>
                  <a:srgbClr val="0D0D0D"/>
                </a:solidFill>
                <a:latin typeface="Roboto"/>
                <a:ea typeface="Roboto"/>
                <a:cs typeface="Roboto"/>
                <a:sym typeface="Roboto"/>
              </a:rPr>
            </a:br>
            <a:endParaRPr>
              <a:solidFill>
                <a:srgbClr val="0D0D0D"/>
              </a:solidFill>
              <a:latin typeface="Roboto"/>
              <a:ea typeface="Roboto"/>
              <a:cs typeface="Roboto"/>
              <a:sym typeface="Roboto"/>
            </a:endParaRPr>
          </a:p>
          <a:p>
            <a:pPr indent="-317500" lvl="0" marL="457200" rtl="0" algn="l">
              <a:spcBef>
                <a:spcPts val="0"/>
              </a:spcBef>
              <a:spcAft>
                <a:spcPts val="0"/>
              </a:spcAft>
              <a:buClr>
                <a:srgbClr val="0D0D0D"/>
              </a:buClr>
              <a:buSzPts val="1400"/>
              <a:buFont typeface="Roboto"/>
              <a:buChar char="●"/>
            </a:pPr>
            <a:r>
              <a:rPr lang="en-US">
                <a:solidFill>
                  <a:srgbClr val="0D0D0D"/>
                </a:solidFill>
                <a:latin typeface="Roboto"/>
                <a:ea typeface="Roboto"/>
                <a:cs typeface="Roboto"/>
                <a:sym typeface="Roboto"/>
              </a:rPr>
              <a:t>Developed the backend infrastructure using Node.js and MongoDB</a:t>
            </a:r>
            <a:br>
              <a:rPr lang="en-US">
                <a:solidFill>
                  <a:srgbClr val="0D0D0D"/>
                </a:solidFill>
                <a:latin typeface="Roboto"/>
                <a:ea typeface="Roboto"/>
                <a:cs typeface="Roboto"/>
                <a:sym typeface="Roboto"/>
              </a:rPr>
            </a:br>
            <a:endParaRPr>
              <a:solidFill>
                <a:srgbClr val="0D0D0D"/>
              </a:solidFill>
              <a:latin typeface="Roboto"/>
              <a:ea typeface="Roboto"/>
              <a:cs typeface="Roboto"/>
              <a:sym typeface="Roboto"/>
            </a:endParaRPr>
          </a:p>
          <a:p>
            <a:pPr indent="-317500" lvl="0" marL="457200" rtl="0" algn="l">
              <a:spcBef>
                <a:spcPts val="0"/>
              </a:spcBef>
              <a:spcAft>
                <a:spcPts val="0"/>
              </a:spcAft>
              <a:buClr>
                <a:srgbClr val="0D0D0D"/>
              </a:buClr>
              <a:buSzPts val="1400"/>
              <a:buFont typeface="Roboto"/>
              <a:buChar char="●"/>
            </a:pPr>
            <a:r>
              <a:rPr lang="en-US">
                <a:solidFill>
                  <a:srgbClr val="0D0D0D"/>
                </a:solidFill>
                <a:latin typeface="Roboto"/>
                <a:ea typeface="Roboto"/>
                <a:cs typeface="Roboto"/>
                <a:sym typeface="Roboto"/>
              </a:rPr>
              <a:t>Implemented robust data models, APIs</a:t>
            </a:r>
            <a:br>
              <a:rPr lang="en-US">
                <a:solidFill>
                  <a:srgbClr val="0D0D0D"/>
                </a:solidFill>
                <a:latin typeface="Roboto"/>
                <a:ea typeface="Roboto"/>
                <a:cs typeface="Roboto"/>
                <a:sym typeface="Roboto"/>
              </a:rPr>
            </a:br>
            <a:endParaRPr>
              <a:solidFill>
                <a:srgbClr val="0D0D0D"/>
              </a:solidFill>
              <a:latin typeface="Roboto"/>
              <a:ea typeface="Roboto"/>
              <a:cs typeface="Roboto"/>
              <a:sym typeface="Roboto"/>
            </a:endParaRPr>
          </a:p>
          <a:p>
            <a:pPr indent="-317500" lvl="0" marL="457200" rtl="0" algn="l">
              <a:spcBef>
                <a:spcPts val="0"/>
              </a:spcBef>
              <a:spcAft>
                <a:spcPts val="0"/>
              </a:spcAft>
              <a:buClr>
                <a:srgbClr val="0D0D0D"/>
              </a:buClr>
              <a:buSzPts val="1400"/>
              <a:buFont typeface="Roboto"/>
              <a:buChar char="●"/>
            </a:pPr>
            <a:r>
              <a:rPr lang="en-US">
                <a:solidFill>
                  <a:srgbClr val="0D0D0D"/>
                </a:solidFill>
                <a:latin typeface="Roboto"/>
                <a:ea typeface="Roboto"/>
                <a:cs typeface="Roboto"/>
                <a:sym typeface="Roboto"/>
              </a:rPr>
              <a:t>Conducted thorough testing and debugging of backend components</a:t>
            </a:r>
            <a:br>
              <a:rPr lang="en-US">
                <a:solidFill>
                  <a:srgbClr val="0D0D0D"/>
                </a:solidFill>
                <a:latin typeface="Roboto"/>
                <a:ea typeface="Roboto"/>
                <a:cs typeface="Roboto"/>
                <a:sym typeface="Roboto"/>
              </a:rPr>
            </a:br>
            <a:endParaRPr>
              <a:solidFill>
                <a:srgbClr val="0D0D0D"/>
              </a:solidFill>
              <a:latin typeface="Roboto"/>
              <a:ea typeface="Roboto"/>
              <a:cs typeface="Roboto"/>
              <a:sym typeface="Roboto"/>
            </a:endParaRPr>
          </a:p>
          <a:p>
            <a:pPr indent="-317500" lvl="0" marL="457200" rtl="0" algn="l">
              <a:spcBef>
                <a:spcPts val="0"/>
              </a:spcBef>
              <a:spcAft>
                <a:spcPts val="0"/>
              </a:spcAft>
              <a:buClr>
                <a:srgbClr val="0D0D0D"/>
              </a:buClr>
              <a:buSzPts val="1400"/>
              <a:buFont typeface="Roboto"/>
              <a:buChar char="●"/>
            </a:pPr>
            <a:r>
              <a:rPr lang="en-US">
                <a:solidFill>
                  <a:srgbClr val="0D0D0D"/>
                </a:solidFill>
                <a:latin typeface="Roboto"/>
                <a:ea typeface="Roboto"/>
                <a:cs typeface="Roboto"/>
                <a:sym typeface="Roboto"/>
              </a:rPr>
              <a:t>Provide APIs to Abdullah after testing on Postman</a:t>
            </a:r>
            <a:br>
              <a:rPr lang="en-US">
                <a:solidFill>
                  <a:srgbClr val="0D0D0D"/>
                </a:solidFill>
                <a:latin typeface="Roboto"/>
                <a:ea typeface="Roboto"/>
                <a:cs typeface="Roboto"/>
                <a:sym typeface="Roboto"/>
              </a:rPr>
            </a:br>
            <a:endParaRPr>
              <a:solidFill>
                <a:srgbClr val="0D0D0D"/>
              </a:solidFill>
              <a:latin typeface="Roboto"/>
              <a:ea typeface="Roboto"/>
              <a:cs typeface="Roboto"/>
              <a:sym typeface="Roboto"/>
            </a:endParaRPr>
          </a:p>
          <a:p>
            <a:pPr indent="-317500" lvl="0" marL="457200" rtl="0" algn="l">
              <a:spcBef>
                <a:spcPts val="0"/>
              </a:spcBef>
              <a:spcAft>
                <a:spcPts val="0"/>
              </a:spcAft>
              <a:buClr>
                <a:srgbClr val="0D0D0D"/>
              </a:buClr>
              <a:buSzPts val="1400"/>
              <a:buFont typeface="Roboto"/>
              <a:buChar char="●"/>
            </a:pPr>
            <a:r>
              <a:rPr lang="en-US">
                <a:solidFill>
                  <a:srgbClr val="0D0D0D"/>
                </a:solidFill>
                <a:latin typeface="Roboto"/>
                <a:ea typeface="Roboto"/>
                <a:cs typeface="Roboto"/>
                <a:sym typeface="Roboto"/>
              </a:rPr>
              <a:t>Acted as a mentor and resource for team members, providing guidance on technical challenges and facilitating knowledge sharing of project concept</a:t>
            </a:r>
            <a:endParaRPr>
              <a:solidFill>
                <a:srgbClr val="0D0D0D"/>
              </a:solidFill>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19"/>
          <p:cNvSpPr txBox="1"/>
          <p:nvPr/>
        </p:nvSpPr>
        <p:spPr>
          <a:xfrm>
            <a:off x="684136" y="343425"/>
            <a:ext cx="7704000" cy="572700"/>
          </a:xfrm>
          <a:prstGeom prst="rect">
            <a:avLst/>
          </a:prstGeom>
          <a:noFill/>
          <a:ln>
            <a:noFill/>
          </a:ln>
        </p:spPr>
        <p:txBody>
          <a:bodyPr anchorCtr="0" anchor="t" bIns="91425" lIns="91425" spcFirstLastPara="1" rIns="91425" wrap="square" tIns="91425">
            <a:noAutofit/>
          </a:bodyPr>
          <a:lstStyle/>
          <a:p>
            <a:pPr indent="0" lvl="0" marL="0" marR="0" rtl="0" algn="l">
              <a:lnSpc>
                <a:spcPct val="80000"/>
              </a:lnSpc>
              <a:spcBef>
                <a:spcPts val="0"/>
              </a:spcBef>
              <a:spcAft>
                <a:spcPts val="0"/>
              </a:spcAft>
              <a:buClr>
                <a:srgbClr val="191919"/>
              </a:buClr>
              <a:buSzPts val="5200"/>
              <a:buFont typeface="Quicksand"/>
              <a:buNone/>
            </a:pPr>
            <a:r>
              <a:rPr b="1" lang="en-US" sz="3200">
                <a:solidFill>
                  <a:schemeClr val="dk1"/>
                </a:solidFill>
                <a:latin typeface="Work Sans"/>
                <a:ea typeface="Work Sans"/>
                <a:cs typeface="Work Sans"/>
                <a:sym typeface="Work Sans"/>
              </a:rPr>
              <a:t>Individual Contribution</a:t>
            </a:r>
            <a:endParaRPr b="1" i="0" sz="3200" u="none" cap="none" strike="noStrike">
              <a:solidFill>
                <a:schemeClr val="accent2"/>
              </a:solidFill>
              <a:latin typeface="Work Sans"/>
              <a:ea typeface="Work Sans"/>
              <a:cs typeface="Work Sans"/>
              <a:sym typeface="Work Sans"/>
            </a:endParaRPr>
          </a:p>
        </p:txBody>
      </p:sp>
      <p:sp>
        <p:nvSpPr>
          <p:cNvPr id="263" name="Google Shape;263;p19"/>
          <p:cNvSpPr txBox="1"/>
          <p:nvPr/>
        </p:nvSpPr>
        <p:spPr>
          <a:xfrm>
            <a:off x="685705" y="890372"/>
            <a:ext cx="7704000" cy="347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200"/>
              <a:buFont typeface="Open Sans"/>
              <a:buNone/>
            </a:pPr>
            <a:r>
              <a:t/>
            </a:r>
            <a:endParaRPr/>
          </a:p>
        </p:txBody>
      </p:sp>
      <p:sp>
        <p:nvSpPr>
          <p:cNvPr id="264" name="Google Shape;264;p19"/>
          <p:cNvSpPr/>
          <p:nvPr/>
        </p:nvSpPr>
        <p:spPr>
          <a:xfrm>
            <a:off x="945688" y="1750483"/>
            <a:ext cx="52740" cy="122392"/>
          </a:xfrm>
          <a:custGeom>
            <a:rect b="b" l="l" r="r" t="t"/>
            <a:pathLst>
              <a:path extrusionOk="0" h="122392" w="52740">
                <a:moveTo>
                  <a:pt x="52741" y="122392"/>
                </a:moveTo>
                <a:lnTo>
                  <a:pt x="32984" y="122392"/>
                </a:lnTo>
                <a:lnTo>
                  <a:pt x="32984" y="43616"/>
                </a:lnTo>
                <a:cubicBezTo>
                  <a:pt x="32984" y="40993"/>
                  <a:pt x="33013" y="38370"/>
                  <a:pt x="33068" y="35746"/>
                </a:cubicBezTo>
                <a:cubicBezTo>
                  <a:pt x="33124" y="33123"/>
                  <a:pt x="33179" y="30556"/>
                  <a:pt x="33236" y="28044"/>
                </a:cubicBezTo>
                <a:cubicBezTo>
                  <a:pt x="33347" y="25534"/>
                  <a:pt x="33487" y="23133"/>
                  <a:pt x="33654" y="20845"/>
                </a:cubicBezTo>
                <a:cubicBezTo>
                  <a:pt x="32482" y="22128"/>
                  <a:pt x="31031" y="23524"/>
                  <a:pt x="29301" y="25031"/>
                </a:cubicBezTo>
                <a:cubicBezTo>
                  <a:pt x="27626" y="26538"/>
                  <a:pt x="25840" y="28101"/>
                  <a:pt x="23943" y="29719"/>
                </a:cubicBezTo>
                <a:lnTo>
                  <a:pt x="9878" y="40937"/>
                </a:lnTo>
                <a:lnTo>
                  <a:pt x="0" y="28464"/>
                </a:lnTo>
                <a:lnTo>
                  <a:pt x="36333" y="0"/>
                </a:lnTo>
                <a:lnTo>
                  <a:pt x="52741" y="0"/>
                </a:lnTo>
                <a:lnTo>
                  <a:pt x="52741" y="122392"/>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65" name="Google Shape;265;p19"/>
          <p:cNvSpPr txBox="1"/>
          <p:nvPr/>
        </p:nvSpPr>
        <p:spPr>
          <a:xfrm>
            <a:off x="6885625" y="2986450"/>
            <a:ext cx="1909800" cy="3387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lang="en-US" sz="1600">
                <a:latin typeface="Open Sans Medium"/>
                <a:ea typeface="Open Sans Medium"/>
                <a:cs typeface="Open Sans Medium"/>
                <a:sym typeface="Open Sans Medium"/>
              </a:rPr>
              <a:t>Abdullah Jaspal</a:t>
            </a:r>
            <a:endParaRPr b="1" i="0" sz="1400" u="none" cap="none" strike="noStrike">
              <a:solidFill>
                <a:srgbClr val="000000"/>
              </a:solidFill>
              <a:latin typeface="Open Sans Medium"/>
              <a:ea typeface="Open Sans Medium"/>
              <a:cs typeface="Open Sans Medium"/>
              <a:sym typeface="Open Sans Medium"/>
            </a:endParaRPr>
          </a:p>
        </p:txBody>
      </p:sp>
      <p:pic>
        <p:nvPicPr>
          <p:cNvPr id="266" name="Google Shape;266;p19"/>
          <p:cNvPicPr preferRelativeResize="0"/>
          <p:nvPr/>
        </p:nvPicPr>
        <p:blipFill rotWithShape="1">
          <a:blip r:embed="rId3">
            <a:alphaModFix/>
          </a:blip>
          <a:srcRect b="0" l="0" r="0" t="0"/>
          <a:stretch/>
        </p:blipFill>
        <p:spPr>
          <a:xfrm>
            <a:off x="6945776" y="997775"/>
            <a:ext cx="1789500" cy="1775700"/>
          </a:xfrm>
          <a:prstGeom prst="ellipse">
            <a:avLst/>
          </a:prstGeom>
          <a:noFill/>
          <a:ln>
            <a:noFill/>
          </a:ln>
        </p:spPr>
      </p:pic>
      <p:sp>
        <p:nvSpPr>
          <p:cNvPr id="267" name="Google Shape;267;p1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sp>
        <p:nvSpPr>
          <p:cNvPr id="268" name="Google Shape;268;p19"/>
          <p:cNvSpPr txBox="1"/>
          <p:nvPr/>
        </p:nvSpPr>
        <p:spPr>
          <a:xfrm>
            <a:off x="334875" y="1165325"/>
            <a:ext cx="5907000" cy="35229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rgbClr val="0D0D0D"/>
              </a:buClr>
              <a:buSzPts val="1400"/>
              <a:buFont typeface="Roboto"/>
              <a:buChar char="●"/>
            </a:pPr>
            <a:r>
              <a:rPr lang="en-US">
                <a:solidFill>
                  <a:srgbClr val="0D0D0D"/>
                </a:solidFill>
                <a:latin typeface="Roboto"/>
                <a:ea typeface="Roboto"/>
                <a:cs typeface="Roboto"/>
                <a:sym typeface="Roboto"/>
              </a:rPr>
              <a:t>Translated the UI/UX designs to responsive frontend components </a:t>
            </a:r>
            <a:br>
              <a:rPr lang="en-US">
                <a:solidFill>
                  <a:srgbClr val="0D0D0D"/>
                </a:solidFill>
                <a:latin typeface="Roboto"/>
                <a:ea typeface="Roboto"/>
                <a:cs typeface="Roboto"/>
                <a:sym typeface="Roboto"/>
              </a:rPr>
            </a:br>
            <a:endParaRPr>
              <a:solidFill>
                <a:srgbClr val="0D0D0D"/>
              </a:solidFill>
              <a:latin typeface="Roboto"/>
              <a:ea typeface="Roboto"/>
              <a:cs typeface="Roboto"/>
              <a:sym typeface="Roboto"/>
            </a:endParaRPr>
          </a:p>
          <a:p>
            <a:pPr indent="-317500" lvl="0" marL="457200" rtl="0" algn="l">
              <a:spcBef>
                <a:spcPts val="0"/>
              </a:spcBef>
              <a:spcAft>
                <a:spcPts val="0"/>
              </a:spcAft>
              <a:buClr>
                <a:srgbClr val="0D0D0D"/>
              </a:buClr>
              <a:buSzPts val="1400"/>
              <a:buFont typeface="Roboto"/>
              <a:buChar char="●"/>
            </a:pPr>
            <a:r>
              <a:rPr lang="en-US">
                <a:solidFill>
                  <a:srgbClr val="0D0D0D"/>
                </a:solidFill>
                <a:latin typeface="Roboto"/>
                <a:ea typeface="Roboto"/>
                <a:cs typeface="Roboto"/>
                <a:sym typeface="Roboto"/>
              </a:rPr>
              <a:t>Implemented user interface elements, navigation flows, and state management logic</a:t>
            </a:r>
            <a:br>
              <a:rPr lang="en-US">
                <a:solidFill>
                  <a:srgbClr val="0D0D0D"/>
                </a:solidFill>
                <a:latin typeface="Roboto"/>
                <a:ea typeface="Roboto"/>
                <a:cs typeface="Roboto"/>
                <a:sym typeface="Roboto"/>
              </a:rPr>
            </a:br>
            <a:endParaRPr>
              <a:solidFill>
                <a:srgbClr val="0D0D0D"/>
              </a:solidFill>
              <a:latin typeface="Roboto"/>
              <a:ea typeface="Roboto"/>
              <a:cs typeface="Roboto"/>
              <a:sym typeface="Roboto"/>
            </a:endParaRPr>
          </a:p>
          <a:p>
            <a:pPr indent="-317500" lvl="0" marL="457200" rtl="0" algn="l">
              <a:spcBef>
                <a:spcPts val="0"/>
              </a:spcBef>
              <a:spcAft>
                <a:spcPts val="0"/>
              </a:spcAft>
              <a:buClr>
                <a:srgbClr val="0D0D0D"/>
              </a:buClr>
              <a:buSzPts val="1400"/>
              <a:buFont typeface="Roboto"/>
              <a:buChar char="●"/>
            </a:pPr>
            <a:r>
              <a:rPr lang="en-US">
                <a:solidFill>
                  <a:srgbClr val="0D0D0D"/>
                </a:solidFill>
                <a:latin typeface="Roboto"/>
                <a:ea typeface="Roboto"/>
                <a:cs typeface="Roboto"/>
                <a:sym typeface="Roboto"/>
              </a:rPr>
              <a:t>Collaborated closely with Chaman to integrate frontend components with the backend infrastructure</a:t>
            </a:r>
            <a:br>
              <a:rPr lang="en-US">
                <a:solidFill>
                  <a:srgbClr val="0D0D0D"/>
                </a:solidFill>
                <a:latin typeface="Roboto"/>
                <a:ea typeface="Roboto"/>
                <a:cs typeface="Roboto"/>
                <a:sym typeface="Roboto"/>
              </a:rPr>
            </a:br>
            <a:endParaRPr>
              <a:solidFill>
                <a:srgbClr val="0D0D0D"/>
              </a:solidFill>
              <a:latin typeface="Roboto"/>
              <a:ea typeface="Roboto"/>
              <a:cs typeface="Roboto"/>
              <a:sym typeface="Roboto"/>
            </a:endParaRPr>
          </a:p>
          <a:p>
            <a:pPr indent="-317500" lvl="0" marL="457200" rtl="0" algn="l">
              <a:spcBef>
                <a:spcPts val="0"/>
              </a:spcBef>
              <a:spcAft>
                <a:spcPts val="0"/>
              </a:spcAft>
              <a:buClr>
                <a:srgbClr val="0D0D0D"/>
              </a:buClr>
              <a:buSzPts val="1400"/>
              <a:buFont typeface="Roboto"/>
              <a:buChar char="●"/>
            </a:pPr>
            <a:r>
              <a:rPr lang="en-US">
                <a:solidFill>
                  <a:srgbClr val="0D0D0D"/>
                </a:solidFill>
                <a:latin typeface="Roboto"/>
                <a:ea typeface="Roboto"/>
                <a:cs typeface="Roboto"/>
                <a:sym typeface="Roboto"/>
              </a:rPr>
              <a:t>Conducted extensive testing of the frontend interface across multiple devices</a:t>
            </a:r>
            <a:br>
              <a:rPr lang="en-US">
                <a:solidFill>
                  <a:srgbClr val="0D0D0D"/>
                </a:solidFill>
                <a:latin typeface="Roboto"/>
                <a:ea typeface="Roboto"/>
                <a:cs typeface="Roboto"/>
                <a:sym typeface="Roboto"/>
              </a:rPr>
            </a:br>
            <a:endParaRPr>
              <a:solidFill>
                <a:srgbClr val="0D0D0D"/>
              </a:solidFill>
              <a:latin typeface="Roboto"/>
              <a:ea typeface="Roboto"/>
              <a:cs typeface="Roboto"/>
              <a:sym typeface="Roboto"/>
            </a:endParaRPr>
          </a:p>
          <a:p>
            <a:pPr indent="-317500" lvl="0" marL="457200" rtl="0" algn="l">
              <a:spcBef>
                <a:spcPts val="0"/>
              </a:spcBef>
              <a:spcAft>
                <a:spcPts val="0"/>
              </a:spcAft>
              <a:buClr>
                <a:srgbClr val="0D0D0D"/>
              </a:buClr>
              <a:buSzPts val="1400"/>
              <a:buFont typeface="Roboto"/>
              <a:buChar char="●"/>
            </a:pPr>
            <a:r>
              <a:rPr lang="en-US">
                <a:solidFill>
                  <a:srgbClr val="0D0D0D"/>
                </a:solidFill>
                <a:latin typeface="Roboto"/>
                <a:ea typeface="Roboto"/>
                <a:cs typeface="Roboto"/>
                <a:sym typeface="Roboto"/>
              </a:rPr>
              <a:t>O</a:t>
            </a:r>
            <a:r>
              <a:rPr lang="en-US">
                <a:solidFill>
                  <a:srgbClr val="0D0D0D"/>
                </a:solidFill>
                <a:latin typeface="Roboto"/>
                <a:ea typeface="Roboto"/>
                <a:cs typeface="Roboto"/>
                <a:sym typeface="Roboto"/>
              </a:rPr>
              <a:t>verall improvement of the app's performance and usability.</a:t>
            </a:r>
            <a:endParaRPr>
              <a:solidFill>
                <a:srgbClr val="0D0D0D"/>
              </a:solidFill>
              <a:latin typeface="Roboto"/>
              <a:ea typeface="Roboto"/>
              <a:cs typeface="Roboto"/>
              <a:sym typeface="Roboto"/>
            </a:endParaRPr>
          </a:p>
        </p:txBody>
      </p:sp>
      <p:pic>
        <p:nvPicPr>
          <p:cNvPr id="269" name="Google Shape;269;p19"/>
          <p:cNvPicPr preferRelativeResize="0"/>
          <p:nvPr/>
        </p:nvPicPr>
        <p:blipFill rotWithShape="1">
          <a:blip r:embed="rId4">
            <a:alphaModFix/>
          </a:blip>
          <a:srcRect b="0" l="0" r="0" t="0"/>
          <a:stretch/>
        </p:blipFill>
        <p:spPr>
          <a:xfrm>
            <a:off x="6945775" y="997777"/>
            <a:ext cx="1789500" cy="1775700"/>
          </a:xfrm>
          <a:prstGeom prst="ellipse">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20"/>
          <p:cNvSpPr txBox="1"/>
          <p:nvPr/>
        </p:nvSpPr>
        <p:spPr>
          <a:xfrm>
            <a:off x="684136" y="343425"/>
            <a:ext cx="7704000" cy="572700"/>
          </a:xfrm>
          <a:prstGeom prst="rect">
            <a:avLst/>
          </a:prstGeom>
          <a:noFill/>
          <a:ln>
            <a:noFill/>
          </a:ln>
        </p:spPr>
        <p:txBody>
          <a:bodyPr anchorCtr="0" anchor="t" bIns="91425" lIns="91425" spcFirstLastPara="1" rIns="91425" wrap="square" tIns="91425">
            <a:noAutofit/>
          </a:bodyPr>
          <a:lstStyle/>
          <a:p>
            <a:pPr indent="0" lvl="0" marL="0" marR="0" rtl="0" algn="l">
              <a:lnSpc>
                <a:spcPct val="80000"/>
              </a:lnSpc>
              <a:spcBef>
                <a:spcPts val="0"/>
              </a:spcBef>
              <a:spcAft>
                <a:spcPts val="0"/>
              </a:spcAft>
              <a:buClr>
                <a:srgbClr val="191919"/>
              </a:buClr>
              <a:buSzPts val="5200"/>
              <a:buFont typeface="Quicksand"/>
              <a:buNone/>
            </a:pPr>
            <a:r>
              <a:rPr b="1" lang="en-US" sz="3200">
                <a:solidFill>
                  <a:schemeClr val="dk1"/>
                </a:solidFill>
                <a:latin typeface="Work Sans"/>
                <a:ea typeface="Work Sans"/>
                <a:cs typeface="Work Sans"/>
                <a:sym typeface="Work Sans"/>
              </a:rPr>
              <a:t>Individual Contribution</a:t>
            </a:r>
            <a:endParaRPr b="1" i="0" sz="3200" u="none" cap="none" strike="noStrike">
              <a:solidFill>
                <a:schemeClr val="accent2"/>
              </a:solidFill>
              <a:latin typeface="Work Sans"/>
              <a:ea typeface="Work Sans"/>
              <a:cs typeface="Work Sans"/>
              <a:sym typeface="Work Sans"/>
            </a:endParaRPr>
          </a:p>
        </p:txBody>
      </p:sp>
      <p:sp>
        <p:nvSpPr>
          <p:cNvPr id="275" name="Google Shape;275;p20"/>
          <p:cNvSpPr txBox="1"/>
          <p:nvPr/>
        </p:nvSpPr>
        <p:spPr>
          <a:xfrm>
            <a:off x="685705" y="890372"/>
            <a:ext cx="7704000" cy="347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200"/>
              <a:buFont typeface="Open Sans"/>
              <a:buNone/>
            </a:pPr>
            <a:r>
              <a:t/>
            </a:r>
            <a:endParaRPr/>
          </a:p>
        </p:txBody>
      </p:sp>
      <p:sp>
        <p:nvSpPr>
          <p:cNvPr id="276" name="Google Shape;276;p20"/>
          <p:cNvSpPr/>
          <p:nvPr/>
        </p:nvSpPr>
        <p:spPr>
          <a:xfrm>
            <a:off x="945688" y="1750483"/>
            <a:ext cx="52740" cy="122392"/>
          </a:xfrm>
          <a:custGeom>
            <a:rect b="b" l="l" r="r" t="t"/>
            <a:pathLst>
              <a:path extrusionOk="0" h="122392" w="52740">
                <a:moveTo>
                  <a:pt x="52741" y="122392"/>
                </a:moveTo>
                <a:lnTo>
                  <a:pt x="32984" y="122392"/>
                </a:lnTo>
                <a:lnTo>
                  <a:pt x="32984" y="43616"/>
                </a:lnTo>
                <a:cubicBezTo>
                  <a:pt x="32984" y="40993"/>
                  <a:pt x="33013" y="38370"/>
                  <a:pt x="33068" y="35746"/>
                </a:cubicBezTo>
                <a:cubicBezTo>
                  <a:pt x="33124" y="33123"/>
                  <a:pt x="33179" y="30556"/>
                  <a:pt x="33236" y="28044"/>
                </a:cubicBezTo>
                <a:cubicBezTo>
                  <a:pt x="33347" y="25534"/>
                  <a:pt x="33487" y="23133"/>
                  <a:pt x="33654" y="20845"/>
                </a:cubicBezTo>
                <a:cubicBezTo>
                  <a:pt x="32482" y="22128"/>
                  <a:pt x="31031" y="23524"/>
                  <a:pt x="29301" y="25031"/>
                </a:cubicBezTo>
                <a:cubicBezTo>
                  <a:pt x="27626" y="26538"/>
                  <a:pt x="25840" y="28101"/>
                  <a:pt x="23943" y="29719"/>
                </a:cubicBezTo>
                <a:lnTo>
                  <a:pt x="9878" y="40937"/>
                </a:lnTo>
                <a:lnTo>
                  <a:pt x="0" y="28464"/>
                </a:lnTo>
                <a:lnTo>
                  <a:pt x="36333" y="0"/>
                </a:lnTo>
                <a:lnTo>
                  <a:pt x="52741" y="0"/>
                </a:lnTo>
                <a:lnTo>
                  <a:pt x="52741" y="122392"/>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77" name="Google Shape;277;p20"/>
          <p:cNvSpPr txBox="1"/>
          <p:nvPr/>
        </p:nvSpPr>
        <p:spPr>
          <a:xfrm>
            <a:off x="6919500" y="2899725"/>
            <a:ext cx="1909800" cy="3387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lang="en-US" sz="1600">
                <a:latin typeface="Open Sans Medium"/>
                <a:ea typeface="Open Sans Medium"/>
                <a:cs typeface="Open Sans Medium"/>
                <a:sym typeface="Open Sans Medium"/>
              </a:rPr>
              <a:t>Zeeshan Ahmad</a:t>
            </a:r>
            <a:endParaRPr b="1" i="0" sz="1400" u="none" cap="none" strike="noStrike">
              <a:solidFill>
                <a:srgbClr val="000000"/>
              </a:solidFill>
              <a:latin typeface="Open Sans Medium"/>
              <a:ea typeface="Open Sans Medium"/>
              <a:cs typeface="Open Sans Medium"/>
              <a:sym typeface="Open Sans Medium"/>
            </a:endParaRPr>
          </a:p>
        </p:txBody>
      </p:sp>
      <p:sp>
        <p:nvSpPr>
          <p:cNvPr id="278" name="Google Shape;278;p2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sp>
        <p:nvSpPr>
          <p:cNvPr id="279" name="Google Shape;279;p20"/>
          <p:cNvSpPr txBox="1"/>
          <p:nvPr/>
        </p:nvSpPr>
        <p:spPr>
          <a:xfrm>
            <a:off x="334875" y="1165325"/>
            <a:ext cx="5907000" cy="35229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rgbClr val="0D0D0D"/>
              </a:buClr>
              <a:buSzPts val="1400"/>
              <a:buFont typeface="Roboto"/>
              <a:buChar char="●"/>
            </a:pPr>
            <a:r>
              <a:rPr lang="en-US">
                <a:solidFill>
                  <a:srgbClr val="0D0D0D"/>
                </a:solidFill>
                <a:latin typeface="Roboto"/>
                <a:ea typeface="Roboto"/>
                <a:cs typeface="Roboto"/>
                <a:sym typeface="Roboto"/>
              </a:rPr>
              <a:t>Designed all screens and user interface elements for the mobile app using Figma</a:t>
            </a:r>
            <a:br>
              <a:rPr lang="en-US">
                <a:solidFill>
                  <a:srgbClr val="0D0D0D"/>
                </a:solidFill>
                <a:latin typeface="Roboto"/>
                <a:ea typeface="Roboto"/>
                <a:cs typeface="Roboto"/>
                <a:sym typeface="Roboto"/>
              </a:rPr>
            </a:br>
            <a:endParaRPr>
              <a:solidFill>
                <a:srgbClr val="0D0D0D"/>
              </a:solidFill>
              <a:latin typeface="Roboto"/>
              <a:ea typeface="Roboto"/>
              <a:cs typeface="Roboto"/>
              <a:sym typeface="Roboto"/>
            </a:endParaRPr>
          </a:p>
          <a:p>
            <a:pPr indent="-317500" lvl="0" marL="457200" rtl="0" algn="l">
              <a:spcBef>
                <a:spcPts val="0"/>
              </a:spcBef>
              <a:spcAft>
                <a:spcPts val="0"/>
              </a:spcAft>
              <a:buClr>
                <a:srgbClr val="0D0D0D"/>
              </a:buClr>
              <a:buSzPts val="1400"/>
              <a:buFont typeface="Roboto"/>
              <a:buChar char="●"/>
            </a:pPr>
            <a:r>
              <a:rPr lang="en-US">
                <a:solidFill>
                  <a:srgbClr val="0D0D0D"/>
                </a:solidFill>
                <a:latin typeface="Roboto"/>
                <a:ea typeface="Roboto"/>
                <a:cs typeface="Roboto"/>
                <a:sym typeface="Roboto"/>
              </a:rPr>
              <a:t>Collaborated closely with Chaman and Abdullah to understand project requirements</a:t>
            </a:r>
            <a:br>
              <a:rPr lang="en-US">
                <a:solidFill>
                  <a:srgbClr val="0D0D0D"/>
                </a:solidFill>
                <a:latin typeface="Roboto"/>
                <a:ea typeface="Roboto"/>
                <a:cs typeface="Roboto"/>
                <a:sym typeface="Roboto"/>
              </a:rPr>
            </a:br>
            <a:endParaRPr>
              <a:solidFill>
                <a:srgbClr val="0D0D0D"/>
              </a:solidFill>
              <a:latin typeface="Roboto"/>
              <a:ea typeface="Roboto"/>
              <a:cs typeface="Roboto"/>
              <a:sym typeface="Roboto"/>
            </a:endParaRPr>
          </a:p>
          <a:p>
            <a:pPr indent="-317500" lvl="0" marL="457200" rtl="0" algn="l">
              <a:spcBef>
                <a:spcPts val="0"/>
              </a:spcBef>
              <a:spcAft>
                <a:spcPts val="0"/>
              </a:spcAft>
              <a:buClr>
                <a:srgbClr val="0D0D0D"/>
              </a:buClr>
              <a:buSzPts val="1400"/>
              <a:buFont typeface="Roboto"/>
              <a:buChar char="●"/>
            </a:pPr>
            <a:r>
              <a:rPr lang="en-US">
                <a:solidFill>
                  <a:srgbClr val="0D0D0D"/>
                </a:solidFill>
                <a:latin typeface="Roboto"/>
                <a:ea typeface="Roboto"/>
                <a:cs typeface="Roboto"/>
                <a:sym typeface="Roboto"/>
              </a:rPr>
              <a:t> Improved the designs based on feedback from stakeholders</a:t>
            </a:r>
            <a:br>
              <a:rPr lang="en-US">
                <a:solidFill>
                  <a:srgbClr val="0D0D0D"/>
                </a:solidFill>
                <a:latin typeface="Roboto"/>
                <a:ea typeface="Roboto"/>
                <a:cs typeface="Roboto"/>
                <a:sym typeface="Roboto"/>
              </a:rPr>
            </a:br>
            <a:endParaRPr>
              <a:solidFill>
                <a:srgbClr val="0D0D0D"/>
              </a:solidFill>
              <a:latin typeface="Roboto"/>
              <a:ea typeface="Roboto"/>
              <a:cs typeface="Roboto"/>
              <a:sym typeface="Roboto"/>
            </a:endParaRPr>
          </a:p>
          <a:p>
            <a:pPr indent="-317500" lvl="0" marL="457200" rtl="0" algn="l">
              <a:spcBef>
                <a:spcPts val="0"/>
              </a:spcBef>
              <a:spcAft>
                <a:spcPts val="0"/>
              </a:spcAft>
              <a:buClr>
                <a:srgbClr val="0D0D0D"/>
              </a:buClr>
              <a:buSzPts val="1400"/>
              <a:buFont typeface="Roboto"/>
              <a:buChar char="●"/>
            </a:pPr>
            <a:r>
              <a:rPr lang="en-US">
                <a:solidFill>
                  <a:srgbClr val="0D0D0D"/>
                </a:solidFill>
                <a:latin typeface="Roboto"/>
                <a:ea typeface="Roboto"/>
                <a:cs typeface="Roboto"/>
                <a:sym typeface="Roboto"/>
              </a:rPr>
              <a:t>Created design assets, style guides, and documentation to ensure consistency</a:t>
            </a:r>
            <a:br>
              <a:rPr lang="en-US">
                <a:solidFill>
                  <a:srgbClr val="0D0D0D"/>
                </a:solidFill>
                <a:latin typeface="Roboto"/>
                <a:ea typeface="Roboto"/>
                <a:cs typeface="Roboto"/>
                <a:sym typeface="Roboto"/>
              </a:rPr>
            </a:br>
            <a:endParaRPr>
              <a:solidFill>
                <a:srgbClr val="0D0D0D"/>
              </a:solidFill>
              <a:latin typeface="Roboto"/>
              <a:ea typeface="Roboto"/>
              <a:cs typeface="Roboto"/>
              <a:sym typeface="Roboto"/>
            </a:endParaRPr>
          </a:p>
          <a:p>
            <a:pPr indent="-317500" lvl="0" marL="457200" rtl="0" algn="l">
              <a:spcBef>
                <a:spcPts val="0"/>
              </a:spcBef>
              <a:spcAft>
                <a:spcPts val="0"/>
              </a:spcAft>
              <a:buClr>
                <a:srgbClr val="0D0D0D"/>
              </a:buClr>
              <a:buSzPts val="1400"/>
              <a:buFont typeface="Roboto"/>
              <a:buChar char="●"/>
            </a:pPr>
            <a:r>
              <a:rPr lang="en-US">
                <a:solidFill>
                  <a:srgbClr val="0D0D0D"/>
                </a:solidFill>
                <a:latin typeface="Roboto"/>
                <a:ea typeface="Roboto"/>
                <a:cs typeface="Roboto"/>
                <a:sym typeface="Roboto"/>
              </a:rPr>
              <a:t>Worked closely with Abdullah to ensure seamless integration of design elements</a:t>
            </a:r>
            <a:endParaRPr>
              <a:solidFill>
                <a:srgbClr val="0D0D0D"/>
              </a:solidFill>
              <a:latin typeface="Roboto"/>
              <a:ea typeface="Roboto"/>
              <a:cs typeface="Roboto"/>
              <a:sym typeface="Roboto"/>
            </a:endParaRPr>
          </a:p>
        </p:txBody>
      </p:sp>
      <p:pic>
        <p:nvPicPr>
          <p:cNvPr id="280" name="Google Shape;280;p20"/>
          <p:cNvPicPr preferRelativeResize="0"/>
          <p:nvPr/>
        </p:nvPicPr>
        <p:blipFill rotWithShape="1">
          <a:blip r:embed="rId3">
            <a:alphaModFix/>
          </a:blip>
          <a:srcRect b="0" l="0" r="0" t="0"/>
          <a:stretch/>
        </p:blipFill>
        <p:spPr>
          <a:xfrm>
            <a:off x="7001550" y="930875"/>
            <a:ext cx="1745700" cy="1761600"/>
          </a:xfrm>
          <a:prstGeom prst="ellipse">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21"/>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US"/>
              <a:t>Overview of Concept</a:t>
            </a:r>
            <a:endParaRPr>
              <a:solidFill>
                <a:schemeClr val="accent2"/>
              </a:solidFill>
            </a:endParaRPr>
          </a:p>
        </p:txBody>
      </p:sp>
      <p:sp>
        <p:nvSpPr>
          <p:cNvPr id="286" name="Google Shape;286;p21"/>
          <p:cNvSpPr txBox="1"/>
          <p:nvPr>
            <p:ph idx="1" type="subTitle"/>
          </p:nvPr>
        </p:nvSpPr>
        <p:spPr>
          <a:xfrm>
            <a:off x="901850" y="2732225"/>
            <a:ext cx="2196600" cy="14085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200"/>
              <a:buNone/>
            </a:pPr>
            <a:r>
              <a:rPr lang="en-US"/>
              <a:t>This app gives farmers the power to set their own prices and directly reach customers, increasing their earnings and market presence.</a:t>
            </a:r>
            <a:endParaRPr/>
          </a:p>
        </p:txBody>
      </p:sp>
      <p:sp>
        <p:nvSpPr>
          <p:cNvPr id="287" name="Google Shape;287;p21"/>
          <p:cNvSpPr txBox="1"/>
          <p:nvPr>
            <p:ph idx="2" type="subTitle"/>
          </p:nvPr>
        </p:nvSpPr>
        <p:spPr>
          <a:xfrm>
            <a:off x="3473625" y="2732225"/>
            <a:ext cx="2196600" cy="14085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200"/>
              <a:buNone/>
            </a:pPr>
            <a:r>
              <a:rPr lang="en-US"/>
              <a:t>Consumers enjoy the convenience of purchasing straight from the source, ensuring they get the freshest and most authentic products.</a:t>
            </a:r>
            <a:endParaRPr/>
          </a:p>
        </p:txBody>
      </p:sp>
      <p:sp>
        <p:nvSpPr>
          <p:cNvPr id="288" name="Google Shape;288;p21"/>
          <p:cNvSpPr txBox="1"/>
          <p:nvPr>
            <p:ph idx="3" type="subTitle"/>
          </p:nvPr>
        </p:nvSpPr>
        <p:spPr>
          <a:xfrm>
            <a:off x="6045425" y="2732225"/>
            <a:ext cx="2196600" cy="14085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200"/>
              <a:buNone/>
            </a:pPr>
            <a:r>
              <a:rPr lang="en-US"/>
              <a:t>By simplifying the supply chain, the app helps to strengthen Pakistan's agricultural economy and reduce unnecessary food waste.</a:t>
            </a:r>
            <a:endParaRPr/>
          </a:p>
        </p:txBody>
      </p:sp>
      <p:sp>
        <p:nvSpPr>
          <p:cNvPr id="289" name="Google Shape;289;p21"/>
          <p:cNvSpPr txBox="1"/>
          <p:nvPr>
            <p:ph idx="4" type="subTitle"/>
          </p:nvPr>
        </p:nvSpPr>
        <p:spPr>
          <a:xfrm>
            <a:off x="901850" y="1837825"/>
            <a:ext cx="2196600" cy="8013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t/>
            </a:r>
            <a:endParaRPr/>
          </a:p>
          <a:p>
            <a:pPr indent="0" lvl="0" marL="0" rtl="0" algn="ctr">
              <a:spcBef>
                <a:spcPts val="0"/>
              </a:spcBef>
              <a:spcAft>
                <a:spcPts val="0"/>
              </a:spcAft>
              <a:buNone/>
            </a:pPr>
            <a:r>
              <a:rPr lang="en-US"/>
              <a:t>Farmer Empowerment</a:t>
            </a:r>
            <a:endParaRPr/>
          </a:p>
        </p:txBody>
      </p:sp>
      <p:sp>
        <p:nvSpPr>
          <p:cNvPr id="290" name="Google Shape;290;p21"/>
          <p:cNvSpPr txBox="1"/>
          <p:nvPr>
            <p:ph idx="5" type="subTitle"/>
          </p:nvPr>
        </p:nvSpPr>
        <p:spPr>
          <a:xfrm>
            <a:off x="3473636" y="1837825"/>
            <a:ext cx="2196600" cy="8013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400"/>
              <a:buNone/>
            </a:pPr>
            <a:r>
              <a:rPr lang="en-US"/>
              <a:t>Consumer Benefit</a:t>
            </a:r>
            <a:endParaRPr/>
          </a:p>
        </p:txBody>
      </p:sp>
      <p:sp>
        <p:nvSpPr>
          <p:cNvPr id="291" name="Google Shape;291;p21"/>
          <p:cNvSpPr txBox="1"/>
          <p:nvPr>
            <p:ph idx="6" type="subTitle"/>
          </p:nvPr>
        </p:nvSpPr>
        <p:spPr>
          <a:xfrm>
            <a:off x="6045421" y="1837825"/>
            <a:ext cx="2196600" cy="8013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400"/>
              <a:buNone/>
            </a:pPr>
            <a:r>
              <a:rPr lang="en-US"/>
              <a:t>Economic Boost</a:t>
            </a:r>
            <a:endParaRPr/>
          </a:p>
        </p:txBody>
      </p:sp>
      <p:sp>
        <p:nvSpPr>
          <p:cNvPr id="292" name="Google Shape;292;p2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sp>
        <p:nvSpPr>
          <p:cNvPr id="293" name="Google Shape;293;p21"/>
          <p:cNvSpPr txBox="1"/>
          <p:nvPr/>
        </p:nvSpPr>
        <p:spPr>
          <a:xfrm>
            <a:off x="884050" y="1017975"/>
            <a:ext cx="72330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200">
                <a:solidFill>
                  <a:schemeClr val="dk1"/>
                </a:solidFill>
                <a:latin typeface="Open Sans"/>
                <a:ea typeface="Open Sans"/>
                <a:cs typeface="Open Sans"/>
                <a:sym typeface="Open Sans"/>
              </a:rPr>
              <a:t>A mobile app connecting Pakistani farmers directly with consumers, ensuring fair prices and fresh produce</a:t>
            </a:r>
            <a:endParaRPr sz="1200">
              <a:solidFill>
                <a:schemeClr val="dk1"/>
              </a:solidFill>
              <a:latin typeface="Open Sans"/>
              <a:ea typeface="Open Sans"/>
              <a:cs typeface="Open Sans"/>
              <a:sym typeface="Open San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22"/>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US"/>
              <a:t>Relevant Apps in Market</a:t>
            </a:r>
            <a:endParaRPr>
              <a:solidFill>
                <a:schemeClr val="accent2"/>
              </a:solidFill>
            </a:endParaRPr>
          </a:p>
        </p:txBody>
      </p:sp>
      <p:sp>
        <p:nvSpPr>
          <p:cNvPr id="299" name="Google Shape;299;p22"/>
          <p:cNvSpPr txBox="1"/>
          <p:nvPr>
            <p:ph idx="1" type="subTitle"/>
          </p:nvPr>
        </p:nvSpPr>
        <p:spPr>
          <a:xfrm>
            <a:off x="901850" y="2395675"/>
            <a:ext cx="2196600" cy="16683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200"/>
              <a:buNone/>
            </a:pPr>
            <a:r>
              <a:rPr lang="en-US"/>
              <a:t>Jazz Bakhabar Kissan is a dedicated app that helps farmers to increase their crop yield with updated information and technology. </a:t>
            </a:r>
            <a:endParaRPr/>
          </a:p>
        </p:txBody>
      </p:sp>
      <p:sp>
        <p:nvSpPr>
          <p:cNvPr id="300" name="Google Shape;300;p22"/>
          <p:cNvSpPr txBox="1"/>
          <p:nvPr>
            <p:ph idx="2" type="subTitle"/>
          </p:nvPr>
        </p:nvSpPr>
        <p:spPr>
          <a:xfrm>
            <a:off x="3473632" y="2395674"/>
            <a:ext cx="2196600" cy="2252525"/>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200"/>
              <a:buNone/>
            </a:pPr>
            <a:r>
              <a:rPr lang="en-US"/>
              <a:t>The Punjab Public Management Reform Program (PPMRP) launched an ‘Agri Smart’ app for extension workers with a wide range of services including farmer training sessions, pest warnings, monitoring agricultural inputs, soil sampling and receiving complaints.</a:t>
            </a:r>
            <a:endParaRPr/>
          </a:p>
        </p:txBody>
      </p:sp>
      <p:sp>
        <p:nvSpPr>
          <p:cNvPr id="301" name="Google Shape;301;p22"/>
          <p:cNvSpPr txBox="1"/>
          <p:nvPr>
            <p:ph idx="3" type="subTitle"/>
          </p:nvPr>
        </p:nvSpPr>
        <p:spPr>
          <a:xfrm>
            <a:off x="6045421" y="2395675"/>
            <a:ext cx="2196600" cy="16683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200"/>
              <a:buNone/>
            </a:pPr>
            <a:r>
              <a:rPr lang="en-US"/>
              <a:t>Ricult Pakistan is another digital app that is working to increase the productivity &amp; profitability of small farmers in the country by providing them agricultural information, solutions for their problems and providing access to credit and the marketplace. </a:t>
            </a:r>
            <a:endParaRPr/>
          </a:p>
        </p:txBody>
      </p:sp>
      <p:sp>
        <p:nvSpPr>
          <p:cNvPr id="302" name="Google Shape;302;p22"/>
          <p:cNvSpPr txBox="1"/>
          <p:nvPr>
            <p:ph idx="4" type="subTitle"/>
          </p:nvPr>
        </p:nvSpPr>
        <p:spPr>
          <a:xfrm>
            <a:off x="901850" y="1962149"/>
            <a:ext cx="2196600" cy="505525"/>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2400"/>
              <a:buNone/>
            </a:pPr>
            <a:r>
              <a:rPr lang="en-US"/>
              <a:t>Bakhabar Kissan</a:t>
            </a:r>
            <a:endParaRPr/>
          </a:p>
        </p:txBody>
      </p:sp>
      <p:sp>
        <p:nvSpPr>
          <p:cNvPr id="303" name="Google Shape;303;p22"/>
          <p:cNvSpPr txBox="1"/>
          <p:nvPr>
            <p:ph idx="6" type="subTitle"/>
          </p:nvPr>
        </p:nvSpPr>
        <p:spPr>
          <a:xfrm>
            <a:off x="6045421" y="2051049"/>
            <a:ext cx="2196600" cy="416625"/>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2400"/>
              <a:buNone/>
            </a:pPr>
            <a:r>
              <a:rPr lang="en-US"/>
              <a:t>Ricult Pakistan</a:t>
            </a:r>
            <a:endParaRPr/>
          </a:p>
        </p:txBody>
      </p:sp>
      <p:sp>
        <p:nvSpPr>
          <p:cNvPr id="304" name="Google Shape;304;p22"/>
          <p:cNvSpPr txBox="1"/>
          <p:nvPr>
            <p:ph idx="5" type="subTitle"/>
          </p:nvPr>
        </p:nvSpPr>
        <p:spPr>
          <a:xfrm>
            <a:off x="3473636" y="1962149"/>
            <a:ext cx="2196600" cy="505526"/>
          </a:xfrm>
          <a:prstGeom prst="rect">
            <a:avLst/>
          </a:prstGeom>
          <a:noFill/>
          <a:ln>
            <a:noFill/>
          </a:ln>
        </p:spPr>
        <p:txBody>
          <a:bodyPr anchorCtr="0" anchor="b" bIns="91425" lIns="91425" spcFirstLastPara="1" rIns="91425" wrap="square" tIns="91425">
            <a:noAutofit/>
          </a:bodyPr>
          <a:lstStyle/>
          <a:p>
            <a:pPr indent="-304800" lvl="0" marL="457200" rtl="0" algn="ctr">
              <a:lnSpc>
                <a:spcPct val="100000"/>
              </a:lnSpc>
              <a:spcBef>
                <a:spcPts val="0"/>
              </a:spcBef>
              <a:spcAft>
                <a:spcPts val="0"/>
              </a:spcAft>
              <a:buSzPts val="2400"/>
              <a:buFont typeface="Bebas Neue"/>
              <a:buNone/>
            </a:pPr>
            <a:r>
              <a:rPr lang="en-US"/>
              <a:t>Agri Smart</a:t>
            </a:r>
            <a:endParaRPr/>
          </a:p>
        </p:txBody>
      </p:sp>
      <p:pic>
        <p:nvPicPr>
          <p:cNvPr id="305" name="Google Shape;305;p22"/>
          <p:cNvPicPr preferRelativeResize="0"/>
          <p:nvPr/>
        </p:nvPicPr>
        <p:blipFill rotWithShape="1">
          <a:blip r:embed="rId3">
            <a:alphaModFix/>
          </a:blip>
          <a:srcRect b="0" l="0" r="0" t="0"/>
          <a:stretch/>
        </p:blipFill>
        <p:spPr>
          <a:xfrm>
            <a:off x="1454150" y="1294445"/>
            <a:ext cx="952500" cy="952500"/>
          </a:xfrm>
          <a:prstGeom prst="rect">
            <a:avLst/>
          </a:prstGeom>
          <a:noFill/>
          <a:ln>
            <a:noFill/>
          </a:ln>
        </p:spPr>
      </p:pic>
      <p:pic>
        <p:nvPicPr>
          <p:cNvPr id="306" name="Google Shape;306;p22"/>
          <p:cNvPicPr preferRelativeResize="0"/>
          <p:nvPr/>
        </p:nvPicPr>
        <p:blipFill rotWithShape="1">
          <a:blip r:embed="rId4">
            <a:alphaModFix/>
          </a:blip>
          <a:srcRect b="0" l="0" r="0" t="0"/>
          <a:stretch/>
        </p:blipFill>
        <p:spPr>
          <a:xfrm>
            <a:off x="3886132" y="1496668"/>
            <a:ext cx="1371600" cy="366468"/>
          </a:xfrm>
          <a:prstGeom prst="rect">
            <a:avLst/>
          </a:prstGeom>
          <a:noFill/>
          <a:ln>
            <a:noFill/>
          </a:ln>
        </p:spPr>
      </p:pic>
      <p:pic>
        <p:nvPicPr>
          <p:cNvPr id="307" name="Google Shape;307;p22"/>
          <p:cNvPicPr preferRelativeResize="0"/>
          <p:nvPr/>
        </p:nvPicPr>
        <p:blipFill rotWithShape="1">
          <a:blip r:embed="rId5">
            <a:alphaModFix/>
          </a:blip>
          <a:srcRect b="0" l="0" r="0" t="0"/>
          <a:stretch/>
        </p:blipFill>
        <p:spPr>
          <a:xfrm>
            <a:off x="6480256" y="1043235"/>
            <a:ext cx="1326929" cy="1326929"/>
          </a:xfrm>
          <a:prstGeom prst="rect">
            <a:avLst/>
          </a:prstGeom>
          <a:noFill/>
          <a:ln>
            <a:noFill/>
          </a:ln>
        </p:spPr>
      </p:pic>
      <p:sp>
        <p:nvSpPr>
          <p:cNvPr id="308" name="Google Shape;308;p2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armers Market Business Plan by Slidesgo">
  <a:themeElements>
    <a:clrScheme name="Simple Light">
      <a:dk1>
        <a:srgbClr val="191919"/>
      </a:dk1>
      <a:lt1>
        <a:srgbClr val="E6D2C0"/>
      </a:lt1>
      <a:dk2>
        <a:srgbClr val="BD4A2E"/>
      </a:dk2>
      <a:lt2>
        <a:srgbClr val="D37583"/>
      </a:lt2>
      <a:accent1>
        <a:srgbClr val="C9593E"/>
      </a:accent1>
      <a:accent2>
        <a:srgbClr val="55404A"/>
      </a:accent2>
      <a:accent3>
        <a:srgbClr val="74B483"/>
      </a:accent3>
      <a:accent4>
        <a:srgbClr val="618067"/>
      </a:accent4>
      <a:accent5>
        <a:srgbClr val="CD7827"/>
      </a:accent5>
      <a:accent6>
        <a:srgbClr val="FBF5E5"/>
      </a:accent6>
      <a:hlink>
        <a:srgbClr val="19191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