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3D96F-A879-4EAE-81EC-F8F7B82F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24EA93-8F67-42FE-808B-7DAF2E87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5114B3-9446-44F7-8F26-F8539143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449E15-D66E-4AB5-9385-43639BA1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8A54CE-7DD2-4E13-BB81-7878C9EC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A3322-2B52-4835-864A-288FAFA7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E6A63B9-3F6C-4BCB-A86F-A8341A626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A28C01-03AC-40DD-9DCA-8D0BBB4A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07F8A9-2757-4B37-8ACC-3976F300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1283F1-5D4B-4B89-94E8-C91B662A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89060FE-FD2E-44E4-92BA-64AEF534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40B54C-C2B2-4012-BDEA-744B32DF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E43B5C-D93F-4E1F-A8D9-5446A96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E97D09-E457-4226-B003-F2DAF14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E8CF13-FBE5-491E-8960-0D589AEB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AD33E-DA43-4863-89B9-7A25838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F1F7D4-B814-4A49-A34E-85CD229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60DFBC-9E97-4632-9178-C90BFB3B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8A46EA-0561-4B9A-8561-7FC242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68D083-0D1F-455F-81B6-638AC972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3FC8-7151-47D2-86FC-EDF4C4E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B64D14-EDBC-4B0B-97F1-9CB98231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385CC7-5F4B-4FF2-B607-D5678549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FA6109-6AA3-431A-B69A-CDD3EBFA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67F062-BDDB-4F29-BF70-85B9BE29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3CE58-60DE-45A6-B274-79DACCB5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C4B2A-F1BD-4364-9140-77A6C8F0A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8D50B86-0919-42F0-B2AC-94449725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492744-11A4-4324-BB0A-AA275C64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385573-F5FC-4EC2-B0AF-C9D77E6F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6E377E-A0F0-44E5-A82F-8143A874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001B3-2849-4C49-AE1F-8AA37FA3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0CE62-FC4C-4BE5-8E84-25D03260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0C223D-A34A-4DD8-A719-9DA3445EC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72656BF-06BE-45C6-8834-F586D35F3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ABA33B-C012-4A91-B0FA-AB350B0A9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0320AD-0AF5-4CD8-86CF-ACAF46E1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1C5C4F8-F321-403C-BF00-2A4E0CAE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986FD7E-C189-4993-93DD-32B3E478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BBBC1-BB6F-4C63-9BC4-9B2FD774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E950B2-F0CE-45AA-ABE4-67A461A1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E46254-BD01-41F5-9909-273A7888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A620D5-8C68-4D49-B161-AE5CD4B9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E21D4A-8500-4BD6-9D77-75DD8DF5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8213070-2D47-4008-8C33-EC1A5906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85A39D-D666-4ED1-B8B7-60287D9A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D619C-DAB1-4F36-8493-75013D02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AA9A91-CB3B-4CFB-B40F-C44FA8B0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FACBB9-4CB3-4CFA-8382-6F12C122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A09AEC7-613C-48CE-8A9D-854C5BC3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09D841-4F6E-493F-ADE4-F699ADC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113D33-3B23-48B4-88CB-AADAF941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C3861-5D7E-4CE0-BF55-E9406069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5C35D92-B650-4CCB-87C5-1C131776D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1A00DF-5A14-4F33-9B17-670AC627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545633-85C9-48DC-87B0-64DB2E30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1C617E-04D0-48C4-B4D3-85A7F409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F2DABE-09FE-43C7-86B0-86DE87B7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BB4F384-D040-4004-B551-130BDB50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3F9E52-889D-4972-B787-B7C05BAA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50069-95B0-4771-86B4-723F2C826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0484-92C7-4394-A13E-F8C226EE98A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65E7E5-FE6C-4A00-A696-F2141FEB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C00606-5B7A-4FE8-895C-7DEED97A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862F-1D2D-4346-8987-DE23217E3B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B7C1FB4-D03F-4101-8730-AE9D39C04D2E}"/>
              </a:ext>
            </a:extLst>
          </p:cNvPr>
          <p:cNvSpPr/>
          <p:nvPr/>
        </p:nvSpPr>
        <p:spPr>
          <a:xfrm>
            <a:off x="2345958" y="167944"/>
            <a:ext cx="1882285" cy="103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  <a:endParaRPr lang="en-US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14E8C7E-58FB-4E77-BF5C-8E1BB03AE359}"/>
              </a:ext>
            </a:extLst>
          </p:cNvPr>
          <p:cNvSpPr/>
          <p:nvPr/>
        </p:nvSpPr>
        <p:spPr>
          <a:xfrm>
            <a:off x="556485" y="3179255"/>
            <a:ext cx="419450" cy="25166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6E539D2-BE77-4EDE-AFCB-2848BF361E39}"/>
              </a:ext>
            </a:extLst>
          </p:cNvPr>
          <p:cNvSpPr/>
          <p:nvPr/>
        </p:nvSpPr>
        <p:spPr>
          <a:xfrm>
            <a:off x="1396782" y="3179255"/>
            <a:ext cx="419450" cy="25166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A5A706C-F117-4E6F-B122-B82ED6A171CD}"/>
              </a:ext>
            </a:extLst>
          </p:cNvPr>
          <p:cNvSpPr/>
          <p:nvPr/>
        </p:nvSpPr>
        <p:spPr>
          <a:xfrm>
            <a:off x="2237079" y="3179255"/>
            <a:ext cx="419450" cy="25166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4150448-6812-43D6-9CCE-FE0573B5C61F}"/>
              </a:ext>
            </a:extLst>
          </p:cNvPr>
          <p:cNvSpPr/>
          <p:nvPr/>
        </p:nvSpPr>
        <p:spPr>
          <a:xfrm>
            <a:off x="3077376" y="3179255"/>
            <a:ext cx="419450" cy="25166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B7D2DB3-D00F-4B25-A076-83B6D893A714}"/>
              </a:ext>
            </a:extLst>
          </p:cNvPr>
          <p:cNvSpPr/>
          <p:nvPr/>
        </p:nvSpPr>
        <p:spPr>
          <a:xfrm>
            <a:off x="5405627" y="3173491"/>
            <a:ext cx="419450" cy="25166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oomdiagram: Verbindingslijn 14">
            <a:extLst>
              <a:ext uri="{FF2B5EF4-FFF2-40B4-BE49-F238E27FC236}">
                <a16:creationId xmlns:a16="http://schemas.microsoft.com/office/drawing/2014/main" id="{A28EE16E-5855-4CC1-A8E5-AA080893B089}"/>
              </a:ext>
            </a:extLst>
          </p:cNvPr>
          <p:cNvSpPr/>
          <p:nvPr/>
        </p:nvSpPr>
        <p:spPr>
          <a:xfrm>
            <a:off x="3867880" y="4331792"/>
            <a:ext cx="176168" cy="1845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oomdiagram: Verbindingslijn 18">
            <a:extLst>
              <a:ext uri="{FF2B5EF4-FFF2-40B4-BE49-F238E27FC236}">
                <a16:creationId xmlns:a16="http://schemas.microsoft.com/office/drawing/2014/main" id="{A0223A15-C09E-445A-BE80-B58007229208}"/>
              </a:ext>
            </a:extLst>
          </p:cNvPr>
          <p:cNvSpPr/>
          <p:nvPr/>
        </p:nvSpPr>
        <p:spPr>
          <a:xfrm>
            <a:off x="4366215" y="4331792"/>
            <a:ext cx="176168" cy="1845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oomdiagram: Verbindingslijn 19">
            <a:extLst>
              <a:ext uri="{FF2B5EF4-FFF2-40B4-BE49-F238E27FC236}">
                <a16:creationId xmlns:a16="http://schemas.microsoft.com/office/drawing/2014/main" id="{BEBADFDC-A444-4438-9B9F-EEC2340B7738}"/>
              </a:ext>
            </a:extLst>
          </p:cNvPr>
          <p:cNvSpPr/>
          <p:nvPr/>
        </p:nvSpPr>
        <p:spPr>
          <a:xfrm>
            <a:off x="4864550" y="4326727"/>
            <a:ext cx="176168" cy="1845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E3AD210B-B099-4BAE-AFA0-10E9F987F5D1}"/>
              </a:ext>
            </a:extLst>
          </p:cNvPr>
          <p:cNvSpPr/>
          <p:nvPr/>
        </p:nvSpPr>
        <p:spPr>
          <a:xfrm>
            <a:off x="2522127" y="1643708"/>
            <a:ext cx="1529946" cy="1030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en-US" dirty="0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7A61F4EB-3B1B-4442-A30B-21A51499F519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766210" y="2674504"/>
            <a:ext cx="2520890" cy="5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0258F8FD-562B-4E0B-94AB-71FC7BA8E2FA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606507" y="2674504"/>
            <a:ext cx="1680593" cy="5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B1181B9-4695-4D5F-8476-9BF001CD4A31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 flipH="1">
            <a:off x="2446804" y="2674504"/>
            <a:ext cx="840296" cy="5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A1F0A851-EDAD-4EEC-9311-3BEBBC6395ED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3287100" y="2674504"/>
            <a:ext cx="1" cy="5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A472343A-96C3-4FD5-98C7-405C3F9C75B0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3287100" y="2674504"/>
            <a:ext cx="2328252" cy="49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jl: rechts 39">
            <a:extLst>
              <a:ext uri="{FF2B5EF4-FFF2-40B4-BE49-F238E27FC236}">
                <a16:creationId xmlns:a16="http://schemas.microsoft.com/office/drawing/2014/main" id="{A7144DFE-D299-4C42-A9AF-5A5DF343726C}"/>
              </a:ext>
            </a:extLst>
          </p:cNvPr>
          <p:cNvSpPr/>
          <p:nvPr/>
        </p:nvSpPr>
        <p:spPr>
          <a:xfrm>
            <a:off x="6189986" y="3381819"/>
            <a:ext cx="830510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EDFDAD36-2FA4-4707-AF1B-BC440E76D6CF}"/>
              </a:ext>
            </a:extLst>
          </p:cNvPr>
          <p:cNvSpPr/>
          <p:nvPr/>
        </p:nvSpPr>
        <p:spPr>
          <a:xfrm>
            <a:off x="6191373" y="4767401"/>
            <a:ext cx="830510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F66D28F-A052-47F3-AB40-526B2F74BAAA}"/>
              </a:ext>
            </a:extLst>
          </p:cNvPr>
          <p:cNvSpPr/>
          <p:nvPr/>
        </p:nvSpPr>
        <p:spPr>
          <a:xfrm>
            <a:off x="10209001" y="3173491"/>
            <a:ext cx="419450" cy="25166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oomdiagram: Beslissing 43">
            <a:extLst>
              <a:ext uri="{FF2B5EF4-FFF2-40B4-BE49-F238E27FC236}">
                <a16:creationId xmlns:a16="http://schemas.microsoft.com/office/drawing/2014/main" id="{DB156967-C3D3-4632-9A30-EC0F83B16252}"/>
              </a:ext>
            </a:extLst>
          </p:cNvPr>
          <p:cNvSpPr/>
          <p:nvPr/>
        </p:nvSpPr>
        <p:spPr>
          <a:xfrm>
            <a:off x="7234411" y="3277655"/>
            <a:ext cx="1502335" cy="720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Mean</a:t>
            </a:r>
            <a:endParaRPr lang="en-US" dirty="0"/>
          </a:p>
        </p:txBody>
      </p:sp>
      <p:sp>
        <p:nvSpPr>
          <p:cNvPr id="45" name="Pijl: rechts 44">
            <a:extLst>
              <a:ext uri="{FF2B5EF4-FFF2-40B4-BE49-F238E27FC236}">
                <a16:creationId xmlns:a16="http://schemas.microsoft.com/office/drawing/2014/main" id="{429F1A99-DBA4-496F-AF52-D8BF62C2CB66}"/>
              </a:ext>
            </a:extLst>
          </p:cNvPr>
          <p:cNvSpPr/>
          <p:nvPr/>
        </p:nvSpPr>
        <p:spPr>
          <a:xfrm>
            <a:off x="8950661" y="3448931"/>
            <a:ext cx="830510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ijl: rechts 45">
            <a:extLst>
              <a:ext uri="{FF2B5EF4-FFF2-40B4-BE49-F238E27FC236}">
                <a16:creationId xmlns:a16="http://schemas.microsoft.com/office/drawing/2014/main" id="{190DDDDC-DFD2-403A-B06F-F8178F833166}"/>
              </a:ext>
            </a:extLst>
          </p:cNvPr>
          <p:cNvSpPr/>
          <p:nvPr/>
        </p:nvSpPr>
        <p:spPr>
          <a:xfrm>
            <a:off x="8950661" y="4767401"/>
            <a:ext cx="830510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A29004D3-FE1C-480C-BC9A-C59C36025F7A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3287100" y="1198740"/>
            <a:ext cx="1" cy="44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hoek: afgeronde hoeken 54">
            <a:extLst>
              <a:ext uri="{FF2B5EF4-FFF2-40B4-BE49-F238E27FC236}">
                <a16:creationId xmlns:a16="http://schemas.microsoft.com/office/drawing/2014/main" id="{E64F37AA-0EB8-4DF2-AE3D-B81ACA0A888B}"/>
              </a:ext>
            </a:extLst>
          </p:cNvPr>
          <p:cNvSpPr/>
          <p:nvPr/>
        </p:nvSpPr>
        <p:spPr>
          <a:xfrm>
            <a:off x="7220605" y="4452114"/>
            <a:ext cx="1529946" cy="1030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en-US" dirty="0"/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C32F274A-A4E3-4BEE-AECB-AD6CD6A94BC3}"/>
              </a:ext>
            </a:extLst>
          </p:cNvPr>
          <p:cNvSpPr txBox="1"/>
          <p:nvPr/>
        </p:nvSpPr>
        <p:spPr>
          <a:xfrm rot="5400000">
            <a:off x="9989314" y="4278467"/>
            <a:ext cx="85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  <a:endParaRPr lang="en-US" dirty="0"/>
          </a:p>
        </p:txBody>
      </p:sp>
      <p:sp>
        <p:nvSpPr>
          <p:cNvPr id="57" name="Rechteraccolade 56">
            <a:extLst>
              <a:ext uri="{FF2B5EF4-FFF2-40B4-BE49-F238E27FC236}">
                <a16:creationId xmlns:a16="http://schemas.microsoft.com/office/drawing/2014/main" id="{11FDF1ED-FA55-4968-9331-604E61E9E19B}"/>
              </a:ext>
            </a:extLst>
          </p:cNvPr>
          <p:cNvSpPr/>
          <p:nvPr/>
        </p:nvSpPr>
        <p:spPr>
          <a:xfrm rot="5400000">
            <a:off x="2863720" y="3113818"/>
            <a:ext cx="555911" cy="5645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5F4D2CEB-869E-4784-AB7E-B783EC303595}"/>
              </a:ext>
            </a:extLst>
          </p:cNvPr>
          <p:cNvSpPr txBox="1"/>
          <p:nvPr/>
        </p:nvSpPr>
        <p:spPr>
          <a:xfrm>
            <a:off x="1521218" y="6456898"/>
            <a:ext cx="3112316" cy="38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sampled</a:t>
            </a:r>
            <a:r>
              <a:rPr lang="nl-NL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E9A282C-BB18-4E55-99D7-4E4B9D9BB242}"/>
              </a:ext>
            </a:extLst>
          </p:cNvPr>
          <p:cNvSpPr/>
          <p:nvPr/>
        </p:nvSpPr>
        <p:spPr>
          <a:xfrm>
            <a:off x="391323" y="2913602"/>
            <a:ext cx="1882285" cy="103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  <a:endParaRPr lang="en-US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1E4E589-5F03-43BF-9A2B-DA59FA2BBBFA}"/>
              </a:ext>
            </a:extLst>
          </p:cNvPr>
          <p:cNvSpPr/>
          <p:nvPr/>
        </p:nvSpPr>
        <p:spPr>
          <a:xfrm>
            <a:off x="3697229" y="5240679"/>
            <a:ext cx="1529946" cy="1030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NaN</a:t>
            </a:r>
            <a:r>
              <a:rPr lang="nl-NL" dirty="0"/>
              <a:t> </a:t>
            </a:r>
            <a:r>
              <a:rPr lang="nl-NL" dirty="0" err="1"/>
              <a:t>prediction</a:t>
            </a:r>
            <a:endParaRPr lang="en-US" dirty="0"/>
          </a:p>
        </p:txBody>
      </p:sp>
      <p:sp>
        <p:nvSpPr>
          <p:cNvPr id="6" name="Stroomdiagram: Beslissing 5">
            <a:extLst>
              <a:ext uri="{FF2B5EF4-FFF2-40B4-BE49-F238E27FC236}">
                <a16:creationId xmlns:a16="http://schemas.microsoft.com/office/drawing/2014/main" id="{7EC63913-7215-46A5-A0BC-31C939B76DEE}"/>
              </a:ext>
            </a:extLst>
          </p:cNvPr>
          <p:cNvSpPr/>
          <p:nvPr/>
        </p:nvSpPr>
        <p:spPr>
          <a:xfrm>
            <a:off x="3697229" y="3852119"/>
            <a:ext cx="1502335" cy="996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Mean</a:t>
            </a:r>
            <a:endParaRPr lang="en-US" dirty="0"/>
          </a:p>
        </p:txBody>
      </p:sp>
      <p:sp>
        <p:nvSpPr>
          <p:cNvPr id="7" name="Stroomdiagram: Verbindingslijn 6">
            <a:extLst>
              <a:ext uri="{FF2B5EF4-FFF2-40B4-BE49-F238E27FC236}">
                <a16:creationId xmlns:a16="http://schemas.microsoft.com/office/drawing/2014/main" id="{36290EBE-B4BB-4A91-9AFD-F21C409863F3}"/>
              </a:ext>
            </a:extLst>
          </p:cNvPr>
          <p:cNvSpPr/>
          <p:nvPr/>
        </p:nvSpPr>
        <p:spPr>
          <a:xfrm>
            <a:off x="3887556" y="1487473"/>
            <a:ext cx="1339619" cy="1333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Median</a:t>
            </a:r>
            <a:endParaRPr lang="en-US" dirty="0"/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32248644-BD28-4302-8FCF-20491C896766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2273608" y="2154398"/>
            <a:ext cx="1613948" cy="1274602"/>
          </a:xfrm>
          <a:prstGeom prst="bentConnector3">
            <a:avLst>
              <a:gd name="adj1" fmla="val 3648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C63E2F88-35C1-45D7-8654-9564E1ED94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09889" y="3429001"/>
            <a:ext cx="1387340" cy="921565"/>
          </a:xfrm>
          <a:prstGeom prst="bentConnector3">
            <a:avLst>
              <a:gd name="adj1" fmla="val 3972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ingslijn: gebogen 19">
            <a:extLst>
              <a:ext uri="{FF2B5EF4-FFF2-40B4-BE49-F238E27FC236}">
                <a16:creationId xmlns:a16="http://schemas.microsoft.com/office/drawing/2014/main" id="{DB8826CD-47B7-4F16-BD21-CE92D8B565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73608" y="3429000"/>
            <a:ext cx="1423621" cy="2327077"/>
          </a:xfrm>
          <a:prstGeom prst="bentConnector3">
            <a:avLst>
              <a:gd name="adj1" fmla="val 411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33712BFE-45FB-4336-A171-CC668E955BBA}"/>
              </a:ext>
            </a:extLst>
          </p:cNvPr>
          <p:cNvSpPr txBox="1"/>
          <p:nvPr/>
        </p:nvSpPr>
        <p:spPr>
          <a:xfrm>
            <a:off x="1753299" y="914400"/>
            <a:ext cx="141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6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E9A282C-BB18-4E55-99D7-4E4B9D9BB242}"/>
              </a:ext>
            </a:extLst>
          </p:cNvPr>
          <p:cNvSpPr/>
          <p:nvPr/>
        </p:nvSpPr>
        <p:spPr>
          <a:xfrm>
            <a:off x="391323" y="2208926"/>
            <a:ext cx="1882285" cy="103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  <a:endParaRPr lang="en-US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1E4E589-5F03-43BF-9A2B-DA59FA2BBBFA}"/>
              </a:ext>
            </a:extLst>
          </p:cNvPr>
          <p:cNvSpPr/>
          <p:nvPr/>
        </p:nvSpPr>
        <p:spPr>
          <a:xfrm>
            <a:off x="5350425" y="4321902"/>
            <a:ext cx="1529946" cy="1030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NaN</a:t>
            </a:r>
            <a:r>
              <a:rPr lang="nl-NL" dirty="0"/>
              <a:t> </a:t>
            </a:r>
            <a:r>
              <a:rPr lang="nl-NL" dirty="0" err="1"/>
              <a:t>prediction</a:t>
            </a:r>
            <a:endParaRPr lang="en-US" dirty="0"/>
          </a:p>
        </p:txBody>
      </p:sp>
      <p:sp>
        <p:nvSpPr>
          <p:cNvPr id="6" name="Stroomdiagram: Beslissing 5">
            <a:extLst>
              <a:ext uri="{FF2B5EF4-FFF2-40B4-BE49-F238E27FC236}">
                <a16:creationId xmlns:a16="http://schemas.microsoft.com/office/drawing/2014/main" id="{7EC63913-7215-46A5-A0BC-31C939B76DEE}"/>
              </a:ext>
            </a:extLst>
          </p:cNvPr>
          <p:cNvSpPr/>
          <p:nvPr/>
        </p:nvSpPr>
        <p:spPr>
          <a:xfrm>
            <a:off x="5344832" y="3149495"/>
            <a:ext cx="1502335" cy="996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Mean</a:t>
            </a:r>
            <a:endParaRPr lang="en-US" dirty="0"/>
          </a:p>
        </p:txBody>
      </p:sp>
      <p:sp>
        <p:nvSpPr>
          <p:cNvPr id="7" name="Stroomdiagram: Verbindingslijn 6">
            <a:extLst>
              <a:ext uri="{FF2B5EF4-FFF2-40B4-BE49-F238E27FC236}">
                <a16:creationId xmlns:a16="http://schemas.microsoft.com/office/drawing/2014/main" id="{36290EBE-B4BB-4A91-9AFD-F21C409863F3}"/>
              </a:ext>
            </a:extLst>
          </p:cNvPr>
          <p:cNvSpPr/>
          <p:nvPr/>
        </p:nvSpPr>
        <p:spPr>
          <a:xfrm>
            <a:off x="5414565" y="459821"/>
            <a:ext cx="1339619" cy="13338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Median</a:t>
            </a:r>
            <a:endParaRPr lang="en-US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3712BFE-45FB-4336-A171-CC668E955BBA}"/>
              </a:ext>
            </a:extLst>
          </p:cNvPr>
          <p:cNvSpPr txBox="1"/>
          <p:nvPr/>
        </p:nvSpPr>
        <p:spPr>
          <a:xfrm>
            <a:off x="4319609" y="1609004"/>
            <a:ext cx="5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Yes</a:t>
            </a:r>
            <a:endParaRPr lang="en-US" dirty="0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EEEAE78D-5D9C-4D88-A232-66B9DBF3B934}"/>
              </a:ext>
            </a:extLst>
          </p:cNvPr>
          <p:cNvSpPr/>
          <p:nvPr/>
        </p:nvSpPr>
        <p:spPr>
          <a:xfrm>
            <a:off x="2843868" y="2373297"/>
            <a:ext cx="1457066" cy="702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Continouos</a:t>
            </a:r>
            <a:r>
              <a:rPr lang="nl-NL" dirty="0"/>
              <a:t>?</a:t>
            </a:r>
            <a:endParaRPr lang="en-US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E563E8D-83C1-43AB-A516-476386512DA8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273608" y="2724324"/>
            <a:ext cx="5702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ingslijn: gebogen 15">
            <a:extLst>
              <a:ext uri="{FF2B5EF4-FFF2-40B4-BE49-F238E27FC236}">
                <a16:creationId xmlns:a16="http://schemas.microsoft.com/office/drawing/2014/main" id="{EB23D962-F86A-4885-AE08-63BDB9F3B945}"/>
              </a:ext>
            </a:extLst>
          </p:cNvPr>
          <p:cNvCxnSpPr>
            <a:cxnSpLocks/>
          </p:cNvCxnSpPr>
          <p:nvPr/>
        </p:nvCxnSpPr>
        <p:spPr>
          <a:xfrm flipV="1">
            <a:off x="4300934" y="1126746"/>
            <a:ext cx="1113631" cy="15975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22FEF73C-B0BB-4404-985B-ECC025546F0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300934" y="2724324"/>
            <a:ext cx="1043898" cy="923618"/>
          </a:xfrm>
          <a:prstGeom prst="bentConnector3">
            <a:avLst>
              <a:gd name="adj1" fmla="val 532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28986D7B-85C3-4255-A903-92C0AB088ED0}"/>
              </a:ext>
            </a:extLst>
          </p:cNvPr>
          <p:cNvCxnSpPr>
            <a:cxnSpLocks/>
          </p:cNvCxnSpPr>
          <p:nvPr/>
        </p:nvCxnSpPr>
        <p:spPr>
          <a:xfrm>
            <a:off x="4334490" y="2724324"/>
            <a:ext cx="1049491" cy="2112976"/>
          </a:xfrm>
          <a:prstGeom prst="bentConnector3">
            <a:avLst>
              <a:gd name="adj1" fmla="val 5000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14B0FF91-9D7A-4382-B955-E1C6F891D478}"/>
              </a:ext>
            </a:extLst>
          </p:cNvPr>
          <p:cNvSpPr txBox="1"/>
          <p:nvPr/>
        </p:nvSpPr>
        <p:spPr>
          <a:xfrm>
            <a:off x="4361024" y="3470312"/>
            <a:ext cx="5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</a:t>
            </a:r>
            <a:endParaRPr lang="en-US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D7E3D2C7-60CE-4006-814B-7A371964F51E}"/>
              </a:ext>
            </a:extLst>
          </p:cNvPr>
          <p:cNvSpPr/>
          <p:nvPr/>
        </p:nvSpPr>
        <p:spPr>
          <a:xfrm>
            <a:off x="7537053" y="2208926"/>
            <a:ext cx="1208795" cy="103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Transform</a:t>
            </a:r>
            <a:r>
              <a:rPr lang="nl-NL" dirty="0"/>
              <a:t> </a:t>
            </a:r>
          </a:p>
          <a:p>
            <a:pPr algn="ctr"/>
            <a:r>
              <a:rPr lang="en-US" dirty="0"/>
              <a:t>Data</a:t>
            </a:r>
            <a:endParaRPr lang="nl-NL" dirty="0"/>
          </a:p>
        </p:txBody>
      </p:sp>
      <p:cxnSp>
        <p:nvCxnSpPr>
          <p:cNvPr id="32" name="Verbindingslijn: gebogen 31">
            <a:extLst>
              <a:ext uri="{FF2B5EF4-FFF2-40B4-BE49-F238E27FC236}">
                <a16:creationId xmlns:a16="http://schemas.microsoft.com/office/drawing/2014/main" id="{DDF93A1E-64E9-4696-84D8-C19CA89A4587}"/>
              </a:ext>
            </a:extLst>
          </p:cNvPr>
          <p:cNvCxnSpPr>
            <a:cxnSpLocks/>
            <a:stCxn id="7" idx="6"/>
            <a:endCxn id="31" idx="1"/>
          </p:cNvCxnSpPr>
          <p:nvPr/>
        </p:nvCxnSpPr>
        <p:spPr>
          <a:xfrm>
            <a:off x="6754184" y="1126746"/>
            <a:ext cx="782869" cy="15975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ingslijn: gebogen 34">
            <a:extLst>
              <a:ext uri="{FF2B5EF4-FFF2-40B4-BE49-F238E27FC236}">
                <a16:creationId xmlns:a16="http://schemas.microsoft.com/office/drawing/2014/main" id="{C474445B-218E-46D4-AC91-0553D1EADBF0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6847167" y="2724324"/>
            <a:ext cx="689886" cy="923618"/>
          </a:xfrm>
          <a:prstGeom prst="bentConnector3">
            <a:avLst>
              <a:gd name="adj1" fmla="val 4392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F5EEF163-DBDF-4239-996C-1A0886C25743}"/>
              </a:ext>
            </a:extLst>
          </p:cNvPr>
          <p:cNvCxnSpPr>
            <a:cxnSpLocks/>
          </p:cNvCxnSpPr>
          <p:nvPr/>
        </p:nvCxnSpPr>
        <p:spPr>
          <a:xfrm flipV="1">
            <a:off x="6888760" y="2724324"/>
            <a:ext cx="656682" cy="2112976"/>
          </a:xfrm>
          <a:prstGeom prst="bentConnector3">
            <a:avLst>
              <a:gd name="adj1" fmla="val 3978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>
            <a:extLst>
              <a:ext uri="{FF2B5EF4-FFF2-40B4-BE49-F238E27FC236}">
                <a16:creationId xmlns:a16="http://schemas.microsoft.com/office/drawing/2014/main" id="{B5B5E61C-AEBE-4557-B1E8-551C4D3B01D9}"/>
              </a:ext>
            </a:extLst>
          </p:cNvPr>
          <p:cNvSpPr/>
          <p:nvPr/>
        </p:nvSpPr>
        <p:spPr>
          <a:xfrm>
            <a:off x="9230686" y="2208926"/>
            <a:ext cx="1139267" cy="103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Create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Dummies</a:t>
            </a:r>
            <a:endParaRPr lang="en-US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6EB4A682-0AC9-43CD-ABBD-DCCC97AF18FA}"/>
              </a:ext>
            </a:extLst>
          </p:cNvPr>
          <p:cNvCxnSpPr>
            <a:cxnSpLocks/>
            <a:stCxn id="31" idx="3"/>
            <a:endCxn id="45" idx="1"/>
          </p:cNvCxnSpPr>
          <p:nvPr/>
        </p:nvCxnSpPr>
        <p:spPr>
          <a:xfrm>
            <a:off x="8745848" y="2724324"/>
            <a:ext cx="4848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73">
            <a:extLst>
              <a:ext uri="{FF2B5EF4-FFF2-40B4-BE49-F238E27FC236}">
                <a16:creationId xmlns:a16="http://schemas.microsoft.com/office/drawing/2014/main" id="{4F930AFC-2487-4705-935C-E1904CF233D9}"/>
              </a:ext>
            </a:extLst>
          </p:cNvPr>
          <p:cNvSpPr/>
          <p:nvPr/>
        </p:nvSpPr>
        <p:spPr>
          <a:xfrm>
            <a:off x="10854791" y="2208926"/>
            <a:ext cx="1139267" cy="103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Output</a:t>
            </a:r>
            <a:endParaRPr lang="en-US" dirty="0"/>
          </a:p>
        </p:txBody>
      </p:sp>
      <p:cxnSp>
        <p:nvCxnSpPr>
          <p:cNvPr id="75" name="Rechte verbindingslijn met pijl 74">
            <a:extLst>
              <a:ext uri="{FF2B5EF4-FFF2-40B4-BE49-F238E27FC236}">
                <a16:creationId xmlns:a16="http://schemas.microsoft.com/office/drawing/2014/main" id="{EC9A3FAC-F3C9-4E84-9E25-B7E7CCFCB204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>
            <a:off x="10369953" y="2724324"/>
            <a:ext cx="4848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raccolade 91">
            <a:extLst>
              <a:ext uri="{FF2B5EF4-FFF2-40B4-BE49-F238E27FC236}">
                <a16:creationId xmlns:a16="http://schemas.microsoft.com/office/drawing/2014/main" id="{BB275652-FB67-4202-A668-AB209F3B15A2}"/>
              </a:ext>
            </a:extLst>
          </p:cNvPr>
          <p:cNvSpPr/>
          <p:nvPr/>
        </p:nvSpPr>
        <p:spPr>
          <a:xfrm rot="5400000">
            <a:off x="5734625" y="3999004"/>
            <a:ext cx="555911" cy="304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349B1E6C-8202-4804-A481-0DEACCDFD552}"/>
              </a:ext>
            </a:extLst>
          </p:cNvPr>
          <p:cNvSpPr txBox="1"/>
          <p:nvPr/>
        </p:nvSpPr>
        <p:spPr>
          <a:xfrm>
            <a:off x="5168214" y="5994939"/>
            <a:ext cx="189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Filling</a:t>
            </a:r>
            <a:r>
              <a:rPr lang="nl-NL" dirty="0"/>
              <a:t> </a:t>
            </a:r>
            <a:r>
              <a:rPr lang="nl-NL" dirty="0" err="1"/>
              <a:t>NaN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337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34</Words>
  <Application>Microsoft Office PowerPoint</Application>
  <PresentationFormat>Breedbeeld</PresentationFormat>
  <Paragraphs>24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Abdullah Abulala</dc:creator>
  <cp:lastModifiedBy>Abdullah Abulala</cp:lastModifiedBy>
  <cp:revision>8</cp:revision>
  <dcterms:created xsi:type="dcterms:W3CDTF">2020-06-13T19:16:45Z</dcterms:created>
  <dcterms:modified xsi:type="dcterms:W3CDTF">2020-06-14T10:05:18Z</dcterms:modified>
</cp:coreProperties>
</file>