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8" r:id="rId2"/>
    <p:sldId id="259" r:id="rId3"/>
    <p:sldId id="261" r:id="rId4"/>
    <p:sldId id="262" r:id="rId5"/>
    <p:sldId id="269" r:id="rId6"/>
    <p:sldId id="272" r:id="rId7"/>
    <p:sldId id="263" r:id="rId8"/>
    <p:sldId id="264" r:id="rId9"/>
    <p:sldId id="267" r:id="rId10"/>
    <p:sldId id="270"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25" d="100"/>
          <a:sy n="125" d="100"/>
        </p:scale>
        <p:origin x="-922" y="-12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9E1D61-CB90-4B02-B72C-45A96222B1F6}" type="datetimeFigureOut">
              <a:rPr lang="en-US" smtClean="0"/>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F540FB-D643-458B-B0EB-3D12A80BAF95}" type="slidenum">
              <a:rPr lang="en-US" smtClean="0"/>
              <a:t>‹#›</a:t>
            </a:fld>
            <a:endParaRPr lang="en-US"/>
          </a:p>
        </p:txBody>
      </p:sp>
    </p:spTree>
    <p:extLst>
      <p:ext uri="{BB962C8B-B14F-4D97-AF65-F5344CB8AC3E}">
        <p14:creationId xmlns:p14="http://schemas.microsoft.com/office/powerpoint/2010/main" val="2388189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9E1D61-CB90-4B02-B72C-45A96222B1F6}" type="datetimeFigureOut">
              <a:rPr lang="en-US" smtClean="0"/>
              <a:t>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F540FB-D643-458B-B0EB-3D12A80BAF95}" type="slidenum">
              <a:rPr lang="en-US" smtClean="0"/>
              <a:t>‹#›</a:t>
            </a:fld>
            <a:endParaRPr lang="en-US"/>
          </a:p>
        </p:txBody>
      </p:sp>
    </p:spTree>
    <p:extLst>
      <p:ext uri="{BB962C8B-B14F-4D97-AF65-F5344CB8AC3E}">
        <p14:creationId xmlns:p14="http://schemas.microsoft.com/office/powerpoint/2010/main" val="3078771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9E1D61-CB90-4B02-B72C-45A96222B1F6}" type="datetimeFigureOut">
              <a:rPr lang="en-US" smtClean="0"/>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F540FB-D643-458B-B0EB-3D12A80BAF95}" type="slidenum">
              <a:rPr lang="en-US" smtClean="0"/>
              <a:t>‹#›</a:t>
            </a:fld>
            <a:endParaRPr lang="en-US"/>
          </a:p>
        </p:txBody>
      </p:sp>
    </p:spTree>
    <p:extLst>
      <p:ext uri="{BB962C8B-B14F-4D97-AF65-F5344CB8AC3E}">
        <p14:creationId xmlns:p14="http://schemas.microsoft.com/office/powerpoint/2010/main" val="1067898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049E1D61-CB90-4B02-B72C-45A96222B1F6}" type="datetimeFigureOut">
              <a:rPr lang="en-US" smtClean="0"/>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F540FB-D643-458B-B0EB-3D12A80BAF95}" type="slidenum">
              <a:rPr lang="en-US" smtClean="0"/>
              <a:t>‹#›</a:t>
            </a:fld>
            <a:endParaRPr lang="en-US"/>
          </a:p>
        </p:txBody>
      </p:sp>
    </p:spTree>
    <p:extLst>
      <p:ext uri="{BB962C8B-B14F-4D97-AF65-F5344CB8AC3E}">
        <p14:creationId xmlns:p14="http://schemas.microsoft.com/office/powerpoint/2010/main" val="1861499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049E1D61-CB90-4B02-B72C-45A96222B1F6}" type="datetimeFigureOut">
              <a:rPr lang="en-US" smtClean="0"/>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F540FB-D643-458B-B0EB-3D12A80BAF95}" type="slidenum">
              <a:rPr lang="en-US" smtClean="0"/>
              <a:t>‹#›</a:t>
            </a:fld>
            <a:endParaRPr lang="en-US"/>
          </a:p>
        </p:txBody>
      </p:sp>
    </p:spTree>
    <p:extLst>
      <p:ext uri="{BB962C8B-B14F-4D97-AF65-F5344CB8AC3E}">
        <p14:creationId xmlns:p14="http://schemas.microsoft.com/office/powerpoint/2010/main" val="1653590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9E1D61-CB90-4B02-B72C-45A96222B1F6}" type="datetimeFigureOut">
              <a:rPr lang="en-US" smtClean="0"/>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F540FB-D643-458B-B0EB-3D12A80BAF95}" type="slidenum">
              <a:rPr lang="en-US" smtClean="0"/>
              <a:t>‹#›</a:t>
            </a:fld>
            <a:endParaRPr lang="en-US"/>
          </a:p>
        </p:txBody>
      </p:sp>
    </p:spTree>
    <p:extLst>
      <p:ext uri="{BB962C8B-B14F-4D97-AF65-F5344CB8AC3E}">
        <p14:creationId xmlns:p14="http://schemas.microsoft.com/office/powerpoint/2010/main" val="19513851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9E1D61-CB90-4B02-B72C-45A96222B1F6}" type="datetimeFigureOut">
              <a:rPr lang="en-US" smtClean="0"/>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F540FB-D643-458B-B0EB-3D12A80BAF95}" type="slidenum">
              <a:rPr lang="en-US" smtClean="0"/>
              <a:t>‹#›</a:t>
            </a:fld>
            <a:endParaRPr lang="en-US"/>
          </a:p>
        </p:txBody>
      </p:sp>
    </p:spTree>
    <p:extLst>
      <p:ext uri="{BB962C8B-B14F-4D97-AF65-F5344CB8AC3E}">
        <p14:creationId xmlns:p14="http://schemas.microsoft.com/office/powerpoint/2010/main" val="3177269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9E1D61-CB90-4B02-B72C-45A96222B1F6}" type="datetimeFigureOut">
              <a:rPr lang="en-US" smtClean="0"/>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F540FB-D643-458B-B0EB-3D12A80BAF95}" type="slidenum">
              <a:rPr lang="en-US" smtClean="0"/>
              <a:t>‹#›</a:t>
            </a:fld>
            <a:endParaRPr lang="en-US"/>
          </a:p>
        </p:txBody>
      </p:sp>
    </p:spTree>
    <p:extLst>
      <p:ext uri="{BB962C8B-B14F-4D97-AF65-F5344CB8AC3E}">
        <p14:creationId xmlns:p14="http://schemas.microsoft.com/office/powerpoint/2010/main" val="535083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9E1D61-CB90-4B02-B72C-45A96222B1F6}" type="datetimeFigureOut">
              <a:rPr lang="en-US" smtClean="0"/>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F540FB-D643-458B-B0EB-3D12A80BAF95}" type="slidenum">
              <a:rPr lang="en-US" smtClean="0"/>
              <a:t>‹#›</a:t>
            </a:fld>
            <a:endParaRPr lang="en-US"/>
          </a:p>
        </p:txBody>
      </p:sp>
    </p:spTree>
    <p:extLst>
      <p:ext uri="{BB962C8B-B14F-4D97-AF65-F5344CB8AC3E}">
        <p14:creationId xmlns:p14="http://schemas.microsoft.com/office/powerpoint/2010/main" val="513854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9E1D61-CB90-4B02-B72C-45A96222B1F6}" type="datetimeFigureOut">
              <a:rPr lang="en-US" smtClean="0"/>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F540FB-D643-458B-B0EB-3D12A80BAF95}" type="slidenum">
              <a:rPr lang="en-US" smtClean="0"/>
              <a:t>‹#›</a:t>
            </a:fld>
            <a:endParaRPr lang="en-US"/>
          </a:p>
        </p:txBody>
      </p:sp>
    </p:spTree>
    <p:extLst>
      <p:ext uri="{BB962C8B-B14F-4D97-AF65-F5344CB8AC3E}">
        <p14:creationId xmlns:p14="http://schemas.microsoft.com/office/powerpoint/2010/main" val="128979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9E1D61-CB90-4B02-B72C-45A96222B1F6}" type="datetimeFigureOut">
              <a:rPr lang="en-US" smtClean="0"/>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F540FB-D643-458B-B0EB-3D12A80BAF95}" type="slidenum">
              <a:rPr lang="en-US" smtClean="0"/>
              <a:t>‹#›</a:t>
            </a:fld>
            <a:endParaRPr lang="en-US"/>
          </a:p>
        </p:txBody>
      </p:sp>
    </p:spTree>
    <p:extLst>
      <p:ext uri="{BB962C8B-B14F-4D97-AF65-F5344CB8AC3E}">
        <p14:creationId xmlns:p14="http://schemas.microsoft.com/office/powerpoint/2010/main" val="3197942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9E1D61-CB90-4B02-B72C-45A96222B1F6}" type="datetimeFigureOut">
              <a:rPr lang="en-US" smtClean="0"/>
              <a:t>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F540FB-D643-458B-B0EB-3D12A80BAF95}" type="slidenum">
              <a:rPr lang="en-US" smtClean="0"/>
              <a:t>‹#›</a:t>
            </a:fld>
            <a:endParaRPr lang="en-US"/>
          </a:p>
        </p:txBody>
      </p:sp>
    </p:spTree>
    <p:extLst>
      <p:ext uri="{BB962C8B-B14F-4D97-AF65-F5344CB8AC3E}">
        <p14:creationId xmlns:p14="http://schemas.microsoft.com/office/powerpoint/2010/main" val="3837972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9E1D61-CB90-4B02-B72C-45A96222B1F6}" type="datetimeFigureOut">
              <a:rPr lang="en-US" smtClean="0"/>
              <a:t>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F540FB-D643-458B-B0EB-3D12A80BAF95}" type="slidenum">
              <a:rPr lang="en-US" smtClean="0"/>
              <a:t>‹#›</a:t>
            </a:fld>
            <a:endParaRPr lang="en-US"/>
          </a:p>
        </p:txBody>
      </p:sp>
    </p:spTree>
    <p:extLst>
      <p:ext uri="{BB962C8B-B14F-4D97-AF65-F5344CB8AC3E}">
        <p14:creationId xmlns:p14="http://schemas.microsoft.com/office/powerpoint/2010/main" val="856472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9E1D61-CB90-4B02-B72C-45A96222B1F6}" type="datetimeFigureOut">
              <a:rPr lang="en-US" smtClean="0"/>
              <a:t>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F540FB-D643-458B-B0EB-3D12A80BAF95}" type="slidenum">
              <a:rPr lang="en-US" smtClean="0"/>
              <a:t>‹#›</a:t>
            </a:fld>
            <a:endParaRPr lang="en-US"/>
          </a:p>
        </p:txBody>
      </p:sp>
    </p:spTree>
    <p:extLst>
      <p:ext uri="{BB962C8B-B14F-4D97-AF65-F5344CB8AC3E}">
        <p14:creationId xmlns:p14="http://schemas.microsoft.com/office/powerpoint/2010/main" val="3995352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9E1D61-CB90-4B02-B72C-45A96222B1F6}" type="datetimeFigureOut">
              <a:rPr lang="en-US" smtClean="0"/>
              <a:t>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F540FB-D643-458B-B0EB-3D12A80BAF95}" type="slidenum">
              <a:rPr lang="en-US" smtClean="0"/>
              <a:t>‹#›</a:t>
            </a:fld>
            <a:endParaRPr lang="en-US"/>
          </a:p>
        </p:txBody>
      </p:sp>
    </p:spTree>
    <p:extLst>
      <p:ext uri="{BB962C8B-B14F-4D97-AF65-F5344CB8AC3E}">
        <p14:creationId xmlns:p14="http://schemas.microsoft.com/office/powerpoint/2010/main" val="1443970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9E1D61-CB90-4B02-B72C-45A96222B1F6}" type="datetimeFigureOut">
              <a:rPr lang="en-US" smtClean="0"/>
              <a:t>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F540FB-D643-458B-B0EB-3D12A80BAF95}" type="slidenum">
              <a:rPr lang="en-US" smtClean="0"/>
              <a:t>‹#›</a:t>
            </a:fld>
            <a:endParaRPr lang="en-US"/>
          </a:p>
        </p:txBody>
      </p:sp>
    </p:spTree>
    <p:extLst>
      <p:ext uri="{BB962C8B-B14F-4D97-AF65-F5344CB8AC3E}">
        <p14:creationId xmlns:p14="http://schemas.microsoft.com/office/powerpoint/2010/main" val="1871792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049E1D61-CB90-4B02-B72C-45A96222B1F6}" type="datetimeFigureOut">
              <a:rPr lang="en-US" smtClean="0"/>
              <a:t>1/1/2024</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B5F540FB-D643-458B-B0EB-3D12A80BAF95}" type="slidenum">
              <a:rPr lang="en-US" smtClean="0"/>
              <a:t>‹#›</a:t>
            </a:fld>
            <a:endParaRPr lang="en-US"/>
          </a:p>
        </p:txBody>
      </p:sp>
    </p:spTree>
    <p:extLst>
      <p:ext uri="{BB962C8B-B14F-4D97-AF65-F5344CB8AC3E}">
        <p14:creationId xmlns:p14="http://schemas.microsoft.com/office/powerpoint/2010/main" val="1776503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49E1D61-CB90-4B02-B72C-45A96222B1F6}" type="datetimeFigureOut">
              <a:rPr lang="en-US" smtClean="0"/>
              <a:t>1/1/2024</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5F540FB-D643-458B-B0EB-3D12A80BAF95}" type="slidenum">
              <a:rPr lang="en-US" smtClean="0"/>
              <a:t>‹#›</a:t>
            </a:fld>
            <a:endParaRPr lang="en-US"/>
          </a:p>
        </p:txBody>
      </p:sp>
    </p:spTree>
    <p:extLst>
      <p:ext uri="{BB962C8B-B14F-4D97-AF65-F5344CB8AC3E}">
        <p14:creationId xmlns:p14="http://schemas.microsoft.com/office/powerpoint/2010/main" val="2235600552"/>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8147-6531-21EA-7616-C7BACFD55729}"/>
              </a:ext>
            </a:extLst>
          </p:cNvPr>
          <p:cNvSpPr>
            <a:spLocks noGrp="1"/>
          </p:cNvSpPr>
          <p:nvPr>
            <p:ph type="title"/>
          </p:nvPr>
        </p:nvSpPr>
        <p:spPr>
          <a:xfrm>
            <a:off x="5764783" y="349664"/>
            <a:ext cx="5845571" cy="1638377"/>
          </a:xfrm>
        </p:spPr>
        <p:txBody>
          <a:bodyPr anchor="b">
            <a:normAutofit fontScale="90000"/>
          </a:bodyPr>
          <a:lstStyle/>
          <a:p>
            <a:r>
              <a:rPr lang="en-US" sz="4100"/>
              <a:t>COMPUTER PROGRAMMING PROJECT</a:t>
            </a:r>
          </a:p>
        </p:txBody>
      </p:sp>
      <p:sp>
        <p:nvSpPr>
          <p:cNvPr id="3" name="Content Placeholder 2">
            <a:extLst>
              <a:ext uri="{FF2B5EF4-FFF2-40B4-BE49-F238E27FC236}">
                <a16:creationId xmlns:a16="http://schemas.microsoft.com/office/drawing/2014/main" id="{40386732-B6CA-ADBF-C5E3-6AFD59208FAA}"/>
              </a:ext>
            </a:extLst>
          </p:cNvPr>
          <p:cNvSpPr>
            <a:spLocks noGrp="1"/>
          </p:cNvSpPr>
          <p:nvPr>
            <p:ph idx="1"/>
          </p:nvPr>
        </p:nvSpPr>
        <p:spPr>
          <a:xfrm>
            <a:off x="5766262" y="2620641"/>
            <a:ext cx="5837750" cy="3023702"/>
          </a:xfrm>
        </p:spPr>
        <p:txBody>
          <a:bodyPr anchor="ctr">
            <a:normAutofit lnSpcReduction="10000"/>
          </a:bodyPr>
          <a:lstStyle/>
          <a:p>
            <a:r>
              <a:rPr lang="en-US" sz="1700" dirty="0"/>
              <a:t>Submitted by:</a:t>
            </a:r>
          </a:p>
          <a:p>
            <a:pPr marL="0" indent="0">
              <a:buNone/>
            </a:pPr>
            <a:r>
              <a:rPr lang="en-US" sz="1700" dirty="0"/>
              <a:t>                            Mamoon Akhtar (048) Leader</a:t>
            </a:r>
          </a:p>
          <a:p>
            <a:pPr marL="0" indent="0">
              <a:buNone/>
            </a:pPr>
            <a:r>
              <a:rPr lang="en-US" sz="1700" dirty="0"/>
              <a:t>                             Abdullah Khalid (007)</a:t>
            </a:r>
          </a:p>
          <a:p>
            <a:pPr marL="0" indent="0">
              <a:buNone/>
            </a:pPr>
            <a:r>
              <a:rPr lang="en-US" sz="1700" dirty="0"/>
              <a:t>                             Muhammad Abdullah (052)</a:t>
            </a:r>
          </a:p>
          <a:p>
            <a:pPr marL="0" indent="0">
              <a:buNone/>
            </a:pPr>
            <a:r>
              <a:rPr lang="en-US" sz="1700" dirty="0"/>
              <a:t>                              </a:t>
            </a:r>
            <a:r>
              <a:rPr lang="en-US" sz="1700" dirty="0" err="1"/>
              <a:t>Farquleet</a:t>
            </a:r>
            <a:r>
              <a:rPr lang="en-US" sz="1700" dirty="0"/>
              <a:t> Ahsan (027)</a:t>
            </a:r>
          </a:p>
          <a:p>
            <a:pPr marL="0" indent="0">
              <a:buNone/>
            </a:pPr>
            <a:r>
              <a:rPr lang="en-US" sz="1700" dirty="0"/>
              <a:t>                              </a:t>
            </a:r>
            <a:r>
              <a:rPr lang="en-US" sz="1700" dirty="0" err="1"/>
              <a:t>Feeman</a:t>
            </a:r>
            <a:r>
              <a:rPr lang="en-US" sz="1700" dirty="0"/>
              <a:t>(031)</a:t>
            </a:r>
          </a:p>
          <a:p>
            <a:pPr marL="0" indent="0">
              <a:buNone/>
            </a:pPr>
            <a:r>
              <a:rPr lang="en-US" sz="1700" dirty="0"/>
              <a:t>Submitted to:</a:t>
            </a:r>
          </a:p>
          <a:p>
            <a:pPr marL="0" indent="0">
              <a:buNone/>
            </a:pPr>
            <a:r>
              <a:rPr lang="en-US" sz="1700" dirty="0"/>
              <a:t>                        Sir </a:t>
            </a:r>
            <a:r>
              <a:rPr lang="en-US" sz="1700" dirty="0" err="1"/>
              <a:t>Sauood</a:t>
            </a:r>
            <a:r>
              <a:rPr lang="en-US" sz="1700" dirty="0"/>
              <a:t> </a:t>
            </a:r>
          </a:p>
        </p:txBody>
      </p:sp>
      <p:pic>
        <p:nvPicPr>
          <p:cNvPr id="5" name="Picture 4" descr="CPU with binary numbers and blueprint">
            <a:extLst>
              <a:ext uri="{FF2B5EF4-FFF2-40B4-BE49-F238E27FC236}">
                <a16:creationId xmlns:a16="http://schemas.microsoft.com/office/drawing/2014/main" id="{3CA5AB60-9EF6-3F1E-A3C2-D4769DDEE2C2}"/>
              </a:ext>
            </a:extLst>
          </p:cNvPr>
          <p:cNvPicPr>
            <a:picLocks noChangeAspect="1"/>
          </p:cNvPicPr>
          <p:nvPr/>
        </p:nvPicPr>
        <p:blipFill rotWithShape="1">
          <a:blip r:embed="rId2"/>
          <a:srcRect l="30217" r="25280" b="1"/>
          <a:stretch/>
        </p:blipFill>
        <p:spPr>
          <a:xfrm>
            <a:off x="535110" y="627954"/>
            <a:ext cx="4235516" cy="5353373"/>
          </a:xfrm>
          <a:prstGeom prst="rect">
            <a:avLst/>
          </a:prstGeom>
        </p:spPr>
      </p:pic>
    </p:spTree>
    <p:extLst>
      <p:ext uri="{BB962C8B-B14F-4D97-AF65-F5344CB8AC3E}">
        <p14:creationId xmlns:p14="http://schemas.microsoft.com/office/powerpoint/2010/main" val="1802081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B1589-3F2E-055F-5648-6EA36D169321}"/>
              </a:ext>
            </a:extLst>
          </p:cNvPr>
          <p:cNvSpPr>
            <a:spLocks noGrp="1"/>
          </p:cNvSpPr>
          <p:nvPr>
            <p:ph type="title"/>
          </p:nvPr>
        </p:nvSpPr>
        <p:spPr/>
        <p:txBody>
          <a:bodyPr/>
          <a:lstStyle/>
          <a:p>
            <a:r>
              <a:rPr lang="en-US" dirty="0"/>
              <a:t>Candidate Details </a:t>
            </a:r>
            <a:endParaRPr lang="en-PK" dirty="0"/>
          </a:p>
        </p:txBody>
      </p:sp>
      <p:sp>
        <p:nvSpPr>
          <p:cNvPr id="3" name="Content Placeholder 2">
            <a:extLst>
              <a:ext uri="{FF2B5EF4-FFF2-40B4-BE49-F238E27FC236}">
                <a16:creationId xmlns:a16="http://schemas.microsoft.com/office/drawing/2014/main" id="{4E61855E-A7C9-1F3E-36B2-BCF0E94E556D}"/>
              </a:ext>
            </a:extLst>
          </p:cNvPr>
          <p:cNvSpPr>
            <a:spLocks noGrp="1"/>
          </p:cNvSpPr>
          <p:nvPr>
            <p:ph sz="half" idx="1"/>
          </p:nvPr>
        </p:nvSpPr>
        <p:spPr/>
        <p:txBody>
          <a:bodyPr>
            <a:normAutofit fontScale="55000" lnSpcReduction="20000"/>
          </a:bodyPr>
          <a:lstStyle/>
          <a:p>
            <a:r>
              <a:rPr lang="en-US" b="1" dirty="0"/>
              <a:t>Code for apply job</a:t>
            </a:r>
          </a:p>
          <a:p>
            <a:pPr marL="0" indent="0">
              <a:buNone/>
            </a:pPr>
            <a:endParaRPr lang="en-PK" dirty="0"/>
          </a:p>
        </p:txBody>
      </p:sp>
      <p:sp>
        <p:nvSpPr>
          <p:cNvPr id="4" name="Content Placeholder 3">
            <a:extLst>
              <a:ext uri="{FF2B5EF4-FFF2-40B4-BE49-F238E27FC236}">
                <a16:creationId xmlns:a16="http://schemas.microsoft.com/office/drawing/2014/main" id="{DF2AC58B-E975-3F77-7AE1-43F70186ED47}"/>
              </a:ext>
            </a:extLst>
          </p:cNvPr>
          <p:cNvSpPr>
            <a:spLocks noGrp="1"/>
          </p:cNvSpPr>
          <p:nvPr>
            <p:ph sz="half" idx="2"/>
          </p:nvPr>
        </p:nvSpPr>
        <p:spPr/>
        <p:txBody>
          <a:bodyPr>
            <a:normAutofit fontScale="55000" lnSpcReduction="20000"/>
          </a:bodyPr>
          <a:lstStyle/>
          <a:p>
            <a:r>
              <a:rPr lang="en-US" b="1" dirty="0"/>
              <a:t>Code for display candidate detail</a:t>
            </a:r>
          </a:p>
          <a:p>
            <a:pPr marL="0" indent="0">
              <a:buNone/>
            </a:pPr>
            <a:r>
              <a:rPr lang="en-PK" dirty="0"/>
              <a:t>void </a:t>
            </a:r>
            <a:r>
              <a:rPr lang="en-PK" dirty="0" err="1"/>
              <a:t>displayCandidateDetails</a:t>
            </a:r>
            <a:r>
              <a:rPr lang="en-PK" dirty="0"/>
              <a:t>(</a:t>
            </a:r>
            <a:r>
              <a:rPr lang="en-PK" dirty="0" err="1"/>
              <a:t>const</a:t>
            </a:r>
            <a:r>
              <a:rPr lang="en-PK" dirty="0"/>
              <a:t> string&amp; </a:t>
            </a:r>
            <a:r>
              <a:rPr lang="en-PK" dirty="0" err="1"/>
              <a:t>companyName</a:t>
            </a:r>
            <a:r>
              <a:rPr lang="en-PK" dirty="0"/>
              <a:t>, </a:t>
            </a:r>
            <a:r>
              <a:rPr lang="en-PK" dirty="0" err="1"/>
              <a:t>const</a:t>
            </a:r>
            <a:r>
              <a:rPr lang="en-PK" dirty="0"/>
              <a:t> string&amp; </a:t>
            </a:r>
            <a:r>
              <a:rPr lang="en-PK" dirty="0" err="1"/>
              <a:t>applicantName</a:t>
            </a:r>
            <a:r>
              <a:rPr lang="en-PK" dirty="0"/>
              <a:t>,</a:t>
            </a:r>
          </a:p>
          <a:p>
            <a:pPr marL="0" indent="0">
              <a:buNone/>
            </a:pPr>
            <a:r>
              <a:rPr lang="en-PK" dirty="0"/>
              <a:t>                              </a:t>
            </a:r>
            <a:r>
              <a:rPr lang="en-PK" dirty="0" err="1"/>
              <a:t>const</a:t>
            </a:r>
            <a:r>
              <a:rPr lang="en-PK" dirty="0"/>
              <a:t> string&amp; </a:t>
            </a:r>
            <a:r>
              <a:rPr lang="en-PK" dirty="0" err="1"/>
              <a:t>applicantGender</a:t>
            </a:r>
            <a:r>
              <a:rPr lang="en-PK" dirty="0"/>
              <a:t>, </a:t>
            </a:r>
            <a:r>
              <a:rPr lang="en-PK" dirty="0" err="1"/>
              <a:t>const</a:t>
            </a:r>
            <a:r>
              <a:rPr lang="en-PK" dirty="0"/>
              <a:t> string&amp; </a:t>
            </a:r>
            <a:r>
              <a:rPr lang="en-PK" dirty="0" err="1"/>
              <a:t>applicantContactNo</a:t>
            </a:r>
            <a:r>
              <a:rPr lang="en-PK" dirty="0"/>
              <a:t>,</a:t>
            </a:r>
          </a:p>
          <a:p>
            <a:pPr marL="0" indent="0">
              <a:buNone/>
            </a:pPr>
            <a:r>
              <a:rPr lang="en-PK" dirty="0"/>
              <a:t>                              </a:t>
            </a:r>
            <a:r>
              <a:rPr lang="en-PK" dirty="0" err="1"/>
              <a:t>const</a:t>
            </a:r>
            <a:r>
              <a:rPr lang="en-PK" dirty="0"/>
              <a:t> string&amp; </a:t>
            </a:r>
            <a:r>
              <a:rPr lang="en-PK" dirty="0" err="1"/>
              <a:t>applicantEmail</a:t>
            </a:r>
            <a:r>
              <a:rPr lang="en-PK" dirty="0"/>
              <a:t>, </a:t>
            </a:r>
            <a:r>
              <a:rPr lang="en-PK" dirty="0" err="1"/>
              <a:t>const</a:t>
            </a:r>
            <a:r>
              <a:rPr lang="en-PK" dirty="0"/>
              <a:t> string&amp; </a:t>
            </a:r>
            <a:r>
              <a:rPr lang="en-PK" dirty="0" err="1"/>
              <a:t>applicantEducation</a:t>
            </a:r>
            <a:r>
              <a:rPr lang="en-PK" dirty="0"/>
              <a:t>,</a:t>
            </a:r>
          </a:p>
          <a:p>
            <a:pPr marL="0" indent="0">
              <a:buNone/>
            </a:pPr>
            <a:r>
              <a:rPr lang="en-PK" dirty="0"/>
              <a:t>                              </a:t>
            </a:r>
            <a:r>
              <a:rPr lang="en-PK" dirty="0" err="1"/>
              <a:t>const</a:t>
            </a:r>
            <a:r>
              <a:rPr lang="en-PK" dirty="0"/>
              <a:t> string&amp; </a:t>
            </a:r>
            <a:r>
              <a:rPr lang="en-PK" dirty="0" err="1"/>
              <a:t>applicantExperience</a:t>
            </a:r>
            <a:r>
              <a:rPr lang="en-PK" dirty="0"/>
              <a:t>) {</a:t>
            </a:r>
          </a:p>
          <a:p>
            <a:pPr marL="0" indent="0">
              <a:buNone/>
            </a:pPr>
            <a:r>
              <a:rPr lang="en-PK" dirty="0"/>
              <a:t>    </a:t>
            </a:r>
            <a:r>
              <a:rPr lang="en-PK" dirty="0" err="1"/>
              <a:t>cout</a:t>
            </a:r>
            <a:r>
              <a:rPr lang="en-PK" dirty="0"/>
              <a:t> &lt;&lt; "\</a:t>
            </a:r>
            <a:r>
              <a:rPr lang="en-PK" dirty="0" err="1"/>
              <a:t>nCandidate</a:t>
            </a:r>
            <a:r>
              <a:rPr lang="en-PK" dirty="0"/>
              <a:t> Details for " &lt;&lt; </a:t>
            </a:r>
            <a:r>
              <a:rPr lang="en-PK" dirty="0" err="1"/>
              <a:t>companyName</a:t>
            </a:r>
            <a:r>
              <a:rPr lang="en-PK" dirty="0"/>
              <a:t> &lt;&lt; ":" &lt;&lt; </a:t>
            </a:r>
            <a:r>
              <a:rPr lang="en-PK" dirty="0" err="1"/>
              <a:t>endl</a:t>
            </a:r>
            <a:r>
              <a:rPr lang="en-PK" dirty="0"/>
              <a:t>;</a:t>
            </a:r>
          </a:p>
          <a:p>
            <a:pPr marL="0" indent="0">
              <a:buNone/>
            </a:pPr>
            <a:r>
              <a:rPr lang="en-PK" dirty="0"/>
              <a:t>    </a:t>
            </a:r>
            <a:r>
              <a:rPr lang="en-PK" dirty="0" err="1"/>
              <a:t>cout</a:t>
            </a:r>
            <a:r>
              <a:rPr lang="en-PK" dirty="0"/>
              <a:t> &lt;&lt; "Name: " &lt;&lt; </a:t>
            </a:r>
            <a:r>
              <a:rPr lang="en-PK" dirty="0" err="1"/>
              <a:t>applicantName</a:t>
            </a:r>
            <a:r>
              <a:rPr lang="en-PK" dirty="0"/>
              <a:t> &lt;&lt; "\</a:t>
            </a:r>
            <a:r>
              <a:rPr lang="en-PK" dirty="0" err="1"/>
              <a:t>nGender</a:t>
            </a:r>
            <a:r>
              <a:rPr lang="en-PK" dirty="0"/>
              <a:t>: " &lt;&lt; </a:t>
            </a:r>
            <a:r>
              <a:rPr lang="en-PK" dirty="0" err="1"/>
              <a:t>applicantGender</a:t>
            </a:r>
            <a:endParaRPr lang="en-PK" dirty="0"/>
          </a:p>
          <a:p>
            <a:pPr marL="0" indent="0">
              <a:buNone/>
            </a:pPr>
            <a:r>
              <a:rPr lang="en-PK" dirty="0"/>
              <a:t>         &lt;&lt; "\</a:t>
            </a:r>
            <a:r>
              <a:rPr lang="en-PK" dirty="0" err="1"/>
              <a:t>nContact</a:t>
            </a:r>
            <a:r>
              <a:rPr lang="en-PK" dirty="0"/>
              <a:t> No: " &lt;&lt; </a:t>
            </a:r>
            <a:r>
              <a:rPr lang="en-PK" dirty="0" err="1"/>
              <a:t>applicantContactNo</a:t>
            </a:r>
            <a:r>
              <a:rPr lang="en-PK" dirty="0"/>
              <a:t> &lt;&lt; "\</a:t>
            </a:r>
            <a:r>
              <a:rPr lang="en-PK" dirty="0" err="1"/>
              <a:t>nEmail</a:t>
            </a:r>
            <a:r>
              <a:rPr lang="en-PK" dirty="0"/>
              <a:t>: " &lt;&lt; </a:t>
            </a:r>
            <a:r>
              <a:rPr lang="en-PK" dirty="0" err="1"/>
              <a:t>applicantEmail</a:t>
            </a:r>
            <a:endParaRPr lang="en-PK" dirty="0"/>
          </a:p>
          <a:p>
            <a:pPr marL="0" indent="0">
              <a:buNone/>
            </a:pPr>
            <a:r>
              <a:rPr lang="en-PK" dirty="0"/>
              <a:t>         &lt;&lt; "\</a:t>
            </a:r>
            <a:r>
              <a:rPr lang="en-PK" dirty="0" err="1"/>
              <a:t>nEducation</a:t>
            </a:r>
            <a:r>
              <a:rPr lang="en-PK" dirty="0"/>
              <a:t>: " &lt;&lt; </a:t>
            </a:r>
            <a:r>
              <a:rPr lang="en-PK" dirty="0" err="1"/>
              <a:t>applicantEducation</a:t>
            </a:r>
            <a:r>
              <a:rPr lang="en-PK" dirty="0"/>
              <a:t> &lt;&lt; "\</a:t>
            </a:r>
            <a:r>
              <a:rPr lang="en-PK" dirty="0" err="1"/>
              <a:t>nExperience</a:t>
            </a:r>
            <a:r>
              <a:rPr lang="en-PK" dirty="0"/>
              <a:t>: " &lt;&lt; </a:t>
            </a:r>
            <a:r>
              <a:rPr lang="en-PK" dirty="0" err="1"/>
              <a:t>applicantExperience</a:t>
            </a:r>
            <a:r>
              <a:rPr lang="en-PK" dirty="0"/>
              <a:t> &lt;&lt; "\n";</a:t>
            </a:r>
          </a:p>
          <a:p>
            <a:pPr marL="0" indent="0">
              <a:buNone/>
            </a:pPr>
            <a:r>
              <a:rPr lang="en-PK" dirty="0"/>
              <a:t>}</a:t>
            </a:r>
          </a:p>
        </p:txBody>
      </p:sp>
      <p:pic>
        <p:nvPicPr>
          <p:cNvPr id="6" name="Picture 5">
            <a:extLst>
              <a:ext uri="{FF2B5EF4-FFF2-40B4-BE49-F238E27FC236}">
                <a16:creationId xmlns:a16="http://schemas.microsoft.com/office/drawing/2014/main" id="{9A3328F8-DB10-90D4-8104-6EACE3FBFB6A}"/>
              </a:ext>
            </a:extLst>
          </p:cNvPr>
          <p:cNvPicPr>
            <a:picLocks noChangeAspect="1"/>
          </p:cNvPicPr>
          <p:nvPr/>
        </p:nvPicPr>
        <p:blipFill>
          <a:blip r:embed="rId2"/>
          <a:stretch>
            <a:fillRect/>
          </a:stretch>
        </p:blipFill>
        <p:spPr>
          <a:xfrm>
            <a:off x="905069" y="2108718"/>
            <a:ext cx="4705740" cy="4068245"/>
          </a:xfrm>
          <a:prstGeom prst="rect">
            <a:avLst/>
          </a:prstGeom>
        </p:spPr>
      </p:pic>
    </p:spTree>
    <p:extLst>
      <p:ext uri="{BB962C8B-B14F-4D97-AF65-F5344CB8AC3E}">
        <p14:creationId xmlns:p14="http://schemas.microsoft.com/office/powerpoint/2010/main" val="1210383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F1C8C-D182-C83A-7B8B-42D85969933C}"/>
              </a:ext>
            </a:extLst>
          </p:cNvPr>
          <p:cNvSpPr>
            <a:spLocks noGrp="1"/>
          </p:cNvSpPr>
          <p:nvPr>
            <p:ph type="title"/>
          </p:nvPr>
        </p:nvSpPr>
        <p:spPr>
          <a:xfrm>
            <a:off x="523845" y="5546162"/>
            <a:ext cx="6661702" cy="953611"/>
          </a:xfrm>
        </p:spPr>
        <p:txBody>
          <a:bodyPr anchor="ctr">
            <a:normAutofit/>
          </a:bodyPr>
          <a:lstStyle/>
          <a:p>
            <a:r>
              <a:rPr lang="en-US" sz="4000" dirty="0"/>
              <a:t>Reference:</a:t>
            </a:r>
          </a:p>
        </p:txBody>
      </p:sp>
      <p:sp>
        <p:nvSpPr>
          <p:cNvPr id="3" name="Content Placeholder 2">
            <a:extLst>
              <a:ext uri="{FF2B5EF4-FFF2-40B4-BE49-F238E27FC236}">
                <a16:creationId xmlns:a16="http://schemas.microsoft.com/office/drawing/2014/main" id="{A2AC744C-F7AB-8266-6CA2-9FAC2B4F060B}"/>
              </a:ext>
            </a:extLst>
          </p:cNvPr>
          <p:cNvSpPr>
            <a:spLocks noGrp="1"/>
          </p:cNvSpPr>
          <p:nvPr>
            <p:ph idx="1"/>
          </p:nvPr>
        </p:nvSpPr>
        <p:spPr>
          <a:xfrm>
            <a:off x="8340064" y="743803"/>
            <a:ext cx="3144523" cy="5474173"/>
          </a:xfrm>
        </p:spPr>
        <p:txBody>
          <a:bodyPr anchor="ctr">
            <a:normAutofit lnSpcReduction="10000"/>
          </a:bodyPr>
          <a:lstStyle/>
          <a:p>
            <a:r>
              <a:rPr lang="en-US" sz="1700" dirty="0"/>
              <a:t>Presenting "Job World" – a revolutionary job portal inspired by </a:t>
            </a:r>
            <a:r>
              <a:rPr lang="en-US" sz="1700" dirty="0" err="1"/>
              <a:t>Jobee's</a:t>
            </a:r>
            <a:r>
              <a:rPr lang="en-US" sz="1700" dirty="0"/>
              <a:t> user-centric model. With an intuitive interface, smart matching algorithms, and mobile accessibility, Job World optimizes the job search process. Our innovative application system, emphasis on company culture insights, and robust security measures echo </a:t>
            </a:r>
            <a:r>
              <a:rPr lang="en-US" sz="1700" dirty="0" err="1"/>
              <a:t>Jobee's</a:t>
            </a:r>
            <a:r>
              <a:rPr lang="en-US" sz="1700" dirty="0"/>
              <a:t> influence. Committed to continuous improvement, Job World aspires to redefine industry standards, offering a seamless and informed experience for job seekers and employers alike. </a:t>
            </a:r>
          </a:p>
        </p:txBody>
      </p:sp>
      <p:pic>
        <p:nvPicPr>
          <p:cNvPr id="6" name="Picture 5" descr="A black screen with white text&#10;&#10;Description automatically generated">
            <a:extLst>
              <a:ext uri="{FF2B5EF4-FFF2-40B4-BE49-F238E27FC236}">
                <a16:creationId xmlns:a16="http://schemas.microsoft.com/office/drawing/2014/main" id="{3C8C13F1-272F-CB4F-FA55-019FFEB0D941}"/>
              </a:ext>
            </a:extLst>
          </p:cNvPr>
          <p:cNvPicPr>
            <a:picLocks noChangeAspect="1"/>
          </p:cNvPicPr>
          <p:nvPr/>
        </p:nvPicPr>
        <p:blipFill rotWithShape="1">
          <a:blip r:embed="rId2">
            <a:extLst>
              <a:ext uri="{28A0092B-C50C-407E-A947-70E740481C1C}">
                <a14:useLocalDpi xmlns:a14="http://schemas.microsoft.com/office/drawing/2010/main" val="0"/>
              </a:ext>
            </a:extLst>
          </a:blip>
          <a:srcRect r="34698" b="1"/>
          <a:stretch/>
        </p:blipFill>
        <p:spPr>
          <a:xfrm>
            <a:off x="22" y="26348"/>
            <a:ext cx="7574488" cy="5161587"/>
          </a:xfrm>
          <a:prstGeom prst="rect">
            <a:avLst/>
          </a:prstGeom>
        </p:spPr>
      </p:pic>
    </p:spTree>
    <p:extLst>
      <p:ext uri="{BB962C8B-B14F-4D97-AF65-F5344CB8AC3E}">
        <p14:creationId xmlns:p14="http://schemas.microsoft.com/office/powerpoint/2010/main" val="2813870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A4EC2-B623-3D0C-CF3E-EEF0B4926B1F}"/>
              </a:ext>
            </a:extLst>
          </p:cNvPr>
          <p:cNvSpPr>
            <a:spLocks noGrp="1"/>
          </p:cNvSpPr>
          <p:nvPr>
            <p:ph type="ctrTitle"/>
          </p:nvPr>
        </p:nvSpPr>
        <p:spPr/>
        <p:txBody>
          <a:bodyPr/>
          <a:lstStyle/>
          <a:p>
            <a:r>
              <a:rPr lang="en-US" b="1"/>
              <a:t>JOB World</a:t>
            </a:r>
            <a:endParaRPr lang="en-US" b="1" dirty="0"/>
          </a:p>
        </p:txBody>
      </p:sp>
      <p:sp>
        <p:nvSpPr>
          <p:cNvPr id="3" name="Subtitle 2">
            <a:extLst>
              <a:ext uri="{FF2B5EF4-FFF2-40B4-BE49-F238E27FC236}">
                <a16:creationId xmlns:a16="http://schemas.microsoft.com/office/drawing/2014/main" id="{63474F55-9EC9-C412-63FB-8241A5585EE0}"/>
              </a:ext>
            </a:extLst>
          </p:cNvPr>
          <p:cNvSpPr>
            <a:spLocks noGrp="1"/>
          </p:cNvSpPr>
          <p:nvPr>
            <p:ph type="subTitle" idx="1"/>
          </p:nvPr>
        </p:nvSpPr>
        <p:spPr/>
        <p:txBody>
          <a:bodyPr/>
          <a:lstStyle/>
          <a:p>
            <a:r>
              <a:rPr lang="en-US"/>
              <a:t>Job Application</a:t>
            </a:r>
            <a:endParaRPr lang="en-US" dirty="0"/>
          </a:p>
        </p:txBody>
      </p:sp>
    </p:spTree>
    <p:extLst>
      <p:ext uri="{BB962C8B-B14F-4D97-AF65-F5344CB8AC3E}">
        <p14:creationId xmlns:p14="http://schemas.microsoft.com/office/powerpoint/2010/main" val="3465229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CD26B-DF28-BF19-905D-4326DD4B72F7}"/>
              </a:ext>
            </a:extLst>
          </p:cNvPr>
          <p:cNvSpPr>
            <a:spLocks noGrp="1"/>
          </p:cNvSpPr>
          <p:nvPr>
            <p:ph type="title"/>
          </p:nvPr>
        </p:nvSpPr>
        <p:spPr>
          <a:xfrm>
            <a:off x="836645" y="787773"/>
            <a:ext cx="3744685" cy="5282453"/>
          </a:xfrm>
        </p:spPr>
        <p:txBody>
          <a:bodyPr anchor="t">
            <a:normAutofit/>
          </a:bodyPr>
          <a:lstStyle/>
          <a:p>
            <a:r>
              <a:rPr lang="en-US" sz="3400" b="1"/>
              <a:t>INTRODUCTION:</a:t>
            </a:r>
          </a:p>
        </p:txBody>
      </p:sp>
      <p:sp>
        <p:nvSpPr>
          <p:cNvPr id="3" name="Content Placeholder 2">
            <a:extLst>
              <a:ext uri="{FF2B5EF4-FFF2-40B4-BE49-F238E27FC236}">
                <a16:creationId xmlns:a16="http://schemas.microsoft.com/office/drawing/2014/main" id="{1C7C2110-44A8-F5C4-1D58-4B0D5A0AE313}"/>
              </a:ext>
            </a:extLst>
          </p:cNvPr>
          <p:cNvSpPr>
            <a:spLocks noGrp="1"/>
          </p:cNvSpPr>
          <p:nvPr>
            <p:ph idx="1"/>
          </p:nvPr>
        </p:nvSpPr>
        <p:spPr>
          <a:xfrm>
            <a:off x="5300870" y="762002"/>
            <a:ext cx="6262598" cy="5282452"/>
          </a:xfrm>
        </p:spPr>
        <p:txBody>
          <a:bodyPr anchor="t">
            <a:normAutofit fontScale="92500" lnSpcReduction="10000"/>
          </a:bodyPr>
          <a:lstStyle/>
          <a:p>
            <a:pPr marL="0" indent="0">
              <a:buNone/>
            </a:pPr>
            <a:r>
              <a:rPr lang="en-GB" sz="1600" b="0" i="0" dirty="0">
                <a:effectLst/>
                <a:latin typeface="Söhne"/>
              </a:rPr>
              <a:t>	Welcome to our advanced Job Portal, crafted for seamless job hunting and efficient recruitment. With five intuitive options, our portal ensures a smooth user experience:</a:t>
            </a:r>
          </a:p>
          <a:p>
            <a:pPr>
              <a:buFont typeface="+mj-lt"/>
              <a:buAutoNum type="arabicPeriod"/>
            </a:pPr>
            <a:r>
              <a:rPr lang="en-GB" sz="1600" b="1" i="0" dirty="0">
                <a:effectLst/>
                <a:latin typeface="Söhne"/>
              </a:rPr>
              <a:t>Create a New Company:</a:t>
            </a:r>
            <a:endParaRPr lang="en-GB" sz="1600" b="0" i="0" dirty="0">
              <a:effectLst/>
              <a:latin typeface="Söhne"/>
            </a:endParaRPr>
          </a:p>
          <a:p>
            <a:pPr marL="457200" lvl="1" indent="0">
              <a:buNone/>
            </a:pPr>
            <a:r>
              <a:rPr lang="en-GB" sz="1600" b="0" i="0" dirty="0">
                <a:effectLst/>
                <a:latin typeface="Söhne"/>
              </a:rPr>
              <a:t>Register your company effortlessly, providing essential details to make your job opportunities visible to potential applicants.</a:t>
            </a:r>
          </a:p>
          <a:p>
            <a:pPr>
              <a:buFont typeface="+mj-lt"/>
              <a:buAutoNum type="arabicPeriod"/>
            </a:pPr>
            <a:r>
              <a:rPr lang="en-GB" sz="1600" b="1" i="0" dirty="0">
                <a:effectLst/>
                <a:latin typeface="Söhne"/>
              </a:rPr>
              <a:t>Add Details for Your Company:</a:t>
            </a:r>
            <a:endParaRPr lang="en-GB" sz="1600" b="0" i="0" dirty="0">
              <a:effectLst/>
              <a:latin typeface="Söhne"/>
            </a:endParaRPr>
          </a:p>
          <a:p>
            <a:pPr marL="457200" lvl="1" indent="0">
              <a:buNone/>
            </a:pPr>
            <a:r>
              <a:rPr lang="en-GB" sz="1600" b="0" i="0" dirty="0">
                <a:effectLst/>
                <a:latin typeface="Söhne"/>
              </a:rPr>
              <a:t>Enrich your company profile by supplying additional information, showcasing your culture, values, and unique offerings to attract top talent.</a:t>
            </a:r>
          </a:p>
          <a:p>
            <a:pPr>
              <a:buFont typeface="+mj-lt"/>
              <a:buAutoNum type="arabicPeriod"/>
            </a:pPr>
            <a:r>
              <a:rPr lang="en-GB" sz="1600" b="1" i="0" dirty="0">
                <a:effectLst/>
                <a:latin typeface="Söhne"/>
              </a:rPr>
              <a:t>Apply for a Job:</a:t>
            </a:r>
            <a:endParaRPr lang="en-GB" sz="1600" b="0" i="0" dirty="0">
              <a:effectLst/>
              <a:latin typeface="Söhne"/>
            </a:endParaRPr>
          </a:p>
          <a:p>
            <a:pPr marL="457200" lvl="1" indent="0">
              <a:buNone/>
            </a:pPr>
            <a:r>
              <a:rPr lang="en-GB" sz="1600" b="0" i="0" dirty="0">
                <a:effectLst/>
                <a:latin typeface="Söhne"/>
              </a:rPr>
              <a:t>Job seekers can effortlessly submit applications to registered companies, streamlining the job application process.</a:t>
            </a:r>
          </a:p>
          <a:p>
            <a:pPr>
              <a:buFont typeface="+mj-lt"/>
              <a:buAutoNum type="arabicPeriod"/>
            </a:pPr>
            <a:r>
              <a:rPr lang="en-GB" sz="1600" b="1" i="0" dirty="0">
                <a:effectLst/>
                <a:latin typeface="Söhne"/>
              </a:rPr>
              <a:t>Display Available Companies:</a:t>
            </a:r>
            <a:endParaRPr lang="en-GB" sz="1600" b="0" i="0" dirty="0">
              <a:effectLst/>
              <a:latin typeface="Söhne"/>
            </a:endParaRPr>
          </a:p>
          <a:p>
            <a:pPr marL="457200" lvl="1" indent="0">
              <a:buNone/>
            </a:pPr>
            <a:r>
              <a:rPr lang="en-GB" sz="1600" b="0" i="0" dirty="0">
                <a:effectLst/>
                <a:latin typeface="Söhne"/>
              </a:rPr>
              <a:t>Explore diverse job opportunities by accessing a comprehensive list of registered companies aligned with your career goals.</a:t>
            </a:r>
          </a:p>
          <a:p>
            <a:pPr>
              <a:buFont typeface="+mj-lt"/>
              <a:buAutoNum type="arabicPeriod"/>
            </a:pPr>
            <a:r>
              <a:rPr lang="en-GB" sz="1600" b="1" i="0" dirty="0">
                <a:effectLst/>
                <a:latin typeface="Söhne"/>
              </a:rPr>
              <a:t>Exit:</a:t>
            </a:r>
            <a:endParaRPr lang="en-GB" sz="1600" b="0" i="0" dirty="0">
              <a:effectLst/>
              <a:latin typeface="Söhne"/>
            </a:endParaRPr>
          </a:p>
          <a:p>
            <a:pPr marL="457200" lvl="1" indent="0">
              <a:buNone/>
            </a:pPr>
            <a:r>
              <a:rPr lang="en-GB" sz="1600" b="0" i="0" dirty="0">
                <a:effectLst/>
                <a:latin typeface="Söhne"/>
              </a:rPr>
              <a:t>Conclude your interaction seamlessly. Clicking "Exit" ensures a smooth exit from the program.</a:t>
            </a:r>
          </a:p>
        </p:txBody>
      </p:sp>
    </p:spTree>
    <p:extLst>
      <p:ext uri="{BB962C8B-B14F-4D97-AF65-F5344CB8AC3E}">
        <p14:creationId xmlns:p14="http://schemas.microsoft.com/office/powerpoint/2010/main" val="73192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29AF0-C688-999E-5440-35E578543FAE}"/>
              </a:ext>
            </a:extLst>
          </p:cNvPr>
          <p:cNvSpPr>
            <a:spLocks noGrp="1"/>
          </p:cNvSpPr>
          <p:nvPr>
            <p:ph type="title"/>
          </p:nvPr>
        </p:nvSpPr>
        <p:spPr>
          <a:xfrm>
            <a:off x="1136397" y="502020"/>
            <a:ext cx="5323715" cy="1642970"/>
          </a:xfrm>
        </p:spPr>
        <p:txBody>
          <a:bodyPr anchor="b">
            <a:normAutofit/>
          </a:bodyPr>
          <a:lstStyle/>
          <a:p>
            <a:r>
              <a:rPr lang="en-US" sz="4000" b="1"/>
              <a:t>Objectives</a:t>
            </a:r>
          </a:p>
        </p:txBody>
      </p:sp>
      <p:sp>
        <p:nvSpPr>
          <p:cNvPr id="3" name="Content Placeholder 2">
            <a:extLst>
              <a:ext uri="{FF2B5EF4-FFF2-40B4-BE49-F238E27FC236}">
                <a16:creationId xmlns:a16="http://schemas.microsoft.com/office/drawing/2014/main" id="{963EE4BD-0372-7BB2-9C96-F711325F89EE}"/>
              </a:ext>
            </a:extLst>
          </p:cNvPr>
          <p:cNvSpPr>
            <a:spLocks noGrp="1"/>
          </p:cNvSpPr>
          <p:nvPr>
            <p:ph idx="1"/>
          </p:nvPr>
        </p:nvSpPr>
        <p:spPr>
          <a:xfrm>
            <a:off x="1144923" y="2405894"/>
            <a:ext cx="5315189" cy="3535083"/>
          </a:xfrm>
        </p:spPr>
        <p:txBody>
          <a:bodyPr anchor="t">
            <a:normAutofit/>
          </a:bodyPr>
          <a:lstStyle/>
          <a:p>
            <a:r>
              <a:rPr lang="en-US" sz="1700" b="0" i="0" dirty="0">
                <a:effectLst/>
                <a:latin typeface="Söhne"/>
              </a:rPr>
              <a:t>Create an easy-to-use platform for job seekers to find jobs that match their skills, qualifications, and preferences easily.</a:t>
            </a:r>
          </a:p>
          <a:p>
            <a:r>
              <a:rPr lang="en-US" sz="1700" b="0" i="0" dirty="0">
                <a:effectLst/>
                <a:latin typeface="Söhne"/>
              </a:rPr>
              <a:t>Help companies display their job openings, company culture, and values to attract suitable candidates. </a:t>
            </a:r>
            <a:endParaRPr lang="en-US" sz="1700" dirty="0">
              <a:latin typeface="Söhne"/>
            </a:endParaRPr>
          </a:p>
          <a:p>
            <a:r>
              <a:rPr lang="en-US" sz="1700" b="0" i="0" dirty="0">
                <a:effectLst/>
                <a:latin typeface="Söhne"/>
              </a:rPr>
              <a:t>Simplify the job application process for candidates, making it easy to apply for multiple positions using a standardized application format.</a:t>
            </a:r>
          </a:p>
          <a:p>
            <a:r>
              <a:rPr lang="en-US" sz="1700" b="0" i="0" dirty="0">
                <a:effectLst/>
                <a:latin typeface="Söhne"/>
              </a:rPr>
              <a:t>Offer job seekers educational resources, career advice, and industry insights to assist them in making well-informed career decisions.</a:t>
            </a:r>
            <a:endParaRPr lang="en-US" sz="1700" dirty="0"/>
          </a:p>
        </p:txBody>
      </p:sp>
      <p:pic>
        <p:nvPicPr>
          <p:cNvPr id="7" name="Graphic 6" descr="Office Worker">
            <a:extLst>
              <a:ext uri="{FF2B5EF4-FFF2-40B4-BE49-F238E27FC236}">
                <a16:creationId xmlns:a16="http://schemas.microsoft.com/office/drawing/2014/main" id="{20AEE20E-CCD8-6601-0544-92AE948159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5967" y="1359681"/>
            <a:ext cx="4170530" cy="4170530"/>
          </a:xfrm>
          <a:prstGeom prst="rect">
            <a:avLst/>
          </a:prstGeom>
        </p:spPr>
      </p:pic>
    </p:spTree>
    <p:extLst>
      <p:ext uri="{BB962C8B-B14F-4D97-AF65-F5344CB8AC3E}">
        <p14:creationId xmlns:p14="http://schemas.microsoft.com/office/powerpoint/2010/main" val="3014759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737B5-77D7-09F3-2072-973557E899D7}"/>
              </a:ext>
            </a:extLst>
          </p:cNvPr>
          <p:cNvSpPr>
            <a:spLocks noGrp="1"/>
          </p:cNvSpPr>
          <p:nvPr>
            <p:ph type="title"/>
          </p:nvPr>
        </p:nvSpPr>
        <p:spPr/>
        <p:txBody>
          <a:bodyPr/>
          <a:lstStyle/>
          <a:p>
            <a:r>
              <a:rPr lang="en-US" dirty="0"/>
              <a:t> Components use in Program</a:t>
            </a:r>
            <a:endParaRPr lang="en-PK" dirty="0"/>
          </a:p>
        </p:txBody>
      </p:sp>
      <p:sp>
        <p:nvSpPr>
          <p:cNvPr id="3" name="Content Placeholder 2">
            <a:extLst>
              <a:ext uri="{FF2B5EF4-FFF2-40B4-BE49-F238E27FC236}">
                <a16:creationId xmlns:a16="http://schemas.microsoft.com/office/drawing/2014/main" id="{088061AE-7375-B681-8A8B-E3FD045C26DD}"/>
              </a:ext>
            </a:extLst>
          </p:cNvPr>
          <p:cNvSpPr>
            <a:spLocks noGrp="1"/>
          </p:cNvSpPr>
          <p:nvPr>
            <p:ph idx="1"/>
          </p:nvPr>
        </p:nvSpPr>
        <p:spPr/>
        <p:txBody>
          <a:bodyPr>
            <a:normAutofit fontScale="85000" lnSpcReduction="20000"/>
          </a:bodyPr>
          <a:lstStyle/>
          <a:p>
            <a:r>
              <a:rPr lang="en-US" dirty="0"/>
              <a:t>Libraries</a:t>
            </a:r>
          </a:p>
          <a:p>
            <a:pPr marL="514350" indent="-514350">
              <a:buFont typeface="+mj-lt"/>
              <a:buAutoNum type="arabicPeriod"/>
            </a:pPr>
            <a:r>
              <a:rPr lang="en-GB" dirty="0"/>
              <a:t>#include &lt;iostream&gt;</a:t>
            </a:r>
          </a:p>
          <a:p>
            <a:pPr marL="514350" indent="-514350">
              <a:buFont typeface="+mj-lt"/>
              <a:buAutoNum type="arabicPeriod"/>
            </a:pPr>
            <a:r>
              <a:rPr lang="en-GB" dirty="0"/>
              <a:t>#include &lt;</a:t>
            </a:r>
            <a:r>
              <a:rPr lang="en-GB" dirty="0" err="1"/>
              <a:t>fstream</a:t>
            </a:r>
            <a:r>
              <a:rPr lang="en-GB" dirty="0"/>
              <a:t>&gt;</a:t>
            </a:r>
          </a:p>
          <a:p>
            <a:pPr marL="514350" indent="-514350">
              <a:buFont typeface="+mj-lt"/>
              <a:buAutoNum type="arabicPeriod"/>
            </a:pPr>
            <a:r>
              <a:rPr lang="en-GB" dirty="0"/>
              <a:t>#include &lt;vector&gt;</a:t>
            </a:r>
          </a:p>
          <a:p>
            <a:pPr marL="514350" indent="-514350">
              <a:buFont typeface="+mj-lt"/>
              <a:buAutoNum type="arabicPeriod"/>
            </a:pPr>
            <a:r>
              <a:rPr lang="en-GB" dirty="0"/>
              <a:t>#include &lt;string&gt;</a:t>
            </a:r>
            <a:endParaRPr lang="en-US" dirty="0"/>
          </a:p>
          <a:p>
            <a:r>
              <a:rPr lang="en-US" dirty="0"/>
              <a:t>Structure (for company and candidate)(in global)</a:t>
            </a:r>
          </a:p>
          <a:p>
            <a:r>
              <a:rPr lang="en-US" dirty="0"/>
              <a:t>Switch case(5 cases)</a:t>
            </a:r>
          </a:p>
          <a:p>
            <a:r>
              <a:rPr lang="en-US" dirty="0"/>
              <a:t>File handling(to save and create file)</a:t>
            </a:r>
          </a:p>
          <a:p>
            <a:r>
              <a:rPr lang="en-US" dirty="0"/>
              <a:t>Functions( display company ,create company , applicant details and display applicant details) </a:t>
            </a:r>
            <a:endParaRPr lang="en-PK" dirty="0"/>
          </a:p>
        </p:txBody>
      </p:sp>
    </p:spTree>
    <p:extLst>
      <p:ext uri="{BB962C8B-B14F-4D97-AF65-F5344CB8AC3E}">
        <p14:creationId xmlns:p14="http://schemas.microsoft.com/office/powerpoint/2010/main" val="1239959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9CD60-026E-014F-CAA6-5015545AA612}"/>
              </a:ext>
            </a:extLst>
          </p:cNvPr>
          <p:cNvSpPr>
            <a:spLocks noGrp="1"/>
          </p:cNvSpPr>
          <p:nvPr>
            <p:ph type="title"/>
          </p:nvPr>
        </p:nvSpPr>
        <p:spPr/>
        <p:txBody>
          <a:bodyPr/>
          <a:lstStyle/>
          <a:p>
            <a:r>
              <a:rPr lang="en-US" dirty="0"/>
              <a:t>Main </a:t>
            </a:r>
            <a:endParaRPr lang="en-PK" dirty="0"/>
          </a:p>
        </p:txBody>
      </p:sp>
      <p:pic>
        <p:nvPicPr>
          <p:cNvPr id="9" name="Content Placeholder 8">
            <a:extLst>
              <a:ext uri="{FF2B5EF4-FFF2-40B4-BE49-F238E27FC236}">
                <a16:creationId xmlns:a16="http://schemas.microsoft.com/office/drawing/2014/main" id="{E41E6677-ABAD-26ED-589E-6A92EC0B3617}"/>
              </a:ext>
            </a:extLst>
          </p:cNvPr>
          <p:cNvPicPr>
            <a:picLocks noGrp="1" noChangeAspect="1"/>
          </p:cNvPicPr>
          <p:nvPr>
            <p:ph sz="half" idx="1"/>
          </p:nvPr>
        </p:nvPicPr>
        <p:blipFill>
          <a:blip r:embed="rId2"/>
          <a:stretch>
            <a:fillRect/>
          </a:stretch>
        </p:blipFill>
        <p:spPr>
          <a:xfrm>
            <a:off x="1905552" y="2667000"/>
            <a:ext cx="3348522" cy="3124200"/>
          </a:xfrm>
        </p:spPr>
      </p:pic>
      <p:pic>
        <p:nvPicPr>
          <p:cNvPr id="7" name="Content Placeholder 6">
            <a:extLst>
              <a:ext uri="{FF2B5EF4-FFF2-40B4-BE49-F238E27FC236}">
                <a16:creationId xmlns:a16="http://schemas.microsoft.com/office/drawing/2014/main" id="{3E5FBDEA-2152-C651-5563-46211341C06A}"/>
              </a:ext>
            </a:extLst>
          </p:cNvPr>
          <p:cNvPicPr>
            <a:picLocks noGrp="1" noChangeAspect="1"/>
          </p:cNvPicPr>
          <p:nvPr>
            <p:ph sz="half" idx="2"/>
          </p:nvPr>
        </p:nvPicPr>
        <p:blipFill>
          <a:blip r:embed="rId3"/>
          <a:stretch>
            <a:fillRect/>
          </a:stretch>
        </p:blipFill>
        <p:spPr>
          <a:xfrm>
            <a:off x="6172200" y="597159"/>
            <a:ext cx="5556380" cy="5895716"/>
          </a:xfrm>
        </p:spPr>
      </p:pic>
    </p:spTree>
    <p:extLst>
      <p:ext uri="{BB962C8B-B14F-4D97-AF65-F5344CB8AC3E}">
        <p14:creationId xmlns:p14="http://schemas.microsoft.com/office/powerpoint/2010/main" val="2821099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AEEEC-BF07-1950-9976-6CB1F4D05E8B}"/>
              </a:ext>
            </a:extLst>
          </p:cNvPr>
          <p:cNvSpPr>
            <a:spLocks noGrp="1"/>
          </p:cNvSpPr>
          <p:nvPr>
            <p:ph type="title"/>
          </p:nvPr>
        </p:nvSpPr>
        <p:spPr/>
        <p:txBody>
          <a:bodyPr vert="horz" lIns="91440" tIns="45720" rIns="91440" bIns="45720" rtlCol="0" anchor="ctr">
            <a:normAutofit/>
          </a:bodyPr>
          <a:lstStyle/>
          <a:p>
            <a:pPr algn="ctr"/>
            <a:r>
              <a:rPr lang="en-US" sz="3200" b="1" dirty="0"/>
              <a:t>Creating company</a:t>
            </a:r>
            <a:endParaRPr lang="en-US" sz="3200" b="1" kern="1200" dirty="0">
              <a:latin typeface="+mj-lt"/>
              <a:ea typeface="+mj-ea"/>
              <a:cs typeface="+mj-cs"/>
            </a:endParaRPr>
          </a:p>
        </p:txBody>
      </p:sp>
      <p:pic>
        <p:nvPicPr>
          <p:cNvPr id="5" name="Content Placeholder 4" descr="A black screen with white text&#10;&#10;Description automatically generated">
            <a:extLst>
              <a:ext uri="{FF2B5EF4-FFF2-40B4-BE49-F238E27FC236}">
                <a16:creationId xmlns:a16="http://schemas.microsoft.com/office/drawing/2014/main" id="{4B863875-526E-0FF9-7E5B-309F55B6034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41413" y="3144729"/>
            <a:ext cx="4876800" cy="2168741"/>
          </a:xfrm>
          <a:prstGeom prst="rect">
            <a:avLst/>
          </a:prstGeom>
        </p:spPr>
      </p:pic>
      <p:sp>
        <p:nvSpPr>
          <p:cNvPr id="3" name="Content Placeholder 2">
            <a:extLst>
              <a:ext uri="{FF2B5EF4-FFF2-40B4-BE49-F238E27FC236}">
                <a16:creationId xmlns:a16="http://schemas.microsoft.com/office/drawing/2014/main" id="{8EFEDD45-0EFB-0361-687B-FC67CF3B3A3D}"/>
              </a:ext>
            </a:extLst>
          </p:cNvPr>
          <p:cNvSpPr>
            <a:spLocks noGrp="1"/>
          </p:cNvSpPr>
          <p:nvPr>
            <p:ph sz="half" idx="2"/>
          </p:nvPr>
        </p:nvSpPr>
        <p:spPr>
          <a:xfrm>
            <a:off x="6225476" y="2618232"/>
            <a:ext cx="4876800" cy="3124200"/>
          </a:xfrm>
        </p:spPr>
        <p:txBody>
          <a:bodyPr>
            <a:normAutofit fontScale="62500" lnSpcReduction="20000"/>
          </a:bodyPr>
          <a:lstStyle/>
          <a:p>
            <a:pPr marL="0" indent="0">
              <a:buNone/>
            </a:pPr>
            <a:r>
              <a:rPr lang="en-PK" dirty="0"/>
              <a:t>// Function to create a new company file</a:t>
            </a:r>
          </a:p>
          <a:p>
            <a:pPr marL="0" indent="0">
              <a:buNone/>
            </a:pPr>
            <a:r>
              <a:rPr lang="en-PK" dirty="0"/>
              <a:t>void </a:t>
            </a:r>
            <a:r>
              <a:rPr lang="en-PK" dirty="0" err="1"/>
              <a:t>createCompanyFile</a:t>
            </a:r>
            <a:r>
              <a:rPr lang="en-PK" dirty="0"/>
              <a:t>(</a:t>
            </a:r>
            <a:r>
              <a:rPr lang="en-PK" dirty="0" err="1"/>
              <a:t>const</a:t>
            </a:r>
            <a:r>
              <a:rPr lang="en-PK" dirty="0"/>
              <a:t> string&amp; </a:t>
            </a:r>
            <a:r>
              <a:rPr lang="en-PK" dirty="0" err="1"/>
              <a:t>companyName</a:t>
            </a:r>
            <a:r>
              <a:rPr lang="en-PK" dirty="0"/>
              <a:t>) {</a:t>
            </a:r>
          </a:p>
          <a:p>
            <a:pPr marL="0" indent="0">
              <a:buNone/>
            </a:pPr>
            <a:r>
              <a:rPr lang="en-PK" dirty="0"/>
              <a:t>    </a:t>
            </a:r>
            <a:r>
              <a:rPr lang="en-PK" dirty="0" err="1"/>
              <a:t>ofstream</a:t>
            </a:r>
            <a:r>
              <a:rPr lang="en-PK" dirty="0"/>
              <a:t> file((</a:t>
            </a:r>
            <a:r>
              <a:rPr lang="en-PK" dirty="0" err="1"/>
              <a:t>companyName</a:t>
            </a:r>
            <a:r>
              <a:rPr lang="en-PK" dirty="0"/>
              <a:t> + ".txt").</a:t>
            </a:r>
            <a:r>
              <a:rPr lang="en-PK" dirty="0" err="1"/>
              <a:t>c_str</a:t>
            </a:r>
            <a:r>
              <a:rPr lang="en-PK" dirty="0"/>
              <a:t>(), </a:t>
            </a:r>
            <a:r>
              <a:rPr lang="en-PK" dirty="0" err="1"/>
              <a:t>ios</a:t>
            </a:r>
            <a:r>
              <a:rPr lang="en-PK" dirty="0"/>
              <a:t>::app);</a:t>
            </a:r>
          </a:p>
          <a:p>
            <a:pPr marL="0" indent="0">
              <a:buNone/>
            </a:pPr>
            <a:r>
              <a:rPr lang="en-PK" dirty="0"/>
              <a:t>    if (</a:t>
            </a:r>
            <a:r>
              <a:rPr lang="en-PK" dirty="0" err="1"/>
              <a:t>file.is_open</a:t>
            </a:r>
            <a:r>
              <a:rPr lang="en-PK" dirty="0"/>
              <a:t>()) {</a:t>
            </a:r>
          </a:p>
          <a:p>
            <a:pPr marL="0" indent="0">
              <a:buNone/>
            </a:pPr>
            <a:r>
              <a:rPr lang="en-PK" dirty="0"/>
              <a:t>        file &lt;&lt; "Applicant Details:\n";</a:t>
            </a:r>
          </a:p>
          <a:p>
            <a:pPr marL="0" indent="0">
              <a:buNone/>
            </a:pPr>
            <a:r>
              <a:rPr lang="en-PK" dirty="0"/>
              <a:t>        </a:t>
            </a:r>
            <a:r>
              <a:rPr lang="en-PK" dirty="0" err="1"/>
              <a:t>file.close</a:t>
            </a:r>
            <a:r>
              <a:rPr lang="en-PK" dirty="0"/>
              <a:t>();</a:t>
            </a:r>
          </a:p>
          <a:p>
            <a:pPr marL="0" indent="0">
              <a:buNone/>
            </a:pPr>
            <a:r>
              <a:rPr lang="en-PK" dirty="0"/>
              <a:t>        </a:t>
            </a:r>
            <a:r>
              <a:rPr lang="en-PK" dirty="0" err="1"/>
              <a:t>cout</a:t>
            </a:r>
            <a:r>
              <a:rPr lang="en-PK" dirty="0"/>
              <a:t> &lt;&lt; "Company file '" &lt;&lt; </a:t>
            </a:r>
            <a:r>
              <a:rPr lang="en-PK" dirty="0" err="1"/>
              <a:t>companyName</a:t>
            </a:r>
            <a:r>
              <a:rPr lang="en-PK" dirty="0"/>
              <a:t> &lt;&lt; ".txt' created." &lt;&lt; </a:t>
            </a:r>
            <a:r>
              <a:rPr lang="en-PK" dirty="0" err="1"/>
              <a:t>endl</a:t>
            </a:r>
            <a:r>
              <a:rPr lang="en-PK" dirty="0"/>
              <a:t>;</a:t>
            </a:r>
          </a:p>
          <a:p>
            <a:pPr marL="0" indent="0">
              <a:buNone/>
            </a:pPr>
            <a:r>
              <a:rPr lang="en-PK" dirty="0"/>
              <a:t>    } else {</a:t>
            </a:r>
          </a:p>
          <a:p>
            <a:pPr marL="0" indent="0">
              <a:buNone/>
            </a:pPr>
            <a:r>
              <a:rPr lang="en-PK" dirty="0"/>
              <a:t>        </a:t>
            </a:r>
            <a:r>
              <a:rPr lang="en-PK" dirty="0" err="1"/>
              <a:t>cout</a:t>
            </a:r>
            <a:r>
              <a:rPr lang="en-PK" dirty="0"/>
              <a:t> &lt;&lt; "Error creating company file." &lt;&lt; </a:t>
            </a:r>
            <a:r>
              <a:rPr lang="en-PK" dirty="0" err="1"/>
              <a:t>endl</a:t>
            </a:r>
            <a:r>
              <a:rPr lang="en-PK" dirty="0"/>
              <a:t>;</a:t>
            </a:r>
          </a:p>
          <a:p>
            <a:pPr marL="0" indent="0">
              <a:buNone/>
            </a:pPr>
            <a:r>
              <a:rPr lang="en-PK" dirty="0"/>
              <a:t>    }</a:t>
            </a:r>
          </a:p>
          <a:p>
            <a:pPr marL="0" indent="0">
              <a:buNone/>
            </a:pPr>
            <a:r>
              <a:rPr lang="en-PK" dirty="0"/>
              <a:t>}</a:t>
            </a:r>
          </a:p>
        </p:txBody>
      </p:sp>
    </p:spTree>
    <p:extLst>
      <p:ext uri="{BB962C8B-B14F-4D97-AF65-F5344CB8AC3E}">
        <p14:creationId xmlns:p14="http://schemas.microsoft.com/office/powerpoint/2010/main" val="1225758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AEEEC-BF07-1950-9976-6CB1F4D05E8B}"/>
              </a:ext>
            </a:extLst>
          </p:cNvPr>
          <p:cNvSpPr>
            <a:spLocks noGrp="1"/>
          </p:cNvSpPr>
          <p:nvPr>
            <p:ph type="title"/>
          </p:nvPr>
        </p:nvSpPr>
        <p:spPr/>
        <p:txBody>
          <a:bodyPr vert="horz" lIns="91440" tIns="45720" rIns="91440" bIns="45720" rtlCol="0" anchor="b">
            <a:normAutofit/>
          </a:bodyPr>
          <a:lstStyle/>
          <a:p>
            <a:r>
              <a:rPr lang="en-US" sz="4000" b="1" kern="1200" dirty="0">
                <a:solidFill>
                  <a:schemeClr val="tx2"/>
                </a:solidFill>
                <a:latin typeface="+mj-lt"/>
                <a:ea typeface="+mj-ea"/>
                <a:cs typeface="+mj-cs"/>
              </a:rPr>
              <a:t>Company details </a:t>
            </a:r>
          </a:p>
        </p:txBody>
      </p:sp>
      <p:pic>
        <p:nvPicPr>
          <p:cNvPr id="6" name="Content Placeholder 5">
            <a:extLst>
              <a:ext uri="{FF2B5EF4-FFF2-40B4-BE49-F238E27FC236}">
                <a16:creationId xmlns:a16="http://schemas.microsoft.com/office/drawing/2014/main" id="{AD01644B-8137-810C-D5F0-79EA8CACFD46}"/>
              </a:ext>
            </a:extLst>
          </p:cNvPr>
          <p:cNvPicPr>
            <a:picLocks noGrp="1" noChangeAspect="1"/>
          </p:cNvPicPr>
          <p:nvPr>
            <p:ph sz="half" idx="1"/>
          </p:nvPr>
        </p:nvPicPr>
        <p:blipFill>
          <a:blip r:embed="rId2"/>
          <a:stretch>
            <a:fillRect/>
          </a:stretch>
        </p:blipFill>
        <p:spPr>
          <a:xfrm>
            <a:off x="1510280" y="2667000"/>
            <a:ext cx="4139066" cy="3124200"/>
          </a:xfrm>
          <a:prstGeom prst="rect">
            <a:avLst/>
          </a:prstGeom>
        </p:spPr>
      </p:pic>
      <p:sp>
        <p:nvSpPr>
          <p:cNvPr id="8" name="Content Placeholder 7">
            <a:extLst>
              <a:ext uri="{FF2B5EF4-FFF2-40B4-BE49-F238E27FC236}">
                <a16:creationId xmlns:a16="http://schemas.microsoft.com/office/drawing/2014/main" id="{FA6DCDCE-B491-BDC2-10A3-04E27164FD3F}"/>
              </a:ext>
            </a:extLst>
          </p:cNvPr>
          <p:cNvSpPr>
            <a:spLocks noGrp="1"/>
          </p:cNvSpPr>
          <p:nvPr>
            <p:ph sz="half" idx="2"/>
          </p:nvPr>
        </p:nvSpPr>
        <p:spPr/>
        <p:txBody>
          <a:bodyPr>
            <a:normAutofit fontScale="25000" lnSpcReduction="20000"/>
          </a:bodyPr>
          <a:lstStyle/>
          <a:p>
            <a:pPr marL="0" indent="0">
              <a:buNone/>
            </a:pPr>
            <a:r>
              <a:rPr lang="en-PK" dirty="0"/>
              <a:t>// Function to add  details for a company</a:t>
            </a:r>
          </a:p>
          <a:p>
            <a:pPr marL="0" indent="0">
              <a:buNone/>
            </a:pPr>
            <a:r>
              <a:rPr lang="en-PK" dirty="0"/>
              <a:t>void </a:t>
            </a:r>
            <a:r>
              <a:rPr lang="en-PK" dirty="0" err="1"/>
              <a:t>addCompanyDetails</a:t>
            </a:r>
            <a:r>
              <a:rPr lang="en-PK" dirty="0"/>
              <a:t>(</a:t>
            </a:r>
            <a:r>
              <a:rPr lang="en-PK" dirty="0" err="1"/>
              <a:t>const</a:t>
            </a:r>
            <a:r>
              <a:rPr lang="en-PK" dirty="0"/>
              <a:t> string&amp; </a:t>
            </a:r>
            <a:r>
              <a:rPr lang="en-PK" dirty="0" err="1"/>
              <a:t>companyName</a:t>
            </a:r>
            <a:r>
              <a:rPr lang="en-PK" dirty="0"/>
              <a:t>) {</a:t>
            </a:r>
          </a:p>
          <a:p>
            <a:pPr marL="0" indent="0">
              <a:buNone/>
            </a:pPr>
            <a:r>
              <a:rPr lang="en-PK" dirty="0"/>
              <a:t>    </a:t>
            </a:r>
            <a:r>
              <a:rPr lang="en-PK" dirty="0" err="1"/>
              <a:t>ofstream</a:t>
            </a:r>
            <a:r>
              <a:rPr lang="en-PK" dirty="0"/>
              <a:t> file((</a:t>
            </a:r>
            <a:r>
              <a:rPr lang="en-PK" dirty="0" err="1"/>
              <a:t>companyName</a:t>
            </a:r>
            <a:r>
              <a:rPr lang="en-PK" dirty="0"/>
              <a:t> + ".txt").</a:t>
            </a:r>
            <a:r>
              <a:rPr lang="en-PK" dirty="0" err="1"/>
              <a:t>c_str</a:t>
            </a:r>
            <a:r>
              <a:rPr lang="en-PK" dirty="0"/>
              <a:t>(), </a:t>
            </a:r>
            <a:r>
              <a:rPr lang="en-PK" dirty="0" err="1"/>
              <a:t>ios</a:t>
            </a:r>
            <a:r>
              <a:rPr lang="en-PK" dirty="0"/>
              <a:t>::app);</a:t>
            </a:r>
          </a:p>
          <a:p>
            <a:pPr marL="0" indent="0">
              <a:buNone/>
            </a:pPr>
            <a:r>
              <a:rPr lang="en-PK" dirty="0"/>
              <a:t>    if (</a:t>
            </a:r>
            <a:r>
              <a:rPr lang="en-PK" dirty="0" err="1"/>
              <a:t>file.is_open</a:t>
            </a:r>
            <a:r>
              <a:rPr lang="en-PK" dirty="0"/>
              <a:t>()) {</a:t>
            </a:r>
          </a:p>
          <a:p>
            <a:pPr marL="0" indent="0">
              <a:buNone/>
            </a:pPr>
            <a:r>
              <a:rPr lang="en-PK" dirty="0"/>
              <a:t>        string </a:t>
            </a:r>
            <a:r>
              <a:rPr lang="en-PK" dirty="0" err="1"/>
              <a:t>companyDetails</a:t>
            </a:r>
            <a:r>
              <a:rPr lang="en-PK" dirty="0"/>
              <a:t>;</a:t>
            </a:r>
          </a:p>
          <a:p>
            <a:pPr marL="0" indent="0">
              <a:buNone/>
            </a:pPr>
            <a:r>
              <a:rPr lang="en-PK" dirty="0"/>
              <a:t>        </a:t>
            </a:r>
            <a:r>
              <a:rPr lang="en-PK" dirty="0" err="1"/>
              <a:t>cout</a:t>
            </a:r>
            <a:r>
              <a:rPr lang="en-PK" dirty="0"/>
              <a:t> &lt;&lt; "Enter  details for " &lt;&lt; </a:t>
            </a:r>
            <a:r>
              <a:rPr lang="en-PK" dirty="0" err="1"/>
              <a:t>companyName</a:t>
            </a:r>
            <a:r>
              <a:rPr lang="en-PK" dirty="0"/>
              <a:t> &lt;&lt; " (type 'exit' to finish):" &lt;&lt; </a:t>
            </a:r>
            <a:r>
              <a:rPr lang="en-PK" dirty="0" err="1"/>
              <a:t>endl</a:t>
            </a:r>
            <a:r>
              <a:rPr lang="en-PK" dirty="0"/>
              <a:t>;</a:t>
            </a:r>
          </a:p>
          <a:p>
            <a:pPr marL="0" indent="0">
              <a:buNone/>
            </a:pPr>
            <a:r>
              <a:rPr lang="en-PK" dirty="0"/>
              <a:t>        while (true) {</a:t>
            </a:r>
          </a:p>
          <a:p>
            <a:pPr marL="0" indent="0">
              <a:buNone/>
            </a:pPr>
            <a:r>
              <a:rPr lang="en-PK" dirty="0"/>
              <a:t>            </a:t>
            </a:r>
            <a:r>
              <a:rPr lang="en-PK" dirty="0" err="1"/>
              <a:t>getline</a:t>
            </a:r>
            <a:r>
              <a:rPr lang="en-PK" dirty="0"/>
              <a:t>(</a:t>
            </a:r>
            <a:r>
              <a:rPr lang="en-PK" dirty="0" err="1"/>
              <a:t>cin</a:t>
            </a:r>
            <a:r>
              <a:rPr lang="en-PK" dirty="0"/>
              <a:t>, </a:t>
            </a:r>
            <a:r>
              <a:rPr lang="en-PK" dirty="0" err="1"/>
              <a:t>companyDetails</a:t>
            </a:r>
            <a:r>
              <a:rPr lang="en-PK" dirty="0"/>
              <a:t>);</a:t>
            </a:r>
          </a:p>
          <a:p>
            <a:pPr marL="0" indent="0">
              <a:buNone/>
            </a:pPr>
            <a:r>
              <a:rPr lang="en-PK" dirty="0"/>
              <a:t>            if (</a:t>
            </a:r>
            <a:r>
              <a:rPr lang="en-PK" dirty="0" err="1"/>
              <a:t>companyDetails</a:t>
            </a:r>
            <a:r>
              <a:rPr lang="en-PK" dirty="0"/>
              <a:t> == "exit") {</a:t>
            </a:r>
          </a:p>
          <a:p>
            <a:pPr marL="0" indent="0">
              <a:buNone/>
            </a:pPr>
            <a:r>
              <a:rPr lang="en-PK" dirty="0"/>
              <a:t>                break;</a:t>
            </a:r>
          </a:p>
          <a:p>
            <a:pPr marL="0" indent="0">
              <a:buNone/>
            </a:pPr>
            <a:r>
              <a:rPr lang="en-PK" dirty="0"/>
              <a:t>            }</a:t>
            </a:r>
          </a:p>
          <a:p>
            <a:pPr marL="0" indent="0">
              <a:buNone/>
            </a:pPr>
            <a:r>
              <a:rPr lang="en-PK" dirty="0"/>
              <a:t>            file &lt;&lt; </a:t>
            </a:r>
            <a:r>
              <a:rPr lang="en-PK" dirty="0" err="1"/>
              <a:t>companyDetails</a:t>
            </a:r>
            <a:r>
              <a:rPr lang="en-PK" dirty="0"/>
              <a:t> &lt;&lt; </a:t>
            </a:r>
            <a:r>
              <a:rPr lang="en-PK" dirty="0" err="1"/>
              <a:t>endl</a:t>
            </a:r>
            <a:r>
              <a:rPr lang="en-PK" dirty="0"/>
              <a:t>;</a:t>
            </a:r>
          </a:p>
          <a:p>
            <a:pPr marL="0" indent="0">
              <a:buNone/>
            </a:pPr>
            <a:r>
              <a:rPr lang="en-PK" dirty="0"/>
              <a:t>        }</a:t>
            </a:r>
          </a:p>
          <a:p>
            <a:pPr marL="0" indent="0">
              <a:buNone/>
            </a:pPr>
            <a:r>
              <a:rPr lang="en-PK" dirty="0"/>
              <a:t>        </a:t>
            </a:r>
            <a:r>
              <a:rPr lang="en-PK" dirty="0" err="1"/>
              <a:t>file.close</a:t>
            </a:r>
            <a:r>
              <a:rPr lang="en-PK" dirty="0"/>
              <a:t>();</a:t>
            </a:r>
          </a:p>
          <a:p>
            <a:pPr marL="0" indent="0">
              <a:buNone/>
            </a:pPr>
            <a:r>
              <a:rPr lang="en-PK" dirty="0"/>
              <a:t>        </a:t>
            </a:r>
            <a:r>
              <a:rPr lang="en-PK" dirty="0" err="1"/>
              <a:t>cout</a:t>
            </a:r>
            <a:r>
              <a:rPr lang="en-PK" dirty="0"/>
              <a:t> &lt;&lt; "Additional details added for " &lt;&lt; </a:t>
            </a:r>
            <a:r>
              <a:rPr lang="en-PK" dirty="0" err="1"/>
              <a:t>companyName</a:t>
            </a:r>
            <a:r>
              <a:rPr lang="en-PK" dirty="0"/>
              <a:t> &lt;&lt; "." &lt;&lt; </a:t>
            </a:r>
            <a:r>
              <a:rPr lang="en-PK" dirty="0" err="1"/>
              <a:t>endl</a:t>
            </a:r>
            <a:r>
              <a:rPr lang="en-PK" dirty="0"/>
              <a:t>;</a:t>
            </a:r>
          </a:p>
          <a:p>
            <a:pPr marL="0" indent="0">
              <a:buNone/>
            </a:pPr>
            <a:r>
              <a:rPr lang="en-PK" dirty="0"/>
              <a:t>    } else {</a:t>
            </a:r>
          </a:p>
          <a:p>
            <a:pPr marL="0" indent="0">
              <a:buNone/>
            </a:pPr>
            <a:r>
              <a:rPr lang="en-PK" dirty="0"/>
              <a:t>        </a:t>
            </a:r>
            <a:r>
              <a:rPr lang="en-PK" dirty="0" err="1"/>
              <a:t>cout</a:t>
            </a:r>
            <a:r>
              <a:rPr lang="en-PK" dirty="0"/>
              <a:t> &lt;&lt; "Error adding details for " &lt;&lt; </a:t>
            </a:r>
            <a:r>
              <a:rPr lang="en-PK" dirty="0" err="1"/>
              <a:t>companyName</a:t>
            </a:r>
            <a:r>
              <a:rPr lang="en-PK" dirty="0"/>
              <a:t> &lt;&lt; "." &lt;&lt; </a:t>
            </a:r>
            <a:r>
              <a:rPr lang="en-PK" dirty="0" err="1"/>
              <a:t>endl</a:t>
            </a:r>
            <a:r>
              <a:rPr lang="en-PK" dirty="0"/>
              <a:t>;</a:t>
            </a:r>
          </a:p>
          <a:p>
            <a:pPr marL="0" indent="0">
              <a:buNone/>
            </a:pPr>
            <a:r>
              <a:rPr lang="en-PK" dirty="0"/>
              <a:t>    }</a:t>
            </a:r>
          </a:p>
          <a:p>
            <a:pPr marL="0" indent="0">
              <a:buNone/>
            </a:pPr>
            <a:r>
              <a:rPr lang="en-PK" dirty="0"/>
              <a:t>}</a:t>
            </a:r>
          </a:p>
        </p:txBody>
      </p:sp>
    </p:spTree>
    <p:extLst>
      <p:ext uri="{BB962C8B-B14F-4D97-AF65-F5344CB8AC3E}">
        <p14:creationId xmlns:p14="http://schemas.microsoft.com/office/powerpoint/2010/main" val="2540144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AEEEC-BF07-1950-9976-6CB1F4D05E8B}"/>
              </a:ext>
            </a:extLst>
          </p:cNvPr>
          <p:cNvSpPr>
            <a:spLocks noGrp="1"/>
          </p:cNvSpPr>
          <p:nvPr>
            <p:ph type="title"/>
          </p:nvPr>
        </p:nvSpPr>
        <p:spPr/>
        <p:txBody>
          <a:bodyPr vert="horz" lIns="91440" tIns="45720" rIns="91440" bIns="45720" rtlCol="0" anchor="ctr">
            <a:normAutofit/>
          </a:bodyPr>
          <a:lstStyle/>
          <a:p>
            <a:r>
              <a:rPr lang="en-US" sz="4000" b="1" kern="1200" dirty="0">
                <a:latin typeface="+mj-lt"/>
                <a:ea typeface="+mj-ea"/>
                <a:cs typeface="+mj-cs"/>
              </a:rPr>
              <a:t>Display company </a:t>
            </a:r>
            <a:r>
              <a:rPr lang="en-US" sz="4000" b="1" kern="1200" dirty="0">
                <a:solidFill>
                  <a:srgbClr val="FFFFFF"/>
                </a:solidFill>
                <a:latin typeface="+mj-lt"/>
                <a:ea typeface="+mj-ea"/>
                <a:cs typeface="+mj-cs"/>
              </a:rPr>
              <a:t>Companies</a:t>
            </a:r>
          </a:p>
        </p:txBody>
      </p:sp>
      <p:pic>
        <p:nvPicPr>
          <p:cNvPr id="6" name="Content Placeholder 5" descr="A black screen with a black background&#10;&#10;Description automatically generated">
            <a:extLst>
              <a:ext uri="{FF2B5EF4-FFF2-40B4-BE49-F238E27FC236}">
                <a16:creationId xmlns:a16="http://schemas.microsoft.com/office/drawing/2014/main" id="{BBA4AAE6-7611-70B3-BB10-5680E59745A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41413" y="3492603"/>
            <a:ext cx="4876800" cy="1472993"/>
          </a:xfrm>
          <a:prstGeom prst="rect">
            <a:avLst/>
          </a:prstGeom>
        </p:spPr>
      </p:pic>
      <p:sp>
        <p:nvSpPr>
          <p:cNvPr id="3" name="Content Placeholder 2">
            <a:extLst>
              <a:ext uri="{FF2B5EF4-FFF2-40B4-BE49-F238E27FC236}">
                <a16:creationId xmlns:a16="http://schemas.microsoft.com/office/drawing/2014/main" id="{C3B4EE4A-A2DE-600B-4C02-CBBACC50EFFF}"/>
              </a:ext>
            </a:extLst>
          </p:cNvPr>
          <p:cNvSpPr>
            <a:spLocks noGrp="1"/>
          </p:cNvSpPr>
          <p:nvPr>
            <p:ph sz="half" idx="2"/>
          </p:nvPr>
        </p:nvSpPr>
        <p:spPr/>
        <p:txBody>
          <a:bodyPr>
            <a:normAutofit fontScale="40000" lnSpcReduction="20000"/>
          </a:bodyPr>
          <a:lstStyle/>
          <a:p>
            <a:r>
              <a:rPr lang="en-PK" dirty="0"/>
              <a:t>// Function to display available companies</a:t>
            </a:r>
          </a:p>
          <a:p>
            <a:r>
              <a:rPr lang="en-PK" dirty="0"/>
              <a:t>void </a:t>
            </a:r>
            <a:r>
              <a:rPr lang="en-PK" dirty="0" err="1"/>
              <a:t>displayCompanies</a:t>
            </a:r>
            <a:r>
              <a:rPr lang="en-PK" dirty="0"/>
              <a:t>() {</a:t>
            </a:r>
          </a:p>
          <a:p>
            <a:r>
              <a:rPr lang="en-PK" dirty="0"/>
              <a:t>    </a:t>
            </a:r>
            <a:r>
              <a:rPr lang="en-PK" dirty="0" err="1"/>
              <a:t>ifstream</a:t>
            </a:r>
            <a:r>
              <a:rPr lang="en-PK" dirty="0"/>
              <a:t> </a:t>
            </a:r>
            <a:r>
              <a:rPr lang="en-PK" dirty="0" err="1"/>
              <a:t>filesList</a:t>
            </a:r>
            <a:r>
              <a:rPr lang="en-PK" dirty="0"/>
              <a:t>("files_list.txt");</a:t>
            </a:r>
          </a:p>
          <a:p>
            <a:r>
              <a:rPr lang="en-PK" dirty="0"/>
              <a:t>    if (</a:t>
            </a:r>
            <a:r>
              <a:rPr lang="en-PK" dirty="0" err="1"/>
              <a:t>filesList.is_open</a:t>
            </a:r>
            <a:r>
              <a:rPr lang="en-PK" dirty="0"/>
              <a:t>()) {</a:t>
            </a:r>
          </a:p>
          <a:p>
            <a:r>
              <a:rPr lang="en-PK" dirty="0"/>
              <a:t>        string </a:t>
            </a:r>
            <a:r>
              <a:rPr lang="en-PK" dirty="0" err="1"/>
              <a:t>companyName</a:t>
            </a:r>
            <a:r>
              <a:rPr lang="en-PK" dirty="0"/>
              <a:t>;</a:t>
            </a:r>
          </a:p>
          <a:p>
            <a:r>
              <a:rPr lang="en-PK" dirty="0"/>
              <a:t>        int count = 1;</a:t>
            </a:r>
          </a:p>
          <a:p>
            <a:r>
              <a:rPr lang="en-PK" dirty="0"/>
              <a:t>        while (</a:t>
            </a:r>
            <a:r>
              <a:rPr lang="en-PK" dirty="0" err="1"/>
              <a:t>getline</a:t>
            </a:r>
            <a:r>
              <a:rPr lang="en-PK" dirty="0"/>
              <a:t>(</a:t>
            </a:r>
            <a:r>
              <a:rPr lang="en-PK" dirty="0" err="1"/>
              <a:t>filesList</a:t>
            </a:r>
            <a:r>
              <a:rPr lang="en-PK" dirty="0"/>
              <a:t>, </a:t>
            </a:r>
            <a:r>
              <a:rPr lang="en-PK" dirty="0" err="1"/>
              <a:t>companyName</a:t>
            </a:r>
            <a:r>
              <a:rPr lang="en-PK" dirty="0"/>
              <a:t>)) {</a:t>
            </a:r>
          </a:p>
          <a:p>
            <a:r>
              <a:rPr lang="en-PK" dirty="0"/>
              <a:t>            </a:t>
            </a:r>
            <a:r>
              <a:rPr lang="en-PK" dirty="0" err="1"/>
              <a:t>cout</a:t>
            </a:r>
            <a:r>
              <a:rPr lang="en-PK" dirty="0"/>
              <a:t> &lt;&lt; count &lt;&lt; ". " &lt;&lt; </a:t>
            </a:r>
            <a:r>
              <a:rPr lang="en-PK" dirty="0" err="1"/>
              <a:t>companyName</a:t>
            </a:r>
            <a:r>
              <a:rPr lang="en-PK" dirty="0"/>
              <a:t> &lt;&lt; </a:t>
            </a:r>
            <a:r>
              <a:rPr lang="en-PK" dirty="0" err="1"/>
              <a:t>endl</a:t>
            </a:r>
            <a:r>
              <a:rPr lang="en-PK" dirty="0"/>
              <a:t>;</a:t>
            </a:r>
          </a:p>
          <a:p>
            <a:r>
              <a:rPr lang="en-PK" dirty="0"/>
              <a:t>            count++;</a:t>
            </a:r>
          </a:p>
          <a:p>
            <a:r>
              <a:rPr lang="en-PK" dirty="0"/>
              <a:t>        }</a:t>
            </a:r>
          </a:p>
          <a:p>
            <a:r>
              <a:rPr lang="en-PK" dirty="0"/>
              <a:t>        </a:t>
            </a:r>
            <a:r>
              <a:rPr lang="en-PK" dirty="0" err="1"/>
              <a:t>filesList.close</a:t>
            </a:r>
            <a:r>
              <a:rPr lang="en-PK" dirty="0"/>
              <a:t>();</a:t>
            </a:r>
          </a:p>
          <a:p>
            <a:r>
              <a:rPr lang="en-PK" dirty="0"/>
              <a:t>    } else {</a:t>
            </a:r>
          </a:p>
          <a:p>
            <a:r>
              <a:rPr lang="en-PK" dirty="0"/>
              <a:t>        </a:t>
            </a:r>
            <a:r>
              <a:rPr lang="en-PK" dirty="0" err="1"/>
              <a:t>cout</a:t>
            </a:r>
            <a:r>
              <a:rPr lang="en-PK" dirty="0"/>
              <a:t> &lt;&lt; "Error displaying available companies." &lt;&lt; </a:t>
            </a:r>
            <a:r>
              <a:rPr lang="en-PK" dirty="0" err="1"/>
              <a:t>endl</a:t>
            </a:r>
            <a:r>
              <a:rPr lang="en-PK" dirty="0"/>
              <a:t>;</a:t>
            </a:r>
          </a:p>
          <a:p>
            <a:r>
              <a:rPr lang="en-PK" dirty="0"/>
              <a:t>    }</a:t>
            </a:r>
          </a:p>
          <a:p>
            <a:r>
              <a:rPr lang="en-PK" dirty="0"/>
              <a:t>}</a:t>
            </a:r>
          </a:p>
        </p:txBody>
      </p:sp>
    </p:spTree>
    <p:extLst>
      <p:ext uri="{BB962C8B-B14F-4D97-AF65-F5344CB8AC3E}">
        <p14:creationId xmlns:p14="http://schemas.microsoft.com/office/powerpoint/2010/main" val="13073293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214</TotalTime>
  <Words>888</Words>
  <Application>Microsoft Office PowerPoint</Application>
  <PresentationFormat>Widescreen</PresentationFormat>
  <Paragraphs>101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Söhne</vt:lpstr>
      <vt:lpstr>Mesh</vt:lpstr>
      <vt:lpstr>COMPUTER PROGRAMMING PROJECT</vt:lpstr>
      <vt:lpstr>JOB World</vt:lpstr>
      <vt:lpstr>INTRODUCTION:</vt:lpstr>
      <vt:lpstr>Objectives</vt:lpstr>
      <vt:lpstr> Components use in Program</vt:lpstr>
      <vt:lpstr>Main </vt:lpstr>
      <vt:lpstr>Creating company</vt:lpstr>
      <vt:lpstr>Company details </vt:lpstr>
      <vt:lpstr>Display company Companies</vt:lpstr>
      <vt:lpstr>Candidate Details </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PROGRAMMING PROJECT</dc:title>
  <dc:creator>Rana Abdullah</dc:creator>
  <cp:lastModifiedBy>Mamoon Akhter</cp:lastModifiedBy>
  <cp:revision>11</cp:revision>
  <dcterms:created xsi:type="dcterms:W3CDTF">2023-12-31T19:44:14Z</dcterms:created>
  <dcterms:modified xsi:type="dcterms:W3CDTF">2024-01-01T08:09:47Z</dcterms:modified>
</cp:coreProperties>
</file>