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FC28CB7-1982-4D30-B5AE-B3CF1BAD77C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0708A0A-6C9A-44C8-A45B-B682C73178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574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8CB7-1982-4D30-B5AE-B3CF1BAD77C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8A0A-6C9A-44C8-A45B-B682C7317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7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8CB7-1982-4D30-B5AE-B3CF1BAD77C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8A0A-6C9A-44C8-A45B-B682C73178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61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8CB7-1982-4D30-B5AE-B3CF1BAD77C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8A0A-6C9A-44C8-A45B-B682C731785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26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8CB7-1982-4D30-B5AE-B3CF1BAD77C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8A0A-6C9A-44C8-A45B-B682C7317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09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8CB7-1982-4D30-B5AE-B3CF1BAD77C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8A0A-6C9A-44C8-A45B-B682C731785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251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8CB7-1982-4D30-B5AE-B3CF1BAD77C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8A0A-6C9A-44C8-A45B-B682C73178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312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8CB7-1982-4D30-B5AE-B3CF1BAD77C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8A0A-6C9A-44C8-A45B-B682C73178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546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8CB7-1982-4D30-B5AE-B3CF1BAD77C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8A0A-6C9A-44C8-A45B-B682C73178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590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8CB7-1982-4D30-B5AE-B3CF1BAD77C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8A0A-6C9A-44C8-A45B-B682C7317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90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8CB7-1982-4D30-B5AE-B3CF1BAD77C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8A0A-6C9A-44C8-A45B-B682C731785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191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8CB7-1982-4D30-B5AE-B3CF1BAD77C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8A0A-6C9A-44C8-A45B-B682C7317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38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8CB7-1982-4D30-B5AE-B3CF1BAD77C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8A0A-6C9A-44C8-A45B-B682C731785E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436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8CB7-1982-4D30-B5AE-B3CF1BAD77C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8A0A-6C9A-44C8-A45B-B682C73178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357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8CB7-1982-4D30-B5AE-B3CF1BAD77C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8A0A-6C9A-44C8-A45B-B682C7317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4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8CB7-1982-4D30-B5AE-B3CF1BAD77C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8A0A-6C9A-44C8-A45B-B682C731785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86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8CB7-1982-4D30-B5AE-B3CF1BAD77C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8A0A-6C9A-44C8-A45B-B682C7317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93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FC28CB7-1982-4D30-B5AE-B3CF1BAD77C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708A0A-6C9A-44C8-A45B-B682C7317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3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E6881-7FF5-A5BB-6834-A27209A614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Vehicle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85301E-F7C7-81FB-EAED-0BDD5F5B85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Presented by:</a:t>
            </a:r>
          </a:p>
          <a:p>
            <a:r>
              <a:rPr lang="en-US" dirty="0"/>
              <a:t>Muhammad Abdullah (052)</a:t>
            </a:r>
          </a:p>
          <a:p>
            <a:r>
              <a:rPr lang="en-US" dirty="0"/>
              <a:t>Abdullah Khalid (007)</a:t>
            </a:r>
          </a:p>
        </p:txBody>
      </p:sp>
    </p:spTree>
    <p:extLst>
      <p:ext uri="{BB962C8B-B14F-4D97-AF65-F5344CB8AC3E}">
        <p14:creationId xmlns:p14="http://schemas.microsoft.com/office/powerpoint/2010/main" val="556974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0ED86-A865-1B60-B7C4-5CFD6B4FF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Maintenance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443AE-4E7F-E5A0-1AAD-26FC25C3DB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Normalization</a:t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ED3A06-D26E-A5F2-E5E7-A5CB70AFBA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80034" y="3555172"/>
            <a:ext cx="4521432" cy="1320868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E2EA9FA2-D7E4-4238-EBFD-57CF2FF9C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352" y="3371674"/>
            <a:ext cx="455030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1NF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All attributes are atomic, and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MaintenanceID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ensures uniqueness.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Satisfied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2NF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primary key is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MaintenanceID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(single attribute), so no partial dependencies.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Satisfied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3NF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Attributes (VehicleID,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ServiceDate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Cost,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ServiceType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depend on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MaintenanceID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There’s no transitive dependency (e.g., Cost does not depend on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ServiceType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Satisfied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Maintenance table is in 3NF. </a:t>
            </a:r>
          </a:p>
        </p:txBody>
      </p:sp>
    </p:spTree>
    <p:extLst>
      <p:ext uri="{BB962C8B-B14F-4D97-AF65-F5344CB8AC3E}">
        <p14:creationId xmlns:p14="http://schemas.microsoft.com/office/powerpoint/2010/main" val="3858172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51BDF-D235-D356-5346-14535F39B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function to fetch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E7AAD-FA9C-0AB3-713D-0484040D5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FF3797-519D-7D70-9820-89E515406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577" y="2556932"/>
            <a:ext cx="8325293" cy="36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213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090EB9-2FF7-29D0-EC60-9A57716A9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and Update query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647FDB3-1269-211B-E6A2-6D35DAC96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4251" y="2557463"/>
            <a:ext cx="8867553" cy="3317875"/>
          </a:xfrm>
        </p:spPr>
      </p:pic>
    </p:spTree>
    <p:extLst>
      <p:ext uri="{BB962C8B-B14F-4D97-AF65-F5344CB8AC3E}">
        <p14:creationId xmlns:p14="http://schemas.microsoft.com/office/powerpoint/2010/main" val="1587099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7A940-799C-D581-6612-6AADE44E0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 and server use for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DCD8D-BAC4-5E5C-3894-C071D360E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Server: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Laragon</a:t>
            </a:r>
            <a:endParaRPr lang="en-US" dirty="0"/>
          </a:p>
          <a:p>
            <a:r>
              <a:rPr lang="en-US" dirty="0"/>
              <a:t>Back-End:</a:t>
            </a:r>
            <a:br>
              <a:rPr lang="en-US" dirty="0"/>
            </a:br>
            <a:r>
              <a:rPr lang="en-US" dirty="0"/>
              <a:t> Php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 err="1"/>
              <a:t>Fornt</a:t>
            </a:r>
            <a:r>
              <a:rPr lang="en-US" dirty="0"/>
              <a:t>-End:</a:t>
            </a:r>
            <a:br>
              <a:rPr lang="en-US" dirty="0"/>
            </a:br>
            <a:r>
              <a:rPr lang="en-US" dirty="0"/>
              <a:t> Html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Css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Js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67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733A-D4BB-CACB-86AD-6F167BFE0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E2A8-B629-AF4C-81B1-DE61880BF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basically  for Driver management company which help them in managing their companies by using different functionalities like FuelLog and maintenance track to use vehicle in long term  .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 project view it is best for solving and practicing SQL quires and learning</a:t>
            </a:r>
          </a:p>
          <a:p>
            <a:pPr marL="0" indent="0">
              <a:buNone/>
            </a:pPr>
            <a:r>
              <a:rPr lang="en-US" dirty="0"/>
              <a:t>Multiple languages like JavaScript, Php, Html, CSS.  </a:t>
            </a:r>
          </a:p>
        </p:txBody>
      </p:sp>
    </p:spTree>
    <p:extLst>
      <p:ext uri="{BB962C8B-B14F-4D97-AF65-F5344CB8AC3E}">
        <p14:creationId xmlns:p14="http://schemas.microsoft.com/office/powerpoint/2010/main" val="4014006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EC891-FBE0-12FE-0A50-79BC025F0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177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CFE56-B61A-56B6-02AA-183C4EB77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4A40E-786B-ABCD-A800-C9DFB0D12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Purpose</a:t>
            </a:r>
            <a:r>
              <a:rPr lang="en-US" dirty="0"/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Manage vehicle data like maintenance and trips.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universalSans"/>
              </a:rPr>
              <a:t>Keep all vehicle data neat and easy to find.</a:t>
            </a:r>
            <a:endParaRPr lang="en-US" dirty="0"/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Make tracking easy for users.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Objectives</a:t>
            </a:r>
            <a:r>
              <a:rPr lang="en-US" dirty="0"/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Build a simple database for vehicle records.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Create an easy-to-use web interface.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It is basically for driver management companies.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Motivation</a:t>
            </a:r>
            <a:r>
              <a:rPr lang="en-US" dirty="0"/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universalSans"/>
              </a:rPr>
              <a:t>Make vehicle management faster.</a:t>
            </a:r>
            <a:endParaRPr lang="en-US" dirty="0"/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Reduce costs with better tracking.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839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78A37-D099-51A5-AD3B-32B33735A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695D586-3F9A-3BA2-AD3F-E4407629A0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708632"/>
            <a:ext cx="7666522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Stores information about: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Each vehicle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The drivers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The trips they take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Fuel usage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Repairs and maintenance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Useful for companies with many vehicles (e.g., transport or delivery businesses)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Reduces the need for paper records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Makes it easier to find and manage vehicle information</a:t>
            </a:r>
          </a:p>
        </p:txBody>
      </p:sp>
    </p:spTree>
    <p:extLst>
      <p:ext uri="{BB962C8B-B14F-4D97-AF65-F5344CB8AC3E}">
        <p14:creationId xmlns:p14="http://schemas.microsoft.com/office/powerpoint/2010/main" val="855578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AD4AE-2397-C67A-6A12-9B682751F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160BB-5419-49F8-BCF8-68F912111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054" y="2410691"/>
            <a:ext cx="10640291" cy="4447309"/>
          </a:xfrm>
        </p:spPr>
        <p:txBody>
          <a:bodyPr>
            <a:normAutofit/>
          </a:bodyPr>
          <a:lstStyle/>
          <a:p>
            <a:pPr marL="0" marR="0" lvl="0" indent="0">
              <a:lnSpc>
                <a:spcPct val="115000"/>
              </a:lnSpc>
              <a:buNone/>
            </a:pPr>
            <a:r>
              <a:rPr lang="en-US" sz="18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Vehicle Class Functionality: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buNone/>
            </a:pPr>
            <a:r>
              <a:rPr lang="en-US" sz="18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Stores vehicle information like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vehicleID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model, type, and registration number.</a:t>
            </a:r>
          </a:p>
          <a:p>
            <a:pPr marL="0" marR="0" lvl="0" indent="0">
              <a:lnSpc>
                <a:spcPct val="115000"/>
              </a:lnSpc>
              <a:buNone/>
            </a:pPr>
            <a:r>
              <a:rPr lang="en-US" sz="18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Driver Class Functionality: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buNone/>
            </a:pP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Manages driver details such as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driverID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name,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licenseNumber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and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contactInfo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>
              <a:lnSpc>
                <a:spcPct val="115000"/>
              </a:lnSpc>
              <a:buNone/>
            </a:pPr>
            <a:r>
              <a:rPr lang="en-US" sz="18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Trip Class Functionality: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buNone/>
            </a:pP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Handles trip details including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tripID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vehicleID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driverID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startLocation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endLocation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date, and distance.</a:t>
            </a:r>
          </a:p>
          <a:p>
            <a:pPr marL="457200" marR="0">
              <a:lnSpc>
                <a:spcPct val="115000"/>
              </a:lnSpc>
              <a:buNone/>
            </a:pP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821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6C6BE-2288-8BDA-1442-DDC8099B9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0BC7-B70E-2C9B-776A-8B44954EA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191" y="2473036"/>
            <a:ext cx="10816936" cy="3740728"/>
          </a:xfrm>
        </p:spPr>
        <p:txBody>
          <a:bodyPr>
            <a:normAutofit fontScale="55000" lnSpcReduction="20000"/>
          </a:bodyPr>
          <a:lstStyle/>
          <a:p>
            <a:pPr marL="0" marR="0" lvl="0" indent="0">
              <a:lnSpc>
                <a:spcPct val="115000"/>
              </a:lnSpc>
              <a:buNone/>
            </a:pPr>
            <a:r>
              <a:rPr lang="en-US" sz="2800" b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FuelRecord Class Functionality:</a:t>
            </a:r>
            <a:endParaRPr lang="en-US" sz="2800" kern="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buNone/>
            </a:pPr>
            <a:r>
              <a:rPr lang="en-US" sz="2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Keeps records of fuel usage using attributes like fuelID, vehicleID, date, fuelType, quantity, and cost.</a:t>
            </a:r>
          </a:p>
          <a:p>
            <a:pPr marL="457200" marR="0">
              <a:lnSpc>
                <a:spcPct val="115000"/>
              </a:lnSpc>
              <a:buNone/>
            </a:pPr>
            <a:r>
              <a:rPr lang="en-US" sz="2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 lvl="0" indent="0">
              <a:lnSpc>
                <a:spcPct val="115000"/>
              </a:lnSpc>
              <a:buNone/>
            </a:pPr>
            <a:r>
              <a:rPr lang="en-US" sz="2800" b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MaintenanceRecord Class Functionality:</a:t>
            </a:r>
            <a:endParaRPr lang="en-US" sz="2800" kern="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buNone/>
            </a:pPr>
            <a:r>
              <a:rPr lang="en-US" sz="2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             Manages maintenance data such as maintenanceID, vehicleID, date, description, and cost.</a:t>
            </a:r>
          </a:p>
          <a:p>
            <a:pPr marL="0" marR="0" lvl="0" indent="0">
              <a:lnSpc>
                <a:spcPct val="115000"/>
              </a:lnSpc>
              <a:buNone/>
            </a:pPr>
            <a:r>
              <a:rPr lang="en-US" sz="2800" b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Compliance class Functionality:</a:t>
            </a:r>
            <a:endParaRPr lang="en-US" sz="2800" kern="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55675" marR="0">
              <a:lnSpc>
                <a:spcPct val="115000"/>
              </a:lnSpc>
              <a:buNone/>
            </a:pPr>
            <a:r>
              <a:rPr lang="en-US" sz="2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Allows adding, viewing, updating, deleting compliance records and checking for expiry</a:t>
            </a:r>
            <a:r>
              <a:rPr lang="en-US" sz="2800" b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      </a:t>
            </a:r>
            <a:endParaRPr lang="en-US" sz="2800" kern="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buNone/>
            </a:pPr>
            <a:r>
              <a:rPr lang="en-US" sz="2800" b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Reservation class Functionality:</a:t>
            </a:r>
            <a:endParaRPr lang="en-US" sz="2800" kern="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55675" marR="0">
              <a:lnSpc>
                <a:spcPct val="115000"/>
              </a:lnSpc>
              <a:spcAft>
                <a:spcPts val="800"/>
              </a:spcAft>
            </a:pPr>
            <a:r>
              <a:rPr lang="en-US" sz="2800" b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</a:t>
            </a:r>
            <a:r>
              <a:rPr lang="en-US" sz="2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Enables vehicle booking, viewing, updating, canceling reservations, and checking availability</a:t>
            </a:r>
            <a:r>
              <a:rPr lang="en-US" sz="2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605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71ABD218-423C-5DF9-81F7-AAB79FC7F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064" y="770676"/>
            <a:ext cx="5143500" cy="531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954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0061-656D-989D-DAE7-9C4F0BEBE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EE28D6-2072-3609-2849-26CFD62ED8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5506" y="2557463"/>
            <a:ext cx="6360987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91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38402-3B99-D233-1EB5-D071B3CC1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Vehicle Table: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F171BB7-2559-09EF-68DC-EFB0A26964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5C9A3A60-82F7-64DF-5FDF-2CA256954B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97620" y="3040381"/>
            <a:ext cx="3086259" cy="1997594"/>
          </a:xfr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A7FE82EB-A010-2263-FEA7-85DD20842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946" y="3429000"/>
            <a:ext cx="4718304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1NF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All attributes (VehicleID, Make, Model, Variant, Year, VIN,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RegistrationNo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are atomic, and VehicleID ensures unique records.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Satisfied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2NF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Since the primary key is VehicleID (a single attribute), there are no composite keys, so partial dependencies are not possible. All attributes depend on VehicleID.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Satisfied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3NF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There are no transitive dependencies. For example, Make, Model, Variant, Year, VIN, and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RegistrationNo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depend directly on VehicleID, and none depend on each other (e.g., Model does not depend on Make).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Satisfied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Vehicle table is in 3NF. </a:t>
            </a:r>
          </a:p>
        </p:txBody>
      </p:sp>
    </p:spTree>
    <p:extLst>
      <p:ext uri="{BB962C8B-B14F-4D97-AF65-F5344CB8AC3E}">
        <p14:creationId xmlns:p14="http://schemas.microsoft.com/office/powerpoint/2010/main" val="1041049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3FF26-CDD6-4937-1A91-395CBBB41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 table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92AF40F-DFB4-F456-9538-259FDEC25B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46818" y="3189151"/>
            <a:ext cx="3187864" cy="1477328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E84A62D4-5E2C-7862-0A6D-57A131F1A0C4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298449" y="3476720"/>
            <a:ext cx="456514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1NF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Attributes 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DriverID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Name,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LicenseNo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are atomic, and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DriverID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ensures uniqueness.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Satisfied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2NF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primary key is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DriverID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(single attribute), so no partial dependencies exist.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Satisfied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3NF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Name and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LicenseNo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depend directly on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DriverID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there’s no dependency between Name and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LicenseNo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Satisfied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Driver table is in 3NF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6791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55</TotalTime>
  <Words>667</Words>
  <Application>Microsoft Office PowerPoint</Application>
  <PresentationFormat>Widescreen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Consolas</vt:lpstr>
      <vt:lpstr>Garamond</vt:lpstr>
      <vt:lpstr>Times New Roman</vt:lpstr>
      <vt:lpstr>universalSans</vt:lpstr>
      <vt:lpstr>Organic</vt:lpstr>
      <vt:lpstr>Vehicle Management System</vt:lpstr>
      <vt:lpstr>Introduction:</vt:lpstr>
      <vt:lpstr>Scope:</vt:lpstr>
      <vt:lpstr>Functionalities:</vt:lpstr>
      <vt:lpstr>PowerPoint Presentation</vt:lpstr>
      <vt:lpstr>PowerPoint Presentation</vt:lpstr>
      <vt:lpstr>ER Diagram</vt:lpstr>
      <vt:lpstr>Vehicle Table:</vt:lpstr>
      <vt:lpstr>Driver table</vt:lpstr>
      <vt:lpstr>Maintenance Table</vt:lpstr>
      <vt:lpstr>View function to fetch data</vt:lpstr>
      <vt:lpstr>Select and Update query</vt:lpstr>
      <vt:lpstr>Languages and server use for project</vt:lpstr>
      <vt:lpstr>Conclusion 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Rana Abdullah</dc:creator>
  <cp:lastModifiedBy>Abdullah Khalid</cp:lastModifiedBy>
  <cp:revision>8</cp:revision>
  <dcterms:created xsi:type="dcterms:W3CDTF">2025-05-22T23:18:57Z</dcterms:created>
  <dcterms:modified xsi:type="dcterms:W3CDTF">2025-05-23T05:13:05Z</dcterms:modified>
</cp:coreProperties>
</file>