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58" r:id="rId6"/>
    <p:sldId id="261" r:id="rId7"/>
    <p:sldId id="266" r:id="rId8"/>
    <p:sldId id="263" r:id="rId9"/>
    <p:sldId id="262" r:id="rId10"/>
    <p:sldId id="267" r:id="rId11"/>
    <p:sldId id="265" r:id="rId12"/>
    <p:sldId id="264" r:id="rId13"/>
    <p:sldId id="268" r:id="rId14"/>
    <p:sldId id="259" r:id="rId15"/>
    <p:sldId id="26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Composition</a:t>
            </a:r>
            <a:endParaRPr lang="en-US" b="1" dirty="0"/>
          </a:p>
        </p:txBody>
      </p:sp>
    </p:spTree>
    <p:extLst>
      <p:ext uri="{BB962C8B-B14F-4D97-AF65-F5344CB8AC3E}">
        <p14:creationId xmlns:p14="http://schemas.microsoft.com/office/powerpoint/2010/main" val="4155089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UML</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57400"/>
            <a:ext cx="8229600" cy="2971800"/>
          </a:xfrm>
        </p:spPr>
      </p:pic>
    </p:spTree>
    <p:extLst>
      <p:ext uri="{BB962C8B-B14F-4D97-AF65-F5344CB8AC3E}">
        <p14:creationId xmlns:p14="http://schemas.microsoft.com/office/powerpoint/2010/main" val="915464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Activity</a:t>
            </a:r>
            <a:endParaRPr lang="en-US" b="1" dirty="0"/>
          </a:p>
        </p:txBody>
      </p:sp>
      <p:sp>
        <p:nvSpPr>
          <p:cNvPr id="3" name="Content Placeholder 2"/>
          <p:cNvSpPr>
            <a:spLocks noGrp="1"/>
          </p:cNvSpPr>
          <p:nvPr>
            <p:ph idx="1"/>
          </p:nvPr>
        </p:nvSpPr>
        <p:spPr/>
        <p:txBody>
          <a:bodyPr/>
          <a:lstStyle/>
          <a:p>
            <a:r>
              <a:rPr lang="en-US" dirty="0" smtClean="0"/>
              <a:t>Give examples for Composition in daily life.</a:t>
            </a:r>
            <a:endParaRPr lang="en-US" dirty="0"/>
          </a:p>
        </p:txBody>
      </p:sp>
    </p:spTree>
    <p:extLst>
      <p:ext uri="{BB962C8B-B14F-4D97-AF65-F5344CB8AC3E}">
        <p14:creationId xmlns:p14="http://schemas.microsoft.com/office/powerpoint/2010/main" val="1078463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Points</a:t>
            </a:r>
            <a:endParaRPr lang="en-US" dirty="0"/>
          </a:p>
        </p:txBody>
      </p:sp>
      <p:sp>
        <p:nvSpPr>
          <p:cNvPr id="3" name="Content Placeholder 2"/>
          <p:cNvSpPr>
            <a:spLocks noGrp="1"/>
          </p:cNvSpPr>
          <p:nvPr>
            <p:ph idx="1"/>
          </p:nvPr>
        </p:nvSpPr>
        <p:spPr/>
        <p:txBody>
          <a:bodyPr/>
          <a:lstStyle/>
          <a:p>
            <a:r>
              <a:rPr lang="en-US" dirty="0"/>
              <a:t>It defines a strong type of </a:t>
            </a:r>
            <a:r>
              <a:rPr lang="en-US" dirty="0" smtClean="0"/>
              <a:t>relationship (Has-a).</a:t>
            </a:r>
          </a:p>
          <a:p>
            <a:r>
              <a:rPr lang="en-US" dirty="0"/>
              <a:t>It can be defined as when a class can reference one or more objects of another class inside its instance variable. </a:t>
            </a:r>
            <a:endParaRPr lang="en-US" dirty="0" smtClean="0"/>
          </a:p>
          <a:p>
            <a:r>
              <a:rPr lang="en-US" dirty="0"/>
              <a:t>In composition, objects can not exist independently.</a:t>
            </a:r>
            <a:endParaRPr lang="en-US" dirty="0"/>
          </a:p>
        </p:txBody>
      </p:sp>
    </p:spTree>
    <p:extLst>
      <p:ext uri="{BB962C8B-B14F-4D97-AF65-F5344CB8AC3E}">
        <p14:creationId xmlns:p14="http://schemas.microsoft.com/office/powerpoint/2010/main" val="254506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Composition in Python</a:t>
            </a:r>
            <a:endParaRPr lang="en-US"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71600"/>
            <a:ext cx="9144000" cy="5486400"/>
          </a:xfrm>
        </p:spPr>
      </p:pic>
    </p:spTree>
    <p:extLst>
      <p:ext uri="{BB962C8B-B14F-4D97-AF65-F5344CB8AC3E}">
        <p14:creationId xmlns:p14="http://schemas.microsoft.com/office/powerpoint/2010/main" val="3144606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in Python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95400"/>
            <a:ext cx="9144000" cy="5562600"/>
          </a:xfrm>
        </p:spPr>
      </p:pic>
    </p:spTree>
    <p:extLst>
      <p:ext uri="{BB962C8B-B14F-4D97-AF65-F5344CB8AC3E}">
        <p14:creationId xmlns:p14="http://schemas.microsoft.com/office/powerpoint/2010/main" val="3090705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When to use Composition?</a:t>
            </a:r>
            <a:endParaRPr lang="en-US" b="1" dirty="0"/>
          </a:p>
        </p:txBody>
      </p:sp>
      <p:sp>
        <p:nvSpPr>
          <p:cNvPr id="3" name="Content Placeholder 2"/>
          <p:cNvSpPr>
            <a:spLocks noGrp="1"/>
          </p:cNvSpPr>
          <p:nvPr>
            <p:ph idx="1"/>
          </p:nvPr>
        </p:nvSpPr>
        <p:spPr/>
        <p:txBody>
          <a:bodyPr/>
          <a:lstStyle/>
          <a:p>
            <a:r>
              <a:rPr lang="en-US" dirty="0"/>
              <a:t>W</a:t>
            </a:r>
            <a:r>
              <a:rPr lang="en-US" dirty="0" smtClean="0"/>
              <a:t>e </a:t>
            </a:r>
            <a:r>
              <a:rPr lang="en-US" dirty="0"/>
              <a:t>can only use that </a:t>
            </a:r>
            <a:r>
              <a:rPr lang="en-US" dirty="0" smtClean="0"/>
              <a:t>when </a:t>
            </a:r>
            <a:r>
              <a:rPr lang="en-US" dirty="0"/>
              <a:t>we can not modify or extend the functionality of </a:t>
            </a:r>
            <a:r>
              <a:rPr lang="en-US" dirty="0" smtClean="0"/>
              <a:t>another class.</a:t>
            </a:r>
          </a:p>
          <a:p>
            <a:r>
              <a:rPr lang="en-US" dirty="0" smtClean="0"/>
              <a:t>It </a:t>
            </a:r>
            <a:r>
              <a:rPr lang="en-US" dirty="0"/>
              <a:t>will not provide extra features. </a:t>
            </a:r>
            <a:endParaRPr lang="en-US" dirty="0" smtClean="0"/>
          </a:p>
          <a:p>
            <a:r>
              <a:rPr lang="en-US" dirty="0" smtClean="0"/>
              <a:t>When </a:t>
            </a:r>
            <a:r>
              <a:rPr lang="en-US" dirty="0"/>
              <a:t>one needs to use the class as it </a:t>
            </a:r>
            <a:r>
              <a:rPr lang="en-US" dirty="0" smtClean="0"/>
              <a:t>is without </a:t>
            </a:r>
            <a:r>
              <a:rPr lang="en-US" dirty="0"/>
              <a:t>any modification, the composition is </a:t>
            </a:r>
            <a:r>
              <a:rPr lang="en-US" dirty="0" smtClean="0"/>
              <a:t>recommended.</a:t>
            </a:r>
            <a:endParaRPr lang="en-US" dirty="0"/>
          </a:p>
        </p:txBody>
      </p:sp>
    </p:spTree>
    <p:extLst>
      <p:ext uri="{BB962C8B-B14F-4D97-AF65-F5344CB8AC3E}">
        <p14:creationId xmlns:p14="http://schemas.microsoft.com/office/powerpoint/2010/main" val="1423034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Task</a:t>
            </a:r>
            <a:endParaRPr lang="en-US" dirty="0"/>
          </a:p>
        </p:txBody>
      </p:sp>
      <p:sp>
        <p:nvSpPr>
          <p:cNvPr id="3" name="Content Placeholder 2"/>
          <p:cNvSpPr>
            <a:spLocks noGrp="1"/>
          </p:cNvSpPr>
          <p:nvPr>
            <p:ph idx="1"/>
          </p:nvPr>
        </p:nvSpPr>
        <p:spPr/>
        <p:txBody>
          <a:bodyPr/>
          <a:lstStyle/>
          <a:p>
            <a:pPr marL="0" indent="0">
              <a:buNone/>
            </a:pPr>
            <a:r>
              <a:rPr lang="en-US" dirty="0" smtClean="0"/>
              <a:t>Create a class Book composed of pages.</a:t>
            </a:r>
          </a:p>
          <a:p>
            <a:pPr marL="0" indent="0">
              <a:buNone/>
            </a:pPr>
            <a:r>
              <a:rPr lang="en-US" dirty="0" smtClean="0"/>
              <a:t>Think class attributes and its behavior.</a:t>
            </a:r>
            <a:endParaRPr lang="en-US" dirty="0"/>
          </a:p>
        </p:txBody>
      </p:sp>
    </p:spTree>
    <p:extLst>
      <p:ext uri="{BB962C8B-B14F-4D97-AF65-F5344CB8AC3E}">
        <p14:creationId xmlns:p14="http://schemas.microsoft.com/office/powerpoint/2010/main" val="2492873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Composition</a:t>
            </a:r>
            <a:endParaRPr lang="en-US" dirty="0"/>
          </a:p>
        </p:txBody>
      </p:sp>
      <p:sp>
        <p:nvSpPr>
          <p:cNvPr id="3" name="Content Placeholder 2"/>
          <p:cNvSpPr>
            <a:spLocks noGrp="1"/>
          </p:cNvSpPr>
          <p:nvPr>
            <p:ph idx="1"/>
          </p:nvPr>
        </p:nvSpPr>
        <p:spPr/>
        <p:txBody>
          <a:bodyPr/>
          <a:lstStyle/>
          <a:p>
            <a:r>
              <a:rPr lang="en-US" dirty="0"/>
              <a:t>Composition is one of the important concepts of Object-oriented programming (</a:t>
            </a:r>
            <a:r>
              <a:rPr lang="en-US" dirty="0" smtClean="0"/>
              <a:t>OOP)</a:t>
            </a:r>
          </a:p>
          <a:p>
            <a:r>
              <a:rPr lang="en-US" dirty="0"/>
              <a:t>Composition basically enables us for creating complex types objects by combining other types of objects in the program</a:t>
            </a:r>
            <a:r>
              <a:rPr lang="en-US" dirty="0" smtClean="0"/>
              <a:t>.</a:t>
            </a:r>
          </a:p>
          <a:p>
            <a:r>
              <a:rPr lang="en-US" dirty="0"/>
              <a:t>Composition </a:t>
            </a:r>
            <a:r>
              <a:rPr lang="en-US" dirty="0" smtClean="0"/>
              <a:t>provides </a:t>
            </a:r>
            <a:r>
              <a:rPr lang="en-US" b="1" dirty="0" smtClean="0"/>
              <a:t>Reusability</a:t>
            </a:r>
            <a:r>
              <a:rPr lang="en-US" dirty="0" smtClean="0"/>
              <a:t> of the code.</a:t>
            </a:r>
          </a:p>
          <a:p>
            <a:endParaRPr lang="en-US" dirty="0"/>
          </a:p>
        </p:txBody>
      </p:sp>
    </p:spTree>
    <p:extLst>
      <p:ext uri="{BB962C8B-B14F-4D97-AF65-F5344CB8AC3E}">
        <p14:creationId xmlns:p14="http://schemas.microsoft.com/office/powerpoint/2010/main" val="3361101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Composition</a:t>
            </a:r>
            <a:endParaRPr lang="en-US" dirty="0"/>
          </a:p>
        </p:txBody>
      </p:sp>
      <p:sp>
        <p:nvSpPr>
          <p:cNvPr id="3" name="Content Placeholder 2"/>
          <p:cNvSpPr>
            <a:spLocks noGrp="1"/>
          </p:cNvSpPr>
          <p:nvPr>
            <p:ph idx="1"/>
          </p:nvPr>
        </p:nvSpPr>
        <p:spPr/>
        <p:txBody>
          <a:bodyPr/>
          <a:lstStyle/>
          <a:p>
            <a:r>
              <a:rPr lang="en-US" dirty="0" smtClean="0"/>
              <a:t>It models </a:t>
            </a:r>
            <a:r>
              <a:rPr lang="en-US" dirty="0"/>
              <a:t>the relationship between two </a:t>
            </a:r>
            <a:r>
              <a:rPr lang="en-US" dirty="0" smtClean="0"/>
              <a:t>classes</a:t>
            </a:r>
          </a:p>
          <a:p>
            <a:r>
              <a:rPr lang="en-US" dirty="0"/>
              <a:t>Composition involves using other classes to build more complex </a:t>
            </a:r>
            <a:r>
              <a:rPr lang="en-US" dirty="0" smtClean="0"/>
              <a:t>classes. </a:t>
            </a:r>
            <a:r>
              <a:rPr lang="en-US" dirty="0"/>
              <a:t>Basically, complex objects are composed of other objects</a:t>
            </a:r>
            <a:r>
              <a:rPr lang="en-US" dirty="0" smtClean="0"/>
              <a:t>.</a:t>
            </a:r>
          </a:p>
          <a:p>
            <a:r>
              <a:rPr lang="en-US" dirty="0"/>
              <a:t>Composition represents a </a:t>
            </a:r>
            <a:r>
              <a:rPr lang="en-US" b="1" i="1" dirty="0"/>
              <a:t>has-a</a:t>
            </a:r>
            <a:r>
              <a:rPr lang="en-US" dirty="0"/>
              <a:t> relationship</a:t>
            </a:r>
            <a:endParaRPr lang="en-US" dirty="0" smtClean="0"/>
          </a:p>
          <a:p>
            <a:endParaRPr lang="en-US" dirty="0"/>
          </a:p>
        </p:txBody>
      </p:sp>
    </p:spTree>
    <p:extLst>
      <p:ext uri="{BB962C8B-B14F-4D97-AF65-F5344CB8AC3E}">
        <p14:creationId xmlns:p14="http://schemas.microsoft.com/office/powerpoint/2010/main" val="1675374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Has-a-relationship</a:t>
            </a:r>
            <a:endParaRPr lang="en-US" dirty="0"/>
          </a:p>
        </p:txBody>
      </p:sp>
      <p:sp>
        <p:nvSpPr>
          <p:cNvPr id="3" name="Content Placeholder 2"/>
          <p:cNvSpPr>
            <a:spLocks noGrp="1"/>
          </p:cNvSpPr>
          <p:nvPr>
            <p:ph idx="1"/>
          </p:nvPr>
        </p:nvSpPr>
        <p:spPr/>
        <p:txBody>
          <a:bodyPr/>
          <a:lstStyle/>
          <a:p>
            <a:r>
              <a:rPr lang="en-US" dirty="0" smtClean="0"/>
              <a:t>Consider </a:t>
            </a:r>
            <a:r>
              <a:rPr lang="en-US" dirty="0"/>
              <a:t>the computer as an object. Computer </a:t>
            </a:r>
            <a:r>
              <a:rPr lang="en-US" b="1" i="1" dirty="0"/>
              <a:t>has-a</a:t>
            </a:r>
            <a:r>
              <a:rPr lang="en-US" dirty="0"/>
              <a:t> motherboard, keyboard, </a:t>
            </a:r>
            <a:r>
              <a:rPr lang="en-US" dirty="0" smtClean="0"/>
              <a:t>hard disk, </a:t>
            </a:r>
            <a:r>
              <a:rPr lang="en-US" dirty="0"/>
              <a:t>etc. Composed objects also can be composed of other objects. For example, motherboard </a:t>
            </a:r>
            <a:r>
              <a:rPr lang="en-US" b="1" i="1" dirty="0"/>
              <a:t>has-a</a:t>
            </a:r>
            <a:r>
              <a:rPr lang="en-US" dirty="0"/>
              <a:t> RAM, CPU, etc. </a:t>
            </a:r>
            <a:endParaRPr lang="en-US" dirty="0"/>
          </a:p>
        </p:txBody>
      </p:sp>
    </p:spTree>
    <p:extLst>
      <p:ext uri="{BB962C8B-B14F-4D97-AF65-F5344CB8AC3E}">
        <p14:creationId xmlns:p14="http://schemas.microsoft.com/office/powerpoint/2010/main" val="3856400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Has-a-relationship</a:t>
            </a:r>
            <a:endParaRPr lang="en-US" b="1" dirty="0"/>
          </a:p>
        </p:txBody>
      </p:sp>
      <p:sp>
        <p:nvSpPr>
          <p:cNvPr id="3" name="Content Placeholder 2"/>
          <p:cNvSpPr>
            <a:spLocks noGrp="1"/>
          </p:cNvSpPr>
          <p:nvPr>
            <p:ph idx="1"/>
          </p:nvPr>
        </p:nvSpPr>
        <p:spPr/>
        <p:txBody>
          <a:bodyPr>
            <a:normAutofit/>
          </a:bodyPr>
          <a:lstStyle/>
          <a:p>
            <a:r>
              <a:rPr lang="en-US" dirty="0"/>
              <a:t>It means that a composite class present in the program can contains the objects from the other class components and this type of relationship model is called as has a relationship</a:t>
            </a:r>
            <a:r>
              <a:rPr lang="en-US" dirty="0" smtClean="0"/>
              <a:t>.</a:t>
            </a:r>
          </a:p>
        </p:txBody>
      </p:sp>
    </p:spTree>
    <p:extLst>
      <p:ext uri="{BB962C8B-B14F-4D97-AF65-F5344CB8AC3E}">
        <p14:creationId xmlns:p14="http://schemas.microsoft.com/office/powerpoint/2010/main" val="3637626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Composite </a:t>
            </a:r>
            <a:r>
              <a:rPr lang="en-US" b="1" dirty="0" err="1" smtClean="0"/>
              <a:t>Vs</a:t>
            </a:r>
            <a:r>
              <a:rPr lang="en-US" b="1" dirty="0" smtClean="0"/>
              <a:t> Component</a:t>
            </a:r>
            <a:endParaRPr lang="en-US" b="1" dirty="0"/>
          </a:p>
        </p:txBody>
      </p:sp>
      <p:sp>
        <p:nvSpPr>
          <p:cNvPr id="3" name="Content Placeholder 2"/>
          <p:cNvSpPr>
            <a:spLocks noGrp="1"/>
          </p:cNvSpPr>
          <p:nvPr>
            <p:ph idx="1"/>
          </p:nvPr>
        </p:nvSpPr>
        <p:spPr/>
        <p:txBody>
          <a:bodyPr/>
          <a:lstStyle/>
          <a:p>
            <a:r>
              <a:rPr lang="en-US" dirty="0"/>
              <a:t>The classes that contains objects from the other classes in the program are called as composites whereas the classes which we use to create more complex type of relationship models is called as components.</a:t>
            </a:r>
            <a:endParaRPr lang="en-US" dirty="0"/>
          </a:p>
        </p:txBody>
      </p:sp>
    </p:spTree>
    <p:extLst>
      <p:ext uri="{BB962C8B-B14F-4D97-AF65-F5344CB8AC3E}">
        <p14:creationId xmlns:p14="http://schemas.microsoft.com/office/powerpoint/2010/main" val="4080478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Composite </a:t>
            </a:r>
            <a:r>
              <a:rPr lang="en-US" b="1" dirty="0" err="1"/>
              <a:t>Vs</a:t>
            </a:r>
            <a:r>
              <a:rPr lang="en-US" b="1" dirty="0"/>
              <a:t> Component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614966"/>
            <a:ext cx="6781800" cy="5090633"/>
          </a:xfrm>
        </p:spPr>
      </p:pic>
    </p:spTree>
    <p:extLst>
      <p:ext uri="{BB962C8B-B14F-4D97-AF65-F5344CB8AC3E}">
        <p14:creationId xmlns:p14="http://schemas.microsoft.com/office/powerpoint/2010/main" val="304040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71600"/>
            <a:ext cx="9144000" cy="5486400"/>
          </a:xfrm>
        </p:spPr>
      </p:pic>
    </p:spTree>
    <p:extLst>
      <p:ext uri="{BB962C8B-B14F-4D97-AF65-F5344CB8AC3E}">
        <p14:creationId xmlns:p14="http://schemas.microsoft.com/office/powerpoint/2010/main" val="1124379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Examples</a:t>
            </a:r>
            <a:endParaRPr lang="en-US" b="1" dirty="0"/>
          </a:p>
        </p:txBody>
      </p:sp>
      <p:sp>
        <p:nvSpPr>
          <p:cNvPr id="3" name="Content Placeholder 2"/>
          <p:cNvSpPr>
            <a:spLocks noGrp="1"/>
          </p:cNvSpPr>
          <p:nvPr>
            <p:ph idx="1"/>
          </p:nvPr>
        </p:nvSpPr>
        <p:spPr/>
        <p:txBody>
          <a:bodyPr/>
          <a:lstStyle/>
          <a:p>
            <a:r>
              <a:rPr lang="en-US" dirty="0" smtClean="0"/>
              <a:t>The class </a:t>
            </a:r>
            <a:r>
              <a:rPr lang="en-US" dirty="0"/>
              <a:t>has a teacher</a:t>
            </a:r>
          </a:p>
          <a:p>
            <a:r>
              <a:rPr lang="en-US" dirty="0"/>
              <a:t>Zoo has a lion</a:t>
            </a:r>
          </a:p>
          <a:p>
            <a:r>
              <a:rPr lang="en-US" dirty="0"/>
              <a:t>The bike has an </a:t>
            </a:r>
            <a:r>
              <a:rPr lang="en-US" dirty="0" smtClean="0"/>
              <a:t>engine</a:t>
            </a:r>
          </a:p>
          <a:p>
            <a:r>
              <a:rPr lang="en-US" i="1" dirty="0">
                <a:solidFill>
                  <a:srgbClr val="FF0000"/>
                </a:solidFill>
              </a:rPr>
              <a:t>It represents part of the relationship</a:t>
            </a:r>
            <a:endParaRPr lang="en-US" i="1" dirty="0">
              <a:solidFill>
                <a:srgbClr val="FF0000"/>
              </a:solidFill>
            </a:endParaRPr>
          </a:p>
          <a:p>
            <a:r>
              <a:rPr lang="en-US" dirty="0" smtClean="0"/>
              <a:t>Use Composition</a:t>
            </a:r>
            <a:r>
              <a:rPr lang="en-US" dirty="0"/>
              <a:t>, when an object contains other objects, and </a:t>
            </a:r>
            <a:r>
              <a:rPr lang="en-US" b="1" dirty="0">
                <a:solidFill>
                  <a:srgbClr val="FF0000"/>
                </a:solidFill>
              </a:rPr>
              <a:t>the contained object can’t exist without other objects.</a:t>
            </a:r>
          </a:p>
          <a:p>
            <a:endParaRPr lang="en-US" dirty="0"/>
          </a:p>
        </p:txBody>
      </p:sp>
    </p:spTree>
    <p:extLst>
      <p:ext uri="{BB962C8B-B14F-4D97-AF65-F5344CB8AC3E}">
        <p14:creationId xmlns:p14="http://schemas.microsoft.com/office/powerpoint/2010/main" val="2852062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315</Words>
  <Application>Microsoft Office PowerPoint</Application>
  <PresentationFormat>On-screen Show (4:3)</PresentationFormat>
  <Paragraphs>39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Composition</vt:lpstr>
      <vt:lpstr>Composition</vt:lpstr>
      <vt:lpstr>Composition</vt:lpstr>
      <vt:lpstr>Has-a-relationship</vt:lpstr>
      <vt:lpstr>Has-a-relationship</vt:lpstr>
      <vt:lpstr>Composite Vs Component</vt:lpstr>
      <vt:lpstr>Composite Vs Component</vt:lpstr>
      <vt:lpstr>Examples</vt:lpstr>
      <vt:lpstr>Examples</vt:lpstr>
      <vt:lpstr>UML</vt:lpstr>
      <vt:lpstr>Class Activity</vt:lpstr>
      <vt:lpstr>Important Points</vt:lpstr>
      <vt:lpstr>Composition in Python</vt:lpstr>
      <vt:lpstr>Composition in Python</vt:lpstr>
      <vt:lpstr>When to use Composition?</vt:lpstr>
      <vt:lpstr>Class Task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Composition</dc:title>
  <dc:creator>My Pc</dc:creator>
  <cp:lastModifiedBy>Windows User</cp:lastModifiedBy>
  <cp:revision>28</cp:revision>
  <dcterms:created xsi:type="dcterms:W3CDTF">2006-08-16T00:00:00Z</dcterms:created>
  <dcterms:modified xsi:type="dcterms:W3CDTF">2023-10-09T17:26:32Z</dcterms:modified>
</cp:coreProperties>
</file>