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0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examples for </a:t>
            </a:r>
            <a:r>
              <a:rPr lang="en-US" dirty="0" smtClean="0"/>
              <a:t>Aggregation in </a:t>
            </a:r>
            <a:r>
              <a:rPr lang="en-US" dirty="0"/>
              <a:t>daily life.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 in Python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8937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8369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Room class having a fan, a clock and a chair.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r>
              <a:rPr lang="en-US" dirty="0"/>
              <a:t> follows the Has-A </a:t>
            </a:r>
            <a:r>
              <a:rPr lang="en-US" dirty="0" smtClean="0"/>
              <a:t>model </a:t>
            </a:r>
            <a:r>
              <a:rPr lang="en-US" dirty="0"/>
              <a:t>where one class owns the object of </a:t>
            </a:r>
            <a:r>
              <a:rPr lang="en-US" dirty="0" smtClean="0"/>
              <a:t>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lifetimes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aggregation</a:t>
            </a:r>
            <a:r>
              <a:rPr lang="en-US" dirty="0"/>
              <a:t>, the lifetime of the owned object does not depend on the lifetime of the owner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the owner object gets deleted, the owned object can continue in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aggregation, the parent only contains a reference to the child, which removes the child’s dependency.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probably guess from the illustration </a:t>
            </a:r>
            <a:r>
              <a:rPr lang="en-US" dirty="0" smtClean="0"/>
              <a:t>that </a:t>
            </a:r>
            <a:r>
              <a:rPr lang="en-US" dirty="0"/>
              <a:t>we’ll need object references to implement </a:t>
            </a:r>
            <a:r>
              <a:rPr lang="en-US" dirty="0" smtClean="0"/>
              <a:t>aggregation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52800"/>
            <a:ext cx="4107873" cy="32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Aggregation is a concept in which an object of one class can own or access another independent object of another class. </a:t>
            </a:r>
            <a:endParaRPr lang="en-US" dirty="0" smtClean="0"/>
          </a:p>
          <a:p>
            <a:r>
              <a:rPr lang="en-US" dirty="0"/>
              <a:t>It represents Has-A’s relationship.</a:t>
            </a:r>
          </a:p>
          <a:p>
            <a:r>
              <a:rPr lang="en-US" b="1" dirty="0" smtClean="0"/>
              <a:t>It is a weak relationship. Both </a:t>
            </a:r>
            <a:r>
              <a:rPr lang="en-US" b="1" dirty="0"/>
              <a:t>the </a:t>
            </a:r>
            <a:r>
              <a:rPr lang="en-US" b="1" dirty="0" smtClean="0"/>
              <a:t>entities </a:t>
            </a:r>
            <a:r>
              <a:rPr lang="en-US" b="1" dirty="0"/>
              <a:t>can survive individually</a:t>
            </a:r>
            <a:r>
              <a:rPr lang="en-US" dirty="0"/>
              <a:t> which means ending one entity will not affect the other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r>
              <a:rPr lang="en-US" dirty="0"/>
              <a:t>is a form of composition where objects are loosely coupled. There are not any objects or classes owns another object. It just creates a reference. It means if you destroy the container, the content still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5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has students</a:t>
            </a:r>
          </a:p>
          <a:p>
            <a:r>
              <a:rPr lang="en-US" dirty="0" smtClean="0"/>
              <a:t>Car has passengers</a:t>
            </a:r>
          </a:p>
          <a:p>
            <a:r>
              <a:rPr lang="en-US" dirty="0" smtClean="0"/>
              <a:t>Vehicle has driver</a:t>
            </a:r>
          </a:p>
          <a:p>
            <a:r>
              <a:rPr lang="en-US" dirty="0" smtClean="0"/>
              <a:t>Department has staff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 in UML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6858000" cy="2819400"/>
          </a:xfrm>
        </p:spPr>
      </p:pic>
    </p:spTree>
    <p:extLst>
      <p:ext uri="{BB962C8B-B14F-4D97-AF65-F5344CB8AC3E}">
        <p14:creationId xmlns:p14="http://schemas.microsoft.com/office/powerpoint/2010/main" val="12956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157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Aggregation</vt:lpstr>
      <vt:lpstr>Aggregation</vt:lpstr>
      <vt:lpstr>Independent lifetimes </vt:lpstr>
      <vt:lpstr>Aggregation</vt:lpstr>
      <vt:lpstr>Aggregation</vt:lpstr>
      <vt:lpstr>Aggregation</vt:lpstr>
      <vt:lpstr>Aggregation</vt:lpstr>
      <vt:lpstr>Aggregation Examples</vt:lpstr>
      <vt:lpstr>Aggregation in UML</vt:lpstr>
      <vt:lpstr>Class Activity</vt:lpstr>
      <vt:lpstr>Aggregation in Python</vt:lpstr>
      <vt:lpstr>Aggregation in Python</vt:lpstr>
      <vt:lpstr>Class 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</dc:title>
  <dc:creator>My Pc</dc:creator>
  <cp:lastModifiedBy>Windows User</cp:lastModifiedBy>
  <cp:revision>14</cp:revision>
  <dcterms:created xsi:type="dcterms:W3CDTF">2006-08-16T00:00:00Z</dcterms:created>
  <dcterms:modified xsi:type="dcterms:W3CDTF">2023-10-16T11:21:05Z</dcterms:modified>
</cp:coreProperties>
</file>