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74" r:id="rId8"/>
    <p:sldId id="262" r:id="rId9"/>
    <p:sldId id="263" r:id="rId10"/>
    <p:sldId id="264" r:id="rId11"/>
    <p:sldId id="268" r:id="rId12"/>
    <p:sldId id="270" r:id="rId13"/>
    <p:sldId id="265" r:id="rId14"/>
    <p:sldId id="266" r:id="rId15"/>
    <p:sldId id="267" r:id="rId16"/>
    <p:sldId id="269" r:id="rId17"/>
    <p:sldId id="271"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Association</a:t>
            </a:r>
            <a:endParaRPr lang="en-US" b="1" dirty="0"/>
          </a:p>
        </p:txBody>
      </p:sp>
    </p:spTree>
    <p:extLst>
      <p:ext uri="{BB962C8B-B14F-4D97-AF65-F5344CB8AC3E}">
        <p14:creationId xmlns:p14="http://schemas.microsoft.com/office/powerpoint/2010/main" val="1454478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Class/Static Variables</a:t>
            </a:r>
            <a:endParaRPr lang="en-US" dirty="0"/>
          </a:p>
        </p:txBody>
      </p:sp>
      <p:sp>
        <p:nvSpPr>
          <p:cNvPr id="3" name="Content Placeholder 2"/>
          <p:cNvSpPr>
            <a:spLocks noGrp="1"/>
          </p:cNvSpPr>
          <p:nvPr>
            <p:ph idx="1"/>
          </p:nvPr>
        </p:nvSpPr>
        <p:spPr/>
        <p:txBody>
          <a:bodyPr/>
          <a:lstStyle/>
          <a:p>
            <a:r>
              <a:rPr lang="en-US" dirty="0"/>
              <a:t>All objects share class or static variables. </a:t>
            </a:r>
            <a:endParaRPr lang="en-US" dirty="0" smtClean="0"/>
          </a:p>
          <a:p>
            <a:r>
              <a:rPr lang="en-US" dirty="0"/>
              <a:t>An instance or non-static variables are different for different objects (every object has a copy). </a:t>
            </a:r>
            <a:endParaRPr lang="en-US" dirty="0" smtClean="0"/>
          </a:p>
          <a:p>
            <a:r>
              <a:rPr lang="en-US" dirty="0"/>
              <a:t>If you change a static variable in one instance of the class, the change will affect its value </a:t>
            </a:r>
            <a:r>
              <a:rPr lang="en-US" dirty="0" smtClean="0"/>
              <a:t>throughout the program so avoid it.</a:t>
            </a:r>
            <a:endParaRPr lang="en-US" dirty="0"/>
          </a:p>
          <a:p>
            <a:endParaRPr lang="en-US" dirty="0"/>
          </a:p>
        </p:txBody>
      </p:sp>
    </p:spTree>
    <p:extLst>
      <p:ext uri="{BB962C8B-B14F-4D97-AF65-F5344CB8AC3E}">
        <p14:creationId xmlns:p14="http://schemas.microsoft.com/office/powerpoint/2010/main" val="778707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47800"/>
            <a:ext cx="9144000" cy="5410200"/>
          </a:xfrm>
        </p:spPr>
      </p:pic>
    </p:spTree>
    <p:extLst>
      <p:ext uri="{BB962C8B-B14F-4D97-AF65-F5344CB8AC3E}">
        <p14:creationId xmlns:p14="http://schemas.microsoft.com/office/powerpoint/2010/main" val="3054007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Confusion?</a:t>
            </a:r>
            <a:endParaRPr lang="en-US" b="1" dirty="0"/>
          </a:p>
        </p:txBody>
      </p:sp>
      <p:sp>
        <p:nvSpPr>
          <p:cNvPr id="3" name="Content Placeholder 2"/>
          <p:cNvSpPr>
            <a:spLocks noGrp="1"/>
          </p:cNvSpPr>
          <p:nvPr>
            <p:ph idx="1"/>
          </p:nvPr>
        </p:nvSpPr>
        <p:spPr/>
        <p:txBody>
          <a:bodyPr/>
          <a:lstStyle/>
          <a:p>
            <a:r>
              <a:rPr lang="en-US" dirty="0"/>
              <a:t>The only confusion might arise from the fact that you can have two different variables in your class with the same name (one static and one ordinary). I wouldn't recommend relying on that </a:t>
            </a:r>
            <a:r>
              <a:rPr lang="en-US" dirty="0" err="1"/>
              <a:t>behaviour</a:t>
            </a:r>
            <a:r>
              <a:rPr lang="en-US" dirty="0"/>
              <a:t> in your code</a:t>
            </a:r>
            <a:r>
              <a:rPr lang="en-US" dirty="0" smtClean="0"/>
              <a:t>. So avoid accessing static variables with class instances.</a:t>
            </a:r>
            <a:endParaRPr lang="en-US" dirty="0"/>
          </a:p>
        </p:txBody>
      </p:sp>
    </p:spTree>
    <p:extLst>
      <p:ext uri="{BB962C8B-B14F-4D97-AF65-F5344CB8AC3E}">
        <p14:creationId xmlns:p14="http://schemas.microsoft.com/office/powerpoint/2010/main" val="4132597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idx="1"/>
          </p:nvPr>
        </p:nvSpPr>
        <p:spPr/>
        <p:txBody>
          <a:bodyPr/>
          <a:lstStyle/>
          <a:p>
            <a:r>
              <a:rPr lang="en-US" dirty="0"/>
              <a:t>For example, let a Computer Science Student be represented by a class </a:t>
            </a:r>
            <a:r>
              <a:rPr lang="en-US" b="1" dirty="0" err="1"/>
              <a:t>CSStudent</a:t>
            </a:r>
            <a:r>
              <a:rPr lang="en-US" dirty="0"/>
              <a:t>. The class may have a static variable whose value is “</a:t>
            </a:r>
            <a:r>
              <a:rPr lang="en-US" dirty="0" err="1"/>
              <a:t>cse</a:t>
            </a:r>
            <a:r>
              <a:rPr lang="en-US" dirty="0"/>
              <a:t>” for all objects. And class may also have non-static members like </a:t>
            </a:r>
            <a:r>
              <a:rPr lang="en-US" b="1" dirty="0"/>
              <a:t>name</a:t>
            </a:r>
            <a:r>
              <a:rPr lang="en-US" dirty="0"/>
              <a:t> and </a:t>
            </a:r>
            <a:r>
              <a:rPr lang="en-US" b="1" dirty="0"/>
              <a:t>roll</a:t>
            </a:r>
            <a:r>
              <a:rPr lang="en-US" dirty="0"/>
              <a:t>.</a:t>
            </a:r>
            <a:endParaRPr lang="en-US" dirty="0"/>
          </a:p>
        </p:txBody>
      </p:sp>
    </p:spTree>
    <p:extLst>
      <p:ext uri="{BB962C8B-B14F-4D97-AF65-F5344CB8AC3E}">
        <p14:creationId xmlns:p14="http://schemas.microsoft.com/office/powerpoint/2010/main" val="1006842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Class/Static Variables</a:t>
            </a:r>
            <a:endParaRPr lang="en-US" dirty="0"/>
          </a:p>
        </p:txBody>
      </p:sp>
      <p:sp>
        <p:nvSpPr>
          <p:cNvPr id="3" name="Content Placeholder 2"/>
          <p:cNvSpPr>
            <a:spLocks noGrp="1"/>
          </p:cNvSpPr>
          <p:nvPr>
            <p:ph idx="1"/>
          </p:nvPr>
        </p:nvSpPr>
        <p:spPr/>
        <p:txBody>
          <a:bodyPr/>
          <a:lstStyle/>
          <a:p>
            <a:r>
              <a:rPr lang="en-US" dirty="0"/>
              <a:t>Static variables are defined inside the class definition, but outside of any method definitions. </a:t>
            </a:r>
            <a:endParaRPr lang="en-US" dirty="0" smtClean="0"/>
          </a:p>
          <a:p>
            <a:r>
              <a:rPr lang="en-US" dirty="0" smtClean="0"/>
              <a:t>They </a:t>
            </a:r>
            <a:r>
              <a:rPr lang="en-US" dirty="0"/>
              <a:t>are typically initialized with a value, just like an instance variable, but they can be accessed and modified through the class itself, rather than through an instance.</a:t>
            </a:r>
            <a:endParaRPr lang="en-US" dirty="0"/>
          </a:p>
        </p:txBody>
      </p:sp>
    </p:spTree>
    <p:extLst>
      <p:ext uri="{BB962C8B-B14F-4D97-AF65-F5344CB8AC3E}">
        <p14:creationId xmlns:p14="http://schemas.microsoft.com/office/powerpoint/2010/main" val="2864523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a:t>
            </a:r>
            <a:r>
              <a:rPr lang="en-US" b="1" dirty="0"/>
              <a:t>S</a:t>
            </a:r>
            <a:r>
              <a:rPr lang="en-US" b="1" dirty="0" smtClean="0"/>
              <a:t>tatic Variable</a:t>
            </a:r>
            <a:endParaRPr lang="en-US" b="1" dirty="0"/>
          </a:p>
        </p:txBody>
      </p:sp>
      <p:sp>
        <p:nvSpPr>
          <p:cNvPr id="3" name="Content Placeholder 2"/>
          <p:cNvSpPr>
            <a:spLocks noGrp="1"/>
          </p:cNvSpPr>
          <p:nvPr>
            <p:ph idx="1"/>
          </p:nvPr>
        </p:nvSpPr>
        <p:spPr/>
        <p:txBody>
          <a:bodyPr>
            <a:normAutofit lnSpcReduction="10000"/>
          </a:bodyPr>
          <a:lstStyle/>
          <a:p>
            <a:pPr fontAlgn="base"/>
            <a:r>
              <a:rPr lang="en-US" dirty="0"/>
              <a:t>Static variables are allocated memory once when the object for the class is created for the first time.</a:t>
            </a:r>
          </a:p>
          <a:p>
            <a:pPr fontAlgn="base"/>
            <a:r>
              <a:rPr lang="en-US" dirty="0"/>
              <a:t>Static variables are created outside of methods but inside a class</a:t>
            </a:r>
          </a:p>
          <a:p>
            <a:pPr fontAlgn="base"/>
            <a:r>
              <a:rPr lang="en-US" dirty="0"/>
              <a:t>Static variables can be accessed through a class but not directly with an instance.</a:t>
            </a:r>
          </a:p>
          <a:p>
            <a:pPr fontAlgn="base"/>
            <a:r>
              <a:rPr lang="en-US" dirty="0"/>
              <a:t>Static variables behavior doesn’t change for every object.</a:t>
            </a:r>
          </a:p>
          <a:p>
            <a:endParaRPr lang="en-US" dirty="0"/>
          </a:p>
        </p:txBody>
      </p:sp>
    </p:spTree>
    <p:extLst>
      <p:ext uri="{BB962C8B-B14F-4D97-AF65-F5344CB8AC3E}">
        <p14:creationId xmlns:p14="http://schemas.microsoft.com/office/powerpoint/2010/main" val="127114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00200"/>
            <a:ext cx="9144000" cy="5257800"/>
          </a:xfrm>
        </p:spPr>
      </p:pic>
    </p:spTree>
    <p:extLst>
      <p:ext uri="{BB962C8B-B14F-4D97-AF65-F5344CB8AC3E}">
        <p14:creationId xmlns:p14="http://schemas.microsoft.com/office/powerpoint/2010/main" val="4019684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Counting Objects Scenario</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76400"/>
            <a:ext cx="9067800" cy="5181600"/>
          </a:xfrm>
        </p:spPr>
      </p:pic>
    </p:spTree>
    <p:extLst>
      <p:ext uri="{BB962C8B-B14F-4D97-AF65-F5344CB8AC3E}">
        <p14:creationId xmlns:p14="http://schemas.microsoft.com/office/powerpoint/2010/main" val="1670455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a:t>
            </a:r>
            <a:endParaRPr lang="en-US" b="1" dirty="0"/>
          </a:p>
        </p:txBody>
      </p:sp>
      <p:sp>
        <p:nvSpPr>
          <p:cNvPr id="3" name="Content Placeholder 2"/>
          <p:cNvSpPr>
            <a:spLocks noGrp="1"/>
          </p:cNvSpPr>
          <p:nvPr>
            <p:ph idx="1"/>
          </p:nvPr>
        </p:nvSpPr>
        <p:spPr/>
        <p:txBody>
          <a:bodyPr>
            <a:normAutofit fontScale="62500" lnSpcReduction="20000"/>
          </a:bodyPr>
          <a:lstStyle/>
          <a:p>
            <a:pPr fontAlgn="base"/>
            <a:r>
              <a:rPr lang="en-US" b="1" dirty="0"/>
              <a:t>Memory efficiency</a:t>
            </a:r>
            <a:r>
              <a:rPr lang="en-US" dirty="0"/>
              <a:t>: Since static variables are shared among all instances of a class, they can save memory by avoiding the need to create multiple copies of the same data.</a:t>
            </a:r>
          </a:p>
          <a:p>
            <a:pPr fontAlgn="base"/>
            <a:r>
              <a:rPr lang="en-US" b="1" dirty="0"/>
              <a:t>Shared state:</a:t>
            </a:r>
            <a:r>
              <a:rPr lang="en-US" dirty="0"/>
              <a:t> Static variables can provide a way to maintain shared state across all instances of a class, allowing all instances to access and modify the same data.</a:t>
            </a:r>
          </a:p>
          <a:p>
            <a:pPr fontAlgn="base"/>
            <a:r>
              <a:rPr lang="en-US" b="1" dirty="0"/>
              <a:t>Easy to access:</a:t>
            </a:r>
            <a:r>
              <a:rPr lang="en-US" dirty="0"/>
              <a:t> Static variables can be accessed using the class name itself, without needing an instance of the class. This can make it more convenient to access and modify the data stored in a static variable.</a:t>
            </a:r>
          </a:p>
          <a:p>
            <a:pPr fontAlgn="base"/>
            <a:r>
              <a:rPr lang="en-US" b="1" dirty="0"/>
              <a:t>Initialization</a:t>
            </a:r>
            <a:r>
              <a:rPr lang="en-US" dirty="0"/>
              <a:t>: Static variables can be initialized when the class is defined, making it easy to ensure that the variable has a valid starting value.</a:t>
            </a:r>
          </a:p>
          <a:p>
            <a:pPr fontAlgn="base"/>
            <a:r>
              <a:rPr lang="en-US" b="1" dirty="0"/>
              <a:t>Readability</a:t>
            </a:r>
            <a:r>
              <a:rPr lang="en-US" dirty="0"/>
              <a:t>: Static variables can improve the readability of the code, as they clearly indicate that the data stored in the variable is shared among all instances of the class.</a:t>
            </a:r>
          </a:p>
          <a:p>
            <a:endParaRPr lang="en-US" dirty="0"/>
          </a:p>
        </p:txBody>
      </p:sp>
    </p:spTree>
    <p:extLst>
      <p:ext uri="{BB962C8B-B14F-4D97-AF65-F5344CB8AC3E}">
        <p14:creationId xmlns:p14="http://schemas.microsoft.com/office/powerpoint/2010/main" val="2015596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Task</a:t>
            </a:r>
            <a:endParaRPr lang="en-US" b="1" dirty="0"/>
          </a:p>
        </p:txBody>
      </p:sp>
      <p:sp>
        <p:nvSpPr>
          <p:cNvPr id="3" name="Content Placeholder 2"/>
          <p:cNvSpPr>
            <a:spLocks noGrp="1"/>
          </p:cNvSpPr>
          <p:nvPr>
            <p:ph idx="1"/>
          </p:nvPr>
        </p:nvSpPr>
        <p:spPr/>
        <p:txBody>
          <a:bodyPr/>
          <a:lstStyle/>
          <a:p>
            <a:r>
              <a:rPr lang="en-US" dirty="0" smtClean="0"/>
              <a:t>Show association between apartment in which maximum four students can live in.</a:t>
            </a:r>
            <a:endParaRPr lang="en-US" dirty="0"/>
          </a:p>
        </p:txBody>
      </p:sp>
    </p:spTree>
    <p:extLst>
      <p:ext uri="{BB962C8B-B14F-4D97-AF65-F5344CB8AC3E}">
        <p14:creationId xmlns:p14="http://schemas.microsoft.com/office/powerpoint/2010/main" val="3151751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Association</a:t>
            </a:r>
            <a:endParaRPr lang="en-US" b="1" dirty="0"/>
          </a:p>
        </p:txBody>
      </p:sp>
      <p:sp>
        <p:nvSpPr>
          <p:cNvPr id="3" name="Content Placeholder 2"/>
          <p:cNvSpPr>
            <a:spLocks noGrp="1"/>
          </p:cNvSpPr>
          <p:nvPr>
            <p:ph idx="1"/>
          </p:nvPr>
        </p:nvSpPr>
        <p:spPr/>
        <p:txBody>
          <a:bodyPr>
            <a:normAutofit fontScale="92500"/>
          </a:bodyPr>
          <a:lstStyle/>
          <a:p>
            <a:r>
              <a:rPr lang="en-US" dirty="0"/>
              <a:t>Association is a semantically weak relationship (a semantic dependency) between otherwise unrelated objects. </a:t>
            </a:r>
            <a:endParaRPr lang="en-US" dirty="0" smtClean="0"/>
          </a:p>
          <a:p>
            <a:r>
              <a:rPr lang="en-US" dirty="0" smtClean="0"/>
              <a:t>An object </a:t>
            </a:r>
            <a:r>
              <a:rPr lang="en-US" dirty="0"/>
              <a:t>communicates to another object to use functionality and services provided by that object. </a:t>
            </a:r>
            <a:endParaRPr lang="en-US" dirty="0" smtClean="0"/>
          </a:p>
          <a:p>
            <a:r>
              <a:rPr lang="en-US" dirty="0" smtClean="0"/>
              <a:t>An </a:t>
            </a:r>
            <a:r>
              <a:rPr lang="en-US" dirty="0"/>
              <a:t>association is a “using” relationship between two or more objects in which the objects have their own lifetime and there is no owner.</a:t>
            </a:r>
            <a:endParaRPr lang="en-US" dirty="0"/>
          </a:p>
        </p:txBody>
      </p:sp>
    </p:spTree>
    <p:extLst>
      <p:ext uri="{BB962C8B-B14F-4D97-AF65-F5344CB8AC3E}">
        <p14:creationId xmlns:p14="http://schemas.microsoft.com/office/powerpoint/2010/main" val="197371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idx="1"/>
          </p:nvPr>
        </p:nvSpPr>
        <p:spPr/>
        <p:txBody>
          <a:bodyPr/>
          <a:lstStyle/>
          <a:p>
            <a:r>
              <a:rPr lang="en-US" dirty="0"/>
              <a:t>As an example, imagine the relationship between a doctor and a patient. A doctor can be associated with multiple patients. At the same time, one patient can visit multiple doctors for treatment or consultation. Each of these objects has its own life cycle and there is no “owner” or parent. The objects that are part of the association relationship can be created and destroyed independently.</a:t>
            </a:r>
            <a:endParaRPr lang="en-US" dirty="0"/>
          </a:p>
        </p:txBody>
      </p:sp>
    </p:spTree>
    <p:extLst>
      <p:ext uri="{BB962C8B-B14F-4D97-AF65-F5344CB8AC3E}">
        <p14:creationId xmlns:p14="http://schemas.microsoft.com/office/powerpoint/2010/main" val="4133339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Association</a:t>
            </a:r>
          </a:p>
        </p:txBody>
      </p:sp>
      <p:sp>
        <p:nvSpPr>
          <p:cNvPr id="3" name="Content Placeholder 2"/>
          <p:cNvSpPr>
            <a:spLocks noGrp="1"/>
          </p:cNvSpPr>
          <p:nvPr>
            <p:ph idx="1"/>
          </p:nvPr>
        </p:nvSpPr>
        <p:spPr/>
        <p:txBody>
          <a:bodyPr>
            <a:normAutofit fontScale="92500" lnSpcReduction="10000"/>
          </a:bodyPr>
          <a:lstStyle/>
          <a:p>
            <a:r>
              <a:rPr lang="en-US" dirty="0"/>
              <a:t>In UML an association relationship is represented by a single </a:t>
            </a:r>
            <a:r>
              <a:rPr lang="en-US" dirty="0" smtClean="0"/>
              <a:t>line. </a:t>
            </a:r>
          </a:p>
          <a:p>
            <a:r>
              <a:rPr lang="en-US" dirty="0" smtClean="0"/>
              <a:t>An </a:t>
            </a:r>
            <a:r>
              <a:rPr lang="en-US" dirty="0"/>
              <a:t>association relationship can be represented as one-to-one, one-to-many, or many-to-many (also known as cardinality). </a:t>
            </a:r>
            <a:endParaRPr lang="en-US" dirty="0" smtClean="0"/>
          </a:p>
          <a:p>
            <a:r>
              <a:rPr lang="en-US" dirty="0" smtClean="0"/>
              <a:t>Essentially</a:t>
            </a:r>
            <a:r>
              <a:rPr lang="en-US" dirty="0"/>
              <a:t>, an association relationship between two or more objects denotes a path of communication (also called a link) between them so that one object can send a message to another.</a:t>
            </a:r>
            <a:endParaRPr lang="en-US" dirty="0"/>
          </a:p>
        </p:txBody>
      </p:sp>
    </p:spTree>
    <p:extLst>
      <p:ext uri="{BB962C8B-B14F-4D97-AF65-F5344CB8AC3E}">
        <p14:creationId xmlns:p14="http://schemas.microsoft.com/office/powerpoint/2010/main" val="3752299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UML Representation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524000"/>
            <a:ext cx="8534400" cy="4953000"/>
          </a:xfrm>
        </p:spPr>
      </p:pic>
    </p:spTree>
    <p:extLst>
      <p:ext uri="{BB962C8B-B14F-4D97-AF65-F5344CB8AC3E}">
        <p14:creationId xmlns:p14="http://schemas.microsoft.com/office/powerpoint/2010/main" val="2697193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 in Python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19200"/>
            <a:ext cx="9144000" cy="5638799"/>
          </a:xfrm>
        </p:spPr>
      </p:pic>
    </p:spTree>
    <p:extLst>
      <p:ext uri="{BB962C8B-B14F-4D97-AF65-F5344CB8AC3E}">
        <p14:creationId xmlns:p14="http://schemas.microsoft.com/office/powerpoint/2010/main" val="1656195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in Python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47800"/>
            <a:ext cx="9144000" cy="5410200"/>
          </a:xfrm>
        </p:spPr>
      </p:pic>
    </p:spTree>
    <p:extLst>
      <p:ext uri="{BB962C8B-B14F-4D97-AF65-F5344CB8AC3E}">
        <p14:creationId xmlns:p14="http://schemas.microsoft.com/office/powerpoint/2010/main" val="817029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2286000"/>
            <a:ext cx="7772400" cy="1362075"/>
          </a:xfrm>
        </p:spPr>
        <p:txBody>
          <a:bodyPr/>
          <a:lstStyle/>
          <a:p>
            <a:r>
              <a:rPr lang="en-US" dirty="0" smtClean="0"/>
              <a:t>Class VARIABLES or STATIC VARIABLES</a:t>
            </a:r>
            <a:endParaRPr lang="en-US" dirty="0"/>
          </a:p>
        </p:txBody>
      </p:sp>
    </p:spTree>
    <p:extLst>
      <p:ext uri="{BB962C8B-B14F-4D97-AF65-F5344CB8AC3E}">
        <p14:creationId xmlns:p14="http://schemas.microsoft.com/office/powerpoint/2010/main" val="1667808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Class/Static Variables</a:t>
            </a:r>
            <a:endParaRPr lang="en-US" b="1" dirty="0"/>
          </a:p>
        </p:txBody>
      </p:sp>
      <p:sp>
        <p:nvSpPr>
          <p:cNvPr id="5" name="Content Placeholder 4"/>
          <p:cNvSpPr>
            <a:spLocks noGrp="1"/>
          </p:cNvSpPr>
          <p:nvPr>
            <p:ph idx="1"/>
          </p:nvPr>
        </p:nvSpPr>
        <p:spPr/>
        <p:txBody>
          <a:bodyPr/>
          <a:lstStyle/>
          <a:p>
            <a:r>
              <a:rPr lang="en-US" dirty="0"/>
              <a:t>Static means, that the member is on a class level rather on the instance level</a:t>
            </a:r>
            <a:r>
              <a:rPr lang="en-US" dirty="0" smtClean="0"/>
              <a:t>.</a:t>
            </a:r>
          </a:p>
          <a:p>
            <a:endParaRPr lang="en-US" dirty="0" smtClean="0"/>
          </a:p>
          <a:p>
            <a:r>
              <a:rPr lang="en-US" dirty="0"/>
              <a:t>Static variables exist only on class level and aren't instantiated</a:t>
            </a:r>
            <a:r>
              <a:rPr lang="en-US" dirty="0" smtClean="0"/>
              <a:t>.</a:t>
            </a:r>
          </a:p>
        </p:txBody>
      </p:sp>
    </p:spTree>
    <p:extLst>
      <p:ext uri="{BB962C8B-B14F-4D97-AF65-F5344CB8AC3E}">
        <p14:creationId xmlns:p14="http://schemas.microsoft.com/office/powerpoint/2010/main" val="1369795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457</Words>
  <Application>Microsoft Office PowerPoint</Application>
  <PresentationFormat>On-screen Show (4:3)</PresentationFormat>
  <Paragraphs>46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Association</vt:lpstr>
      <vt:lpstr>Association</vt:lpstr>
      <vt:lpstr>Example</vt:lpstr>
      <vt:lpstr>Association</vt:lpstr>
      <vt:lpstr>UML Representation</vt:lpstr>
      <vt:lpstr>Association in Python</vt:lpstr>
      <vt:lpstr>Association in Python</vt:lpstr>
      <vt:lpstr>Class VARIABLES or STATIC VARIABLES</vt:lpstr>
      <vt:lpstr>Class/Static Variables</vt:lpstr>
      <vt:lpstr>Class/Static Variables</vt:lpstr>
      <vt:lpstr>Example</vt:lpstr>
      <vt:lpstr>Confusion?</vt:lpstr>
      <vt:lpstr>Example</vt:lpstr>
      <vt:lpstr>Class/Static Variables</vt:lpstr>
      <vt:lpstr>Features of Static Variable</vt:lpstr>
      <vt:lpstr>Example</vt:lpstr>
      <vt:lpstr>Counting Objects Scenario</vt:lpstr>
      <vt:lpstr>Advantages</vt:lpstr>
      <vt:lpstr>Class Task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dc:title>
  <dc:creator>My Pc</dc:creator>
  <cp:lastModifiedBy>Windows User</cp:lastModifiedBy>
  <cp:revision>20</cp:revision>
  <dcterms:created xsi:type="dcterms:W3CDTF">2006-08-16T00:00:00Z</dcterms:created>
  <dcterms:modified xsi:type="dcterms:W3CDTF">2023-11-13T20:58:59Z</dcterms:modified>
</cp:coreProperties>
</file>