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Types of Inheritance</a:t>
            </a:r>
            <a:endParaRPr lang="en-US" b="1" dirty="0"/>
          </a:p>
        </p:txBody>
      </p:sp>
    </p:spTree>
    <p:extLst>
      <p:ext uri="{BB962C8B-B14F-4D97-AF65-F5344CB8AC3E}">
        <p14:creationId xmlns:p14="http://schemas.microsoft.com/office/powerpoint/2010/main" val="2351555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Inheritance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0200"/>
            <a:ext cx="9144000" cy="5257800"/>
          </a:xfrm>
        </p:spPr>
      </p:pic>
    </p:spTree>
    <p:extLst>
      <p:ext uri="{BB962C8B-B14F-4D97-AF65-F5344CB8AC3E}">
        <p14:creationId xmlns:p14="http://schemas.microsoft.com/office/powerpoint/2010/main" val="3588326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Inheritance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0200"/>
            <a:ext cx="9144000" cy="5257800"/>
          </a:xfrm>
        </p:spPr>
      </p:pic>
    </p:spTree>
    <p:extLst>
      <p:ext uri="{BB962C8B-B14F-4D97-AF65-F5344CB8AC3E}">
        <p14:creationId xmlns:p14="http://schemas.microsoft.com/office/powerpoint/2010/main" val="238941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Multi-level Inheritance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0200"/>
            <a:ext cx="9144000" cy="5257800"/>
          </a:xfrm>
        </p:spPr>
      </p:pic>
    </p:spTree>
    <p:extLst>
      <p:ext uri="{BB962C8B-B14F-4D97-AF65-F5344CB8AC3E}">
        <p14:creationId xmlns:p14="http://schemas.microsoft.com/office/powerpoint/2010/main" val="336490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Hierarchal Inheritance</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58144"/>
            <a:ext cx="8839200" cy="5199856"/>
          </a:xfrm>
        </p:spPr>
      </p:pic>
    </p:spTree>
    <p:extLst>
      <p:ext uri="{BB962C8B-B14F-4D97-AF65-F5344CB8AC3E}">
        <p14:creationId xmlns:p14="http://schemas.microsoft.com/office/powerpoint/2010/main" val="379425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Hybrid Inheritance</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62930"/>
            <a:ext cx="9143999" cy="4995069"/>
          </a:xfrm>
        </p:spPr>
      </p:pic>
    </p:spTree>
    <p:extLst>
      <p:ext uri="{BB962C8B-B14F-4D97-AF65-F5344CB8AC3E}">
        <p14:creationId xmlns:p14="http://schemas.microsoft.com/office/powerpoint/2010/main" val="147837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Resolution Order (MRO) in Python</a:t>
            </a:r>
            <a:br>
              <a:rPr lang="en-US" b="1" dirty="0"/>
            </a:br>
            <a:endParaRPr lang="en-US" dirty="0"/>
          </a:p>
        </p:txBody>
      </p:sp>
      <p:sp>
        <p:nvSpPr>
          <p:cNvPr id="3" name="Content Placeholder 2"/>
          <p:cNvSpPr>
            <a:spLocks noGrp="1"/>
          </p:cNvSpPr>
          <p:nvPr>
            <p:ph idx="1"/>
          </p:nvPr>
        </p:nvSpPr>
        <p:spPr/>
        <p:txBody>
          <a:bodyPr/>
          <a:lstStyle/>
          <a:p>
            <a:r>
              <a:rPr lang="en-US" dirty="0"/>
              <a:t>If two </a:t>
            </a:r>
            <a:r>
              <a:rPr lang="en-US" dirty="0" smtClean="0"/>
              <a:t>super classes </a:t>
            </a:r>
            <a:r>
              <a:rPr lang="en-US" dirty="0"/>
              <a:t>have the same method name and the derived class calls that method, Python uses the MRO to search for the right method to call.</a:t>
            </a:r>
          </a:p>
        </p:txBody>
      </p:sp>
    </p:spTree>
    <p:extLst>
      <p:ext uri="{BB962C8B-B14F-4D97-AF65-F5344CB8AC3E}">
        <p14:creationId xmlns:p14="http://schemas.microsoft.com/office/powerpoint/2010/main" val="381873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Resolution Order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1200"/>
            <a:ext cx="9144000" cy="4876799"/>
          </a:xfrm>
        </p:spPr>
      </p:pic>
    </p:spTree>
    <p:extLst>
      <p:ext uri="{BB962C8B-B14F-4D97-AF65-F5344CB8AC3E}">
        <p14:creationId xmlns:p14="http://schemas.microsoft.com/office/powerpoint/2010/main" val="3508414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Activity</a:t>
            </a:r>
            <a:endParaRPr lang="en-US" b="1" dirty="0"/>
          </a:p>
        </p:txBody>
      </p:sp>
      <p:sp>
        <p:nvSpPr>
          <p:cNvPr id="3" name="Content Placeholder 2"/>
          <p:cNvSpPr>
            <a:spLocks noGrp="1"/>
          </p:cNvSpPr>
          <p:nvPr>
            <p:ph idx="1"/>
          </p:nvPr>
        </p:nvSpPr>
        <p:spPr/>
        <p:txBody>
          <a:bodyPr/>
          <a:lstStyle/>
          <a:p>
            <a:r>
              <a:rPr lang="en-US" dirty="0" smtClean="0"/>
              <a:t>Write a code on any inheritance example and demonstrate its type. Do not use single inheritance.</a:t>
            </a:r>
            <a:endParaRPr lang="en-US" dirty="0"/>
          </a:p>
        </p:txBody>
      </p:sp>
    </p:spTree>
    <p:extLst>
      <p:ext uri="{BB962C8B-B14F-4D97-AF65-F5344CB8AC3E}">
        <p14:creationId xmlns:p14="http://schemas.microsoft.com/office/powerpoint/2010/main" val="42036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Inheritance Types</a:t>
            </a:r>
            <a:endParaRPr lang="en-US" b="1" dirty="0"/>
          </a:p>
        </p:txBody>
      </p:sp>
      <p:sp>
        <p:nvSpPr>
          <p:cNvPr id="3" name="Content Placeholder 2"/>
          <p:cNvSpPr>
            <a:spLocks noGrp="1"/>
          </p:cNvSpPr>
          <p:nvPr>
            <p:ph idx="1"/>
          </p:nvPr>
        </p:nvSpPr>
        <p:spPr/>
        <p:txBody>
          <a:bodyPr/>
          <a:lstStyle/>
          <a:p>
            <a:pPr marL="0" indent="0">
              <a:buNone/>
            </a:pPr>
            <a:r>
              <a:rPr lang="en-US" dirty="0"/>
              <a:t>Types of Inheritance depend upon the number of child and parent classes involved. There are </a:t>
            </a:r>
            <a:r>
              <a:rPr lang="en-US" dirty="0" smtClean="0"/>
              <a:t>five </a:t>
            </a:r>
            <a:r>
              <a:rPr lang="en-US" dirty="0"/>
              <a:t>types of inheritance in Python</a:t>
            </a:r>
            <a:r>
              <a:rPr lang="en-US" dirty="0" smtClean="0"/>
              <a:t>:</a:t>
            </a:r>
          </a:p>
          <a:p>
            <a:r>
              <a:rPr lang="en-US" dirty="0" smtClean="0"/>
              <a:t>Single Inheritance</a:t>
            </a:r>
          </a:p>
          <a:p>
            <a:r>
              <a:rPr lang="en-US" dirty="0" smtClean="0"/>
              <a:t>Multiple Inheritance</a:t>
            </a:r>
          </a:p>
          <a:p>
            <a:r>
              <a:rPr lang="en-US" dirty="0" smtClean="0"/>
              <a:t>Multilevel Inheritance</a:t>
            </a:r>
          </a:p>
          <a:p>
            <a:r>
              <a:rPr lang="en-US" dirty="0" smtClean="0"/>
              <a:t>Hierarchal Inheritance</a:t>
            </a:r>
          </a:p>
          <a:p>
            <a:r>
              <a:rPr lang="en-US" dirty="0" smtClean="0"/>
              <a:t>Hybrid Inheritance</a:t>
            </a:r>
          </a:p>
          <a:p>
            <a:endParaRPr lang="en-US" dirty="0"/>
          </a:p>
        </p:txBody>
      </p:sp>
    </p:spTree>
    <p:extLst>
      <p:ext uri="{BB962C8B-B14F-4D97-AF65-F5344CB8AC3E}">
        <p14:creationId xmlns:p14="http://schemas.microsoft.com/office/powerpoint/2010/main" val="291701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 Inheritance</a:t>
            </a:r>
            <a:endParaRPr lang="en-US" b="1" dirty="0"/>
          </a:p>
        </p:txBody>
      </p:sp>
      <p:sp>
        <p:nvSpPr>
          <p:cNvPr id="3" name="Content Placeholder 2"/>
          <p:cNvSpPr>
            <a:spLocks noGrp="1"/>
          </p:cNvSpPr>
          <p:nvPr>
            <p:ph idx="1"/>
          </p:nvPr>
        </p:nvSpPr>
        <p:spPr/>
        <p:txBody>
          <a:bodyPr/>
          <a:lstStyle/>
          <a:p>
            <a:pPr marL="0" indent="0">
              <a:buNone/>
            </a:pPr>
            <a:r>
              <a:rPr lang="en-US" dirty="0"/>
              <a:t>Single inheritance enables a derived class to inherit properties from a single parent class, thus enabling code reusability and the addition of new features to existing code</a:t>
            </a:r>
            <a:r>
              <a:rPr lang="en-US" dirty="0" smtClean="0"/>
              <a:t>.</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092" y="3810000"/>
            <a:ext cx="31908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865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Inheritance</a:t>
            </a:r>
            <a:endParaRPr lang="en-US" b="1" dirty="0"/>
          </a:p>
        </p:txBody>
      </p:sp>
      <p:sp>
        <p:nvSpPr>
          <p:cNvPr id="4" name="Content Placeholder 3"/>
          <p:cNvSpPr>
            <a:spLocks noGrp="1"/>
          </p:cNvSpPr>
          <p:nvPr>
            <p:ph idx="1"/>
          </p:nvPr>
        </p:nvSpPr>
        <p:spPr/>
        <p:txBody>
          <a:bodyPr/>
          <a:lstStyle/>
          <a:p>
            <a:r>
              <a:rPr lang="en-US" dirty="0"/>
              <a:t>When a class can be derived from more than one base class this type of inheritance is called multiple inheritances. In multiple inheritances, all the features of the base classes are inherited into the derived class. </a:t>
            </a:r>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267200"/>
            <a:ext cx="3552825" cy="258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952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Multilevel Inheritance</a:t>
            </a:r>
            <a:endParaRPr lang="en-US" b="1" dirty="0"/>
          </a:p>
        </p:txBody>
      </p:sp>
      <p:sp>
        <p:nvSpPr>
          <p:cNvPr id="3" name="Content Placeholder 2"/>
          <p:cNvSpPr>
            <a:spLocks noGrp="1"/>
          </p:cNvSpPr>
          <p:nvPr>
            <p:ph idx="1"/>
          </p:nvPr>
        </p:nvSpPr>
        <p:spPr/>
        <p:txBody>
          <a:bodyPr/>
          <a:lstStyle/>
          <a:p>
            <a:pPr fontAlgn="base"/>
            <a:r>
              <a:rPr lang="en-US" dirty="0"/>
              <a:t>In multilevel inheritance, features of the base class and the derived class are further inherited into the new derived class. This is similar to a relationship representing a child and a grandfather. </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114800"/>
            <a:ext cx="3848100" cy="268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24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t>Hierarchal Inheritance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When more than one derived class are created from a single base this type of inheritance is called hierarchical inheritance. In this program, we have a parent (base) class </a:t>
            </a:r>
            <a:r>
              <a:rPr lang="en-US"/>
              <a:t>and </a:t>
            </a:r>
            <a:r>
              <a:rPr lang="en-US" smtClean="0"/>
              <a:t>three </a:t>
            </a:r>
            <a:r>
              <a:rPr lang="en-US" dirty="0"/>
              <a:t>child (derived) classes</a:t>
            </a:r>
            <a:r>
              <a:rPr lang="en-US" dirty="0" smtClean="0"/>
              <a:t>.</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94464"/>
            <a:ext cx="45529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460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Hybrid Inheritance</a:t>
            </a:r>
            <a:endParaRPr lang="en-US" b="1" dirty="0"/>
          </a:p>
        </p:txBody>
      </p:sp>
      <p:sp>
        <p:nvSpPr>
          <p:cNvPr id="3" name="Content Placeholder 2"/>
          <p:cNvSpPr>
            <a:spLocks noGrp="1"/>
          </p:cNvSpPr>
          <p:nvPr>
            <p:ph idx="1"/>
          </p:nvPr>
        </p:nvSpPr>
        <p:spPr/>
        <p:txBody>
          <a:bodyPr/>
          <a:lstStyle/>
          <a:p>
            <a:r>
              <a:rPr lang="en-US" dirty="0"/>
              <a:t>Inheritance consisting of multiple types of inheritance is called hybrid inheritance</a:t>
            </a:r>
            <a:r>
              <a:rPr lang="en-US" dirty="0" smtClean="0"/>
              <a:t>.</a:t>
            </a:r>
          </a:p>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83552"/>
            <a:ext cx="66865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640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Examples</a:t>
            </a:r>
            <a:endParaRPr lang="en-US" dirty="0"/>
          </a:p>
        </p:txBody>
      </p:sp>
    </p:spTree>
    <p:extLst>
      <p:ext uri="{BB962C8B-B14F-4D97-AF65-F5344CB8AC3E}">
        <p14:creationId xmlns:p14="http://schemas.microsoft.com/office/powerpoint/2010/main" val="422956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Single Inheritance</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00200"/>
            <a:ext cx="8991600" cy="5257800"/>
          </a:xfrm>
        </p:spPr>
      </p:pic>
    </p:spTree>
    <p:extLst>
      <p:ext uri="{BB962C8B-B14F-4D97-AF65-F5344CB8AC3E}">
        <p14:creationId xmlns:p14="http://schemas.microsoft.com/office/powerpoint/2010/main" val="2906932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279</Words>
  <Application>Microsoft Office PowerPoint</Application>
  <PresentationFormat>On-screen Show (4:3)</PresentationFormat>
  <Paragraphs>30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Types of Inheritance</vt:lpstr>
      <vt:lpstr>Inheritance Types</vt:lpstr>
      <vt:lpstr>Single Inheritance</vt:lpstr>
      <vt:lpstr>Multiple Inheritance</vt:lpstr>
      <vt:lpstr>Multilevel Inheritance</vt:lpstr>
      <vt:lpstr>Hierarchal Inheritance  </vt:lpstr>
      <vt:lpstr>Hybrid Inheritance</vt:lpstr>
      <vt:lpstr>Python Examples</vt:lpstr>
      <vt:lpstr>Single Inheritance</vt:lpstr>
      <vt:lpstr>Multiple Inheritance</vt:lpstr>
      <vt:lpstr>Multiple Inheritance</vt:lpstr>
      <vt:lpstr>Multi-level Inheritance</vt:lpstr>
      <vt:lpstr>Hierarchal Inheritance </vt:lpstr>
      <vt:lpstr>Hybrid Inheritance</vt:lpstr>
      <vt:lpstr>Method Resolution Order (MRO) in Python </vt:lpstr>
      <vt:lpstr>Method Resolution Order</vt:lpstr>
      <vt:lpstr>Class Activity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Inheritance</dc:title>
  <dc:creator>My Pc</dc:creator>
  <cp:lastModifiedBy>Windows User</cp:lastModifiedBy>
  <cp:revision>19</cp:revision>
  <dcterms:created xsi:type="dcterms:W3CDTF">2006-08-16T00:00:00Z</dcterms:created>
  <dcterms:modified xsi:type="dcterms:W3CDTF">2023-12-01T05:49:43Z</dcterms:modified>
</cp:coreProperties>
</file>