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57"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29A017-EEDA-40A9-B4DA-79BB29442EF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192677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A017-EEDA-40A9-B4DA-79BB29442EF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73016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A017-EEDA-40A9-B4DA-79BB29442EF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216121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9A017-EEDA-40A9-B4DA-79BB29442EF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342387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29A017-EEDA-40A9-B4DA-79BB29442EF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145610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29A017-EEDA-40A9-B4DA-79BB29442EF0}"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218934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29A017-EEDA-40A9-B4DA-79BB29442EF0}"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4270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29A017-EEDA-40A9-B4DA-79BB29442EF0}"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310974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9A017-EEDA-40A9-B4DA-79BB29442EF0}"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47807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29A017-EEDA-40A9-B4DA-79BB29442EF0}"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110130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29A017-EEDA-40A9-B4DA-79BB29442EF0}"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93E1BC-F126-43EE-AC1A-E9D155CDE1A4}" type="slidenum">
              <a:rPr lang="en-US" smtClean="0"/>
              <a:t>‹#›</a:t>
            </a:fld>
            <a:endParaRPr lang="en-US"/>
          </a:p>
        </p:txBody>
      </p:sp>
    </p:spTree>
    <p:extLst>
      <p:ext uri="{BB962C8B-B14F-4D97-AF65-F5344CB8AC3E}">
        <p14:creationId xmlns:p14="http://schemas.microsoft.com/office/powerpoint/2010/main" val="6303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9A017-EEDA-40A9-B4DA-79BB29442EF0}" type="datetimeFigureOut">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E1BC-F126-43EE-AC1A-E9D155CDE1A4}" type="slidenum">
              <a:rPr lang="en-US" smtClean="0"/>
              <a:t>‹#›</a:t>
            </a:fld>
            <a:endParaRPr lang="en-US"/>
          </a:p>
        </p:txBody>
      </p:sp>
    </p:spTree>
    <p:extLst>
      <p:ext uri="{BB962C8B-B14F-4D97-AF65-F5344CB8AC3E}">
        <p14:creationId xmlns:p14="http://schemas.microsoft.com/office/powerpoint/2010/main" val="3510242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Polymorphism</a:t>
            </a:r>
            <a:endParaRPr lang="en-US" b="1" dirty="0"/>
          </a:p>
        </p:txBody>
      </p:sp>
    </p:spTree>
    <p:extLst>
      <p:ext uri="{BB962C8B-B14F-4D97-AF65-F5344CB8AC3E}">
        <p14:creationId xmlns:p14="http://schemas.microsoft.com/office/powerpoint/2010/main" val="3206253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202873"/>
            <a:ext cx="8582891" cy="3962400"/>
          </a:xfrm>
        </p:spPr>
      </p:pic>
    </p:spTree>
    <p:extLst>
      <p:ext uri="{BB962C8B-B14F-4D97-AF65-F5344CB8AC3E}">
        <p14:creationId xmlns:p14="http://schemas.microsoft.com/office/powerpoint/2010/main" val="379198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 and Inheritance</a:t>
            </a:r>
            <a:br>
              <a:rPr lang="en-US" b="1" dirty="0"/>
            </a:br>
            <a:endParaRPr lang="en-US" dirty="0"/>
          </a:p>
        </p:txBody>
      </p:sp>
      <p:sp>
        <p:nvSpPr>
          <p:cNvPr id="3" name="Content Placeholder 2"/>
          <p:cNvSpPr>
            <a:spLocks noGrp="1"/>
          </p:cNvSpPr>
          <p:nvPr>
            <p:ph idx="1"/>
          </p:nvPr>
        </p:nvSpPr>
        <p:spPr/>
        <p:txBody>
          <a:bodyPr/>
          <a:lstStyle/>
          <a:p>
            <a:pPr marL="0" indent="0" algn="just">
              <a:buNone/>
            </a:pPr>
            <a:r>
              <a:rPr lang="en-US" dirty="0"/>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 This is particularly useful in cases where the method inherited from the parent class doesn’t quite fit the child class. In such cases, we re-implement the method in the child class. </a:t>
            </a:r>
            <a:r>
              <a:rPr lang="en-US" b="1" dirty="0">
                <a:solidFill>
                  <a:srgbClr val="FF0000"/>
                </a:solidFill>
              </a:rPr>
              <a:t>This process of re-implementing a method in the child class is known as Method Overriding.  </a:t>
            </a:r>
          </a:p>
        </p:txBody>
      </p:sp>
    </p:spTree>
    <p:extLst>
      <p:ext uri="{BB962C8B-B14F-4D97-AF65-F5344CB8AC3E}">
        <p14:creationId xmlns:p14="http://schemas.microsoft.com/office/powerpoint/2010/main" val="381054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 and Inheritance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9220199" cy="5032375"/>
          </a:xfrm>
        </p:spPr>
      </p:pic>
    </p:spTree>
    <p:extLst>
      <p:ext uri="{BB962C8B-B14F-4D97-AF65-F5344CB8AC3E}">
        <p14:creationId xmlns:p14="http://schemas.microsoft.com/office/powerpoint/2010/main" val="284124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a:t>
            </a:r>
            <a:r>
              <a:rPr lang="en-US" b="1" dirty="0" smtClean="0"/>
              <a:t>utput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7345"/>
            <a:ext cx="7904018" cy="3851563"/>
          </a:xfrm>
        </p:spPr>
      </p:pic>
    </p:spTree>
    <p:extLst>
      <p:ext uri="{BB962C8B-B14F-4D97-AF65-F5344CB8AC3E}">
        <p14:creationId xmlns:p14="http://schemas.microsoft.com/office/powerpoint/2010/main" val="183104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 and Inheritance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9309"/>
            <a:ext cx="10619509" cy="5458691"/>
          </a:xfrm>
        </p:spPr>
      </p:pic>
    </p:spTree>
    <p:extLst>
      <p:ext uri="{BB962C8B-B14F-4D97-AF65-F5344CB8AC3E}">
        <p14:creationId xmlns:p14="http://schemas.microsoft.com/office/powerpoint/2010/main" val="254389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&amp; other programming languages</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t>Method Overloading</a:t>
            </a:r>
            <a:r>
              <a:rPr lang="en-US" dirty="0"/>
              <a:t>, a way to create multiple methods with the same name but different arguments, is not possible in Python</a:t>
            </a:r>
            <a:r>
              <a:rPr lang="en-US" dirty="0" smtClean="0"/>
              <a:t>.</a:t>
            </a:r>
          </a:p>
          <a:p>
            <a:pPr>
              <a:buFont typeface="Wingdings" panose="05000000000000000000" pitchFamily="2" charset="2"/>
              <a:buChar char="Ø"/>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95" y="2826327"/>
            <a:ext cx="4933714" cy="3350636"/>
          </a:xfrm>
          <a:prstGeom prst="rect">
            <a:avLst/>
          </a:prstGeom>
        </p:spPr>
      </p:pic>
    </p:spTree>
    <p:extLst>
      <p:ext uri="{BB962C8B-B14F-4D97-AF65-F5344CB8AC3E}">
        <p14:creationId xmlns:p14="http://schemas.microsoft.com/office/powerpoint/2010/main" val="399870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&amp; other programming languages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Method Overloading</a:t>
            </a:r>
            <a:r>
              <a:rPr lang="en-US" dirty="0"/>
              <a:t>, a way to create multiple methods with the same name but different arguments, is not possible in Python</a:t>
            </a:r>
            <a:r>
              <a:rPr lang="en-US" dirty="0" smtClean="0"/>
              <a:t>.</a:t>
            </a:r>
          </a:p>
          <a:p>
            <a:pPr>
              <a:buFont typeface="Wingdings" panose="05000000000000000000" pitchFamily="2" charset="2"/>
              <a:buChar char="Ø"/>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95" y="2826327"/>
            <a:ext cx="4933714" cy="3350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655" y="3505925"/>
            <a:ext cx="5563376" cy="990738"/>
          </a:xfrm>
          <a:prstGeom prst="rect">
            <a:avLst/>
          </a:prstGeom>
        </p:spPr>
      </p:pic>
      <p:cxnSp>
        <p:nvCxnSpPr>
          <p:cNvPr id="7" name="Straight Arrow Connector 6"/>
          <p:cNvCxnSpPr/>
          <p:nvPr/>
        </p:nvCxnSpPr>
        <p:spPr>
          <a:xfrm flipV="1">
            <a:off x="6170704" y="4655127"/>
            <a:ext cx="1823369" cy="8589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2259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&amp; other programming languages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Method Overloading</a:t>
            </a:r>
            <a:r>
              <a:rPr lang="en-US" dirty="0"/>
              <a:t>, a way to create multiple methods with the same name but different arguments, is not possible in Python</a:t>
            </a:r>
            <a:r>
              <a:rPr lang="en-US" dirty="0" smtClean="0"/>
              <a:t>.</a:t>
            </a:r>
          </a:p>
          <a:p>
            <a:pPr>
              <a:buFont typeface="Wingdings" panose="05000000000000000000" pitchFamily="2" charset="2"/>
              <a:buChar char="Ø"/>
            </a:pPr>
            <a:endParaRPr lang="en-US" dirty="0" smtClean="0"/>
          </a:p>
        </p:txBody>
      </p:sp>
      <p:cxnSp>
        <p:nvCxnSpPr>
          <p:cNvPr id="7" name="Straight Arrow Connector 6"/>
          <p:cNvCxnSpPr/>
          <p:nvPr/>
        </p:nvCxnSpPr>
        <p:spPr>
          <a:xfrm flipV="1">
            <a:off x="4896086" y="4862946"/>
            <a:ext cx="1823369" cy="8589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4881"/>
            <a:ext cx="3609109" cy="42194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317" y="3048840"/>
            <a:ext cx="1650474" cy="2424546"/>
          </a:xfrm>
          <a:prstGeom prst="rect">
            <a:avLst/>
          </a:prstGeom>
        </p:spPr>
      </p:pic>
    </p:spTree>
    <p:extLst>
      <p:ext uri="{BB962C8B-B14F-4D97-AF65-F5344CB8AC3E}">
        <p14:creationId xmlns:p14="http://schemas.microsoft.com/office/powerpoint/2010/main" val="283050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1141" y="1825625"/>
            <a:ext cx="3729718" cy="4351338"/>
          </a:xfrm>
        </p:spPr>
      </p:pic>
      <p:sp>
        <p:nvSpPr>
          <p:cNvPr id="5" name="TextBox 4"/>
          <p:cNvSpPr txBox="1"/>
          <p:nvPr/>
        </p:nvSpPr>
        <p:spPr>
          <a:xfrm>
            <a:off x="7668491" y="1825625"/>
            <a:ext cx="3685309" cy="954107"/>
          </a:xfrm>
          <a:prstGeom prst="rect">
            <a:avLst/>
          </a:prstGeom>
          <a:noFill/>
        </p:spPr>
        <p:txBody>
          <a:bodyPr wrap="square" rtlCol="0">
            <a:spAutoFit/>
          </a:bodyPr>
          <a:lstStyle/>
          <a:p>
            <a:r>
              <a:rPr lang="en-US" sz="2800" b="1" dirty="0" smtClean="0"/>
              <a:t>In Bus behave like a passenger</a:t>
            </a:r>
            <a:endParaRPr lang="en-US" sz="2800" b="1" dirty="0"/>
          </a:p>
        </p:txBody>
      </p:sp>
      <p:sp>
        <p:nvSpPr>
          <p:cNvPr id="6" name="TextBox 5"/>
          <p:cNvSpPr txBox="1"/>
          <p:nvPr/>
        </p:nvSpPr>
        <p:spPr>
          <a:xfrm>
            <a:off x="7668491" y="4001294"/>
            <a:ext cx="3685309" cy="954107"/>
          </a:xfrm>
          <a:prstGeom prst="rect">
            <a:avLst/>
          </a:prstGeom>
          <a:noFill/>
        </p:spPr>
        <p:txBody>
          <a:bodyPr wrap="square" rtlCol="0">
            <a:spAutoFit/>
          </a:bodyPr>
          <a:lstStyle/>
          <a:p>
            <a:r>
              <a:rPr lang="en-US" sz="2800" b="1" dirty="0" smtClean="0"/>
              <a:t>In Shopping mall behave like a customer</a:t>
            </a:r>
            <a:endParaRPr lang="en-US" sz="2800" b="1" dirty="0"/>
          </a:p>
        </p:txBody>
      </p:sp>
      <p:sp>
        <p:nvSpPr>
          <p:cNvPr id="7" name="TextBox 6"/>
          <p:cNvSpPr txBox="1"/>
          <p:nvPr/>
        </p:nvSpPr>
        <p:spPr>
          <a:xfrm>
            <a:off x="1517073" y="4001293"/>
            <a:ext cx="3685309" cy="954107"/>
          </a:xfrm>
          <a:prstGeom prst="rect">
            <a:avLst/>
          </a:prstGeom>
          <a:noFill/>
        </p:spPr>
        <p:txBody>
          <a:bodyPr wrap="square" rtlCol="0">
            <a:spAutoFit/>
          </a:bodyPr>
          <a:lstStyle/>
          <a:p>
            <a:r>
              <a:rPr lang="en-US" sz="2800" b="1" dirty="0" smtClean="0"/>
              <a:t>In home behave like a son</a:t>
            </a:r>
            <a:endParaRPr lang="en-US" sz="2800" b="1" dirty="0"/>
          </a:p>
        </p:txBody>
      </p:sp>
      <p:sp>
        <p:nvSpPr>
          <p:cNvPr id="8" name="TextBox 7"/>
          <p:cNvSpPr txBox="1"/>
          <p:nvPr/>
        </p:nvSpPr>
        <p:spPr>
          <a:xfrm>
            <a:off x="1267691" y="1690688"/>
            <a:ext cx="3685309" cy="954107"/>
          </a:xfrm>
          <a:prstGeom prst="rect">
            <a:avLst/>
          </a:prstGeom>
          <a:noFill/>
        </p:spPr>
        <p:txBody>
          <a:bodyPr wrap="square" rtlCol="0">
            <a:spAutoFit/>
          </a:bodyPr>
          <a:lstStyle/>
          <a:p>
            <a:r>
              <a:rPr lang="en-US" sz="2800" b="1" dirty="0" smtClean="0"/>
              <a:t>In school behave like a student</a:t>
            </a:r>
            <a:endParaRPr lang="en-US" sz="2800" b="1" dirty="0"/>
          </a:p>
        </p:txBody>
      </p:sp>
    </p:spTree>
    <p:extLst>
      <p:ext uri="{BB962C8B-B14F-4D97-AF65-F5344CB8AC3E}">
        <p14:creationId xmlns:p14="http://schemas.microsoft.com/office/powerpoint/2010/main" val="172247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Real-life examples of Polymorphism</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 Water is a liquid at normal temperature, but it can be changed to solid when it frozen, or same water changes to a gas when it is heated at its boiling point</a:t>
            </a:r>
            <a:r>
              <a:rPr lang="en-US" dirty="0" smtClean="0"/>
              <a:t>.</a:t>
            </a:r>
          </a:p>
          <a:p>
            <a:pPr algn="just">
              <a:buFont typeface="Wingdings" panose="05000000000000000000" pitchFamily="2" charset="2"/>
              <a:buChar char="Ø"/>
            </a:pPr>
            <a:r>
              <a:rPr lang="en-US" dirty="0"/>
              <a:t>The person can be causal with his friends, professional with his colleagues and seniors</a:t>
            </a:r>
            <a:r>
              <a:rPr lang="en-US" dirty="0" smtClean="0"/>
              <a:t>.</a:t>
            </a:r>
          </a:p>
          <a:p>
            <a:pPr algn="just">
              <a:buFont typeface="Wingdings" panose="05000000000000000000" pitchFamily="2" charset="2"/>
              <a:buChar char="Ø"/>
            </a:pPr>
            <a:r>
              <a:rPr lang="en-US" dirty="0"/>
              <a:t>The smartphone can act as phone, camera, music player and what not, taking different forms and hence polymorphism</a:t>
            </a:r>
            <a:endParaRPr lang="en-US" dirty="0"/>
          </a:p>
        </p:txBody>
      </p:sp>
    </p:spTree>
    <p:extLst>
      <p:ext uri="{BB962C8B-B14F-4D97-AF65-F5344CB8AC3E}">
        <p14:creationId xmlns:p14="http://schemas.microsoft.com/office/powerpoint/2010/main" val="291878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Polymorphism is taken from the Greek words Poly (many) and morphism (forms</a:t>
            </a:r>
            <a:r>
              <a:rPr lang="en-US" dirty="0" smtClean="0"/>
              <a:t>). </a:t>
            </a:r>
          </a:p>
          <a:p>
            <a:pPr algn="just">
              <a:buFont typeface="Wingdings" panose="05000000000000000000" pitchFamily="2" charset="2"/>
              <a:buChar char="Ø"/>
            </a:pPr>
            <a:endParaRPr lang="en-US" dirty="0" smtClean="0"/>
          </a:p>
          <a:p>
            <a:pPr algn="just">
              <a:buFont typeface="Wingdings" panose="05000000000000000000" pitchFamily="2" charset="2"/>
              <a:buChar char="Ø"/>
            </a:pPr>
            <a:r>
              <a:rPr lang="en-US" dirty="0"/>
              <a:t>The literal meaning of polymorphism is the condition of occurrence in different forms</a:t>
            </a:r>
            <a:r>
              <a:rPr lang="en-US" dirty="0" smtClean="0"/>
              <a:t>.</a:t>
            </a:r>
          </a:p>
          <a:p>
            <a:pPr algn="just">
              <a:buFont typeface="Wingdings" panose="05000000000000000000" pitchFamily="2" charset="2"/>
              <a:buChar char="Ø"/>
            </a:pPr>
            <a:endParaRPr lang="en-US" dirty="0" smtClean="0"/>
          </a:p>
          <a:p>
            <a:pPr algn="just">
              <a:buFont typeface="Wingdings" panose="05000000000000000000" pitchFamily="2" charset="2"/>
              <a:buChar char="Ø"/>
            </a:pPr>
            <a:r>
              <a:rPr lang="en-US" dirty="0"/>
              <a:t>It refers to the use of a single type entity (method, operator or object) to represent different types in different scenarios.</a:t>
            </a:r>
            <a:endParaRPr lang="en-US" dirty="0" smtClean="0"/>
          </a:p>
        </p:txBody>
      </p:sp>
    </p:spTree>
    <p:extLst>
      <p:ext uri="{BB962C8B-B14F-4D97-AF65-F5344CB8AC3E}">
        <p14:creationId xmlns:p14="http://schemas.microsoft.com/office/powerpoint/2010/main" val="188315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 with ‘+’ operator</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5028767"/>
          </a:xfrm>
        </p:spPr>
      </p:pic>
    </p:spTree>
    <p:extLst>
      <p:ext uri="{BB962C8B-B14F-4D97-AF65-F5344CB8AC3E}">
        <p14:creationId xmlns:p14="http://schemas.microsoft.com/office/powerpoint/2010/main" val="100780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t>
            </a:r>
            <a:r>
              <a:rPr lang="en-US" b="1" dirty="0" smtClean="0"/>
              <a:t>nbuilt </a:t>
            </a:r>
            <a:r>
              <a:rPr lang="en-US" b="1" dirty="0"/>
              <a:t>polymorphic </a:t>
            </a:r>
            <a:r>
              <a:rPr lang="en-US" b="1" dirty="0" smtClean="0"/>
              <a:t>functions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9418"/>
            <a:ext cx="10515600" cy="5278582"/>
          </a:xfrm>
        </p:spPr>
      </p:pic>
    </p:spTree>
    <p:extLst>
      <p:ext uri="{BB962C8B-B14F-4D97-AF65-F5344CB8AC3E}">
        <p14:creationId xmlns:p14="http://schemas.microsoft.com/office/powerpoint/2010/main" val="69248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 with class methods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1600"/>
            <a:ext cx="11353800" cy="5486400"/>
          </a:xfrm>
        </p:spPr>
      </p:pic>
    </p:spTree>
    <p:extLst>
      <p:ext uri="{BB962C8B-B14F-4D97-AF65-F5344CB8AC3E}">
        <p14:creationId xmlns:p14="http://schemas.microsoft.com/office/powerpoint/2010/main" val="427352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7345"/>
            <a:ext cx="10515600" cy="4516582"/>
          </a:xfrm>
        </p:spPr>
      </p:pic>
    </p:spTree>
    <p:extLst>
      <p:ext uri="{BB962C8B-B14F-4D97-AF65-F5344CB8AC3E}">
        <p14:creationId xmlns:p14="http://schemas.microsoft.com/office/powerpoint/2010/main" val="282365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 with class methods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1229108" cy="5032375"/>
          </a:xfrm>
        </p:spPr>
      </p:pic>
    </p:spTree>
    <p:extLst>
      <p:ext uri="{BB962C8B-B14F-4D97-AF65-F5344CB8AC3E}">
        <p14:creationId xmlns:p14="http://schemas.microsoft.com/office/powerpoint/2010/main" val="2432792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306</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Polymorphism</vt:lpstr>
      <vt:lpstr>Polymorphism</vt:lpstr>
      <vt:lpstr>Real-life examples of Polymorphism</vt:lpstr>
      <vt:lpstr>Polymorphism</vt:lpstr>
      <vt:lpstr>Polymorphism with ‘+’ operator</vt:lpstr>
      <vt:lpstr>Inbuilt polymorphic functions</vt:lpstr>
      <vt:lpstr>Polymorphism with class methods</vt:lpstr>
      <vt:lpstr>Output</vt:lpstr>
      <vt:lpstr>Polymorphism with class methods</vt:lpstr>
      <vt:lpstr>Output</vt:lpstr>
      <vt:lpstr>Polymorphism and Inheritance </vt:lpstr>
      <vt:lpstr>Polymorphism and Inheritance</vt:lpstr>
      <vt:lpstr>Output</vt:lpstr>
      <vt:lpstr>Polymorphism and Inheritance</vt:lpstr>
      <vt:lpstr>Python &amp; other programming languages</vt:lpstr>
      <vt:lpstr>Python &amp; other programming languages</vt:lpstr>
      <vt:lpstr>Python &amp; other programming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Lecturer</dc:creator>
  <cp:lastModifiedBy>Lecturer</cp:lastModifiedBy>
  <cp:revision>20</cp:revision>
  <dcterms:created xsi:type="dcterms:W3CDTF">2023-12-12T05:11:05Z</dcterms:created>
  <dcterms:modified xsi:type="dcterms:W3CDTF">2023-12-12T08:17:49Z</dcterms:modified>
</cp:coreProperties>
</file>