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DDEF-4E8F-4501-A336-9CECB380DEB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D1D-C44D-457F-BC7A-792EE0F3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6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DDEF-4E8F-4501-A336-9CECB380DEB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D1D-C44D-457F-BC7A-792EE0F3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5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DDEF-4E8F-4501-A336-9CECB380DEB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D1D-C44D-457F-BC7A-792EE0F3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0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DDEF-4E8F-4501-A336-9CECB380DEB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D1D-C44D-457F-BC7A-792EE0F3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2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DDEF-4E8F-4501-A336-9CECB380DEB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D1D-C44D-457F-BC7A-792EE0F3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3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DDEF-4E8F-4501-A336-9CECB380DEB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D1D-C44D-457F-BC7A-792EE0F3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3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DDEF-4E8F-4501-A336-9CECB380DEB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D1D-C44D-457F-BC7A-792EE0F3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6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DDEF-4E8F-4501-A336-9CECB380DEB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D1D-C44D-457F-BC7A-792EE0F3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1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DDEF-4E8F-4501-A336-9CECB380DEB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D1D-C44D-457F-BC7A-792EE0F3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9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DDEF-4E8F-4501-A336-9CECB380DEB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D1D-C44D-457F-BC7A-792EE0F3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DDEF-4E8F-4501-A336-9CECB380DEB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D1D-C44D-457F-BC7A-792EE0F3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6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DDEF-4E8F-4501-A336-9CECB380DEB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BD1D-C44D-457F-BC7A-792EE0F3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Abstract &amp; Concrete 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6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An abstract class can be considered a blueprint for other classes.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A class is called an Abstract class if it contains one or more abstract methods.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An abstract method is a method that is declared, but contains no implementation. 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It allows you to create a set of methods that must be created within any child classes built from the abstract class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Abstract classes may not be instantiated, and its abstract methods must be implemented by its subclasses.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1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of Abstract 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use an abstract class while we are designing large functional units or when we want to provide a common interface for different implementations of a component. </a:t>
            </a:r>
            <a:endParaRPr lang="en-US" dirty="0" smtClean="0"/>
          </a:p>
          <a:p>
            <a:pPr algn="just"/>
            <a:r>
              <a:rPr lang="en-US" dirty="0"/>
              <a:t> </a:t>
            </a:r>
            <a:r>
              <a:rPr lang="en-US" dirty="0" smtClean="0"/>
              <a:t>Useful for common</a:t>
            </a:r>
            <a:r>
              <a:rPr lang="en-US" dirty="0"/>
              <a:t> </a:t>
            </a:r>
            <a:r>
              <a:rPr lang="en-US" b="1" dirty="0"/>
              <a:t>Application Program Interface(API)</a:t>
            </a:r>
            <a:r>
              <a:rPr lang="en-US" dirty="0"/>
              <a:t> for a set of subclasses. This capability is especially useful in situations where a third party is going to provide implementations, such as with plugins, but can also help you when working in a large team or with a large code base where keeping all classes in your mind is difficult or not possible. </a:t>
            </a:r>
          </a:p>
        </p:txBody>
      </p:sp>
    </p:spTree>
    <p:extLst>
      <p:ext uri="{BB962C8B-B14F-4D97-AF65-F5344CB8AC3E}">
        <p14:creationId xmlns:p14="http://schemas.microsoft.com/office/powerpoint/2010/main" val="352290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 Class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316630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</a:t>
            </a:r>
            <a:r>
              <a:rPr lang="en-US" b="1" dirty="0" smtClean="0"/>
              <a:t>utput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87982" cy="2881312"/>
          </a:xfrm>
        </p:spPr>
      </p:pic>
    </p:spTree>
    <p:extLst>
      <p:ext uri="{BB962C8B-B14F-4D97-AF65-F5344CB8AC3E}">
        <p14:creationId xmlns:p14="http://schemas.microsoft.com/office/powerpoint/2010/main" val="412382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1353800" cy="5167312"/>
          </a:xfrm>
        </p:spPr>
      </p:pic>
    </p:spTree>
    <p:extLst>
      <p:ext uri="{BB962C8B-B14F-4D97-AF65-F5344CB8AC3E}">
        <p14:creationId xmlns:p14="http://schemas.microsoft.com/office/powerpoint/2010/main" val="265097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</a:t>
            </a:r>
            <a:r>
              <a:rPr lang="en-US" b="1" dirty="0" smtClean="0"/>
              <a:t>utput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356273" cy="4225203"/>
          </a:xfrm>
        </p:spPr>
      </p:pic>
    </p:spTree>
    <p:extLst>
      <p:ext uri="{BB962C8B-B14F-4D97-AF65-F5344CB8AC3E}">
        <p14:creationId xmlns:p14="http://schemas.microsoft.com/office/powerpoint/2010/main" val="335646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Concrete 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Concrete classes contain only concrete (normal) methods whereas abstract classes may contain both concrete methods and abstract methods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3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Abstract &amp; Concrete Classes</vt:lpstr>
      <vt:lpstr>Abstract Class</vt:lpstr>
      <vt:lpstr>Use of Abstract Classes</vt:lpstr>
      <vt:lpstr>Abstract Class</vt:lpstr>
      <vt:lpstr>Output</vt:lpstr>
      <vt:lpstr>Abstract Class</vt:lpstr>
      <vt:lpstr>Output</vt:lpstr>
      <vt:lpstr>Concrete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&amp; Concrete Classes</dc:title>
  <dc:creator>Lecturer</dc:creator>
  <cp:lastModifiedBy>Lecturer</cp:lastModifiedBy>
  <cp:revision>8</cp:revision>
  <dcterms:created xsi:type="dcterms:W3CDTF">2023-12-12T08:11:55Z</dcterms:created>
  <dcterms:modified xsi:type="dcterms:W3CDTF">2023-12-12T09:22:07Z</dcterms:modified>
</cp:coreProperties>
</file>