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420955-1E59-4C43-A499-EC4C3C7F3DF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11A87756-FFA0-4C0A-9EE8-0F829B138C40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9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06C6AC2-872B-4813-80D9-12D38D80EEE5}" type="datetimeFigureOut">
              <a:rPr lang="ar-SA" smtClean="0"/>
              <a:t>28/08/43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2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28/08/43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4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28/08/43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23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28/08/43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44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6C6AC2-872B-4813-80D9-12D38D80EEE5}" type="datetimeFigureOut">
              <a:rPr lang="ar-SA" smtClean="0"/>
              <a:t>28/08/43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02924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28/08/43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946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28/08/43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5642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28/08/43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029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6AC2-872B-4813-80D9-12D38D80EEE5}" type="datetimeFigureOut">
              <a:rPr lang="ar-SA" smtClean="0"/>
              <a:t>28/08/43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276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06C6AC2-872B-4813-80D9-12D38D80EEE5}" type="datetimeFigureOut">
              <a:rPr lang="ar-SA" smtClean="0"/>
              <a:t>28/08/43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923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06C6AC2-872B-4813-80D9-12D38D80EEE5}" type="datetimeFigureOut">
              <a:rPr lang="ar-SA" smtClean="0"/>
              <a:t>28/08/43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4483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06C6AC2-872B-4813-80D9-12D38D80EEE5}" type="datetimeFigureOut">
              <a:rPr lang="ar-SA" smtClean="0"/>
              <a:t>28/08/43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423316-56FA-4CDE-944E-1F06EDFEE5CE}" type="slidenum">
              <a:rPr lang="ar-SA" smtClean="0"/>
              <a:t>‹#›</a:t>
            </a:fld>
            <a:endParaRPr lang="ar-S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0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Trucks app 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model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6635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Market Strategy: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What our service</a:t>
            </a:r>
          </a:p>
          <a:p>
            <a:pPr algn="l" rtl="0"/>
            <a:r>
              <a:rPr lang="en-US" sz="2400" dirty="0"/>
              <a:t>Our work process</a:t>
            </a:r>
          </a:p>
          <a:p>
            <a:pPr algn="l" rtl="0"/>
            <a:r>
              <a:rPr lang="en-US" sz="2400" dirty="0"/>
              <a:t>App price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81267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dirty="0"/>
              <a:t>Organization Development and Structure and Management Team: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/>
            <a:r>
              <a:rPr lang="en-US" sz="2400" dirty="0"/>
              <a:t>Manager</a:t>
            </a:r>
          </a:p>
          <a:p>
            <a:pPr algn="l" rtl="0" fontAlgn="base"/>
            <a:r>
              <a:rPr lang="en-US" sz="2400" dirty="0"/>
              <a:t>Marketing</a:t>
            </a:r>
          </a:p>
          <a:p>
            <a:pPr algn="l" rtl="0" fontAlgn="base"/>
            <a:r>
              <a:rPr lang="en-US" sz="2400" dirty="0"/>
              <a:t>Information Technology</a:t>
            </a:r>
          </a:p>
          <a:p>
            <a:pPr algn="l" rtl="0" fontAlgn="base"/>
            <a:r>
              <a:rPr lang="en-US" sz="2400" dirty="0"/>
              <a:t>Finance</a:t>
            </a:r>
          </a:p>
          <a:p>
            <a:pPr algn="l" rtl="0" fontAlgn="base"/>
            <a:r>
              <a:rPr lang="en-US" sz="2400" dirty="0"/>
              <a:t>Operation</a:t>
            </a:r>
          </a:p>
          <a:p>
            <a:pPr algn="l" rtl="0" fontAlgn="base"/>
            <a:r>
              <a:rPr lang="en-US" sz="2400" dirty="0"/>
              <a:t>Human Resource</a:t>
            </a:r>
          </a:p>
          <a:p>
            <a:pPr algn="l" rtl="0"/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401896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DEPECTION of application:</a:t>
            </a:r>
            <a:endParaRPr lang="ar-SA" dirty="0"/>
          </a:p>
        </p:txBody>
      </p:sp>
      <p:pic>
        <p:nvPicPr>
          <p:cNvPr id="8" name="عنصر نائب للمحتوى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6" r="34944"/>
          <a:stretch/>
        </p:blipFill>
        <p:spPr>
          <a:xfrm>
            <a:off x="5676105" y="1865356"/>
            <a:ext cx="2222500" cy="411089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6" r="35026"/>
          <a:stretch/>
        </p:blipFill>
        <p:spPr>
          <a:xfrm>
            <a:off x="9117011" y="1874517"/>
            <a:ext cx="2290255" cy="4092575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6" r="35417"/>
          <a:stretch/>
        </p:blipFill>
        <p:spPr>
          <a:xfrm>
            <a:off x="1846482" y="1874517"/>
            <a:ext cx="2357218" cy="40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8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B41A-F979-4478-AB71-B0DE450B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28110-F553-4332-A6DB-0124A419D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55678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Team members</a:t>
            </a:r>
            <a:endParaRPr lang="ar-S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9A6F7E-E1FA-4352-ABB7-F6DD7440B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introduction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What is our idea?</a:t>
            </a:r>
          </a:p>
          <a:p>
            <a:pPr algn="l" rtl="0"/>
            <a:r>
              <a:rPr lang="en-US" sz="2400" dirty="0"/>
              <a:t>How we implement it?</a:t>
            </a:r>
          </a:p>
          <a:p>
            <a:pPr algn="l" rtl="0"/>
            <a:r>
              <a:rPr lang="en-US" sz="2400" dirty="0"/>
              <a:t>How we find revenue? </a:t>
            </a:r>
          </a:p>
          <a:p>
            <a:pPr algn="l" rtl="0"/>
            <a:r>
              <a:rPr lang="en-US" sz="2400" dirty="0"/>
              <a:t>What is our business model?</a:t>
            </a:r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1847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Case Background: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Who are we?</a:t>
            </a:r>
          </a:p>
          <a:p>
            <a:pPr algn="l" rtl="0"/>
            <a:r>
              <a:rPr lang="en-US" sz="2400" dirty="0"/>
              <a:t>How do we work?</a:t>
            </a:r>
          </a:p>
          <a:p>
            <a:pPr algn="l" rtl="0"/>
            <a:r>
              <a:rPr lang="en-US" sz="2400" dirty="0"/>
              <a:t>Finally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85544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Value proposition: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Save time</a:t>
            </a:r>
          </a:p>
          <a:p>
            <a:pPr algn="l" rtl="0"/>
            <a:r>
              <a:rPr lang="en-US" sz="2400" dirty="0"/>
              <a:t>Save effort</a:t>
            </a:r>
          </a:p>
          <a:p>
            <a:pPr algn="l" rtl="0"/>
            <a:r>
              <a:rPr lang="en-US" sz="2400" dirty="0"/>
              <a:t>Satisfied the customers needs</a:t>
            </a:r>
          </a:p>
          <a:p>
            <a:pPr algn="l" rtl="0"/>
            <a:r>
              <a:rPr lang="en-US" sz="2400" dirty="0"/>
              <a:t>Collect all sales trucks in the one app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48676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Revenue Model: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Advertising revenue model</a:t>
            </a:r>
          </a:p>
          <a:p>
            <a:pPr algn="l" rtl="0"/>
            <a:r>
              <a:rPr lang="en-US" sz="2400" dirty="0"/>
              <a:t>Transaction fee revenue model</a:t>
            </a:r>
          </a:p>
          <a:p>
            <a:pPr algn="l" rtl="0"/>
            <a:r>
              <a:rPr lang="en-US" sz="2400" dirty="0"/>
              <a:t>Sales revenue model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58865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Market opportunities: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Customer</a:t>
            </a:r>
          </a:p>
          <a:p>
            <a:pPr algn="l" rtl="0"/>
            <a:r>
              <a:rPr lang="en-US" sz="2400" dirty="0"/>
              <a:t>Competition</a:t>
            </a:r>
          </a:p>
          <a:p>
            <a:pPr algn="l" rtl="0"/>
            <a:r>
              <a:rPr lang="en-US" sz="2400" dirty="0"/>
              <a:t>Company</a:t>
            </a:r>
          </a:p>
          <a:p>
            <a:pPr algn="l" rtl="0"/>
            <a:r>
              <a:rPr lang="en-US" sz="2400" dirty="0"/>
              <a:t>Technology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401358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Competitive environment: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Who’s the competitors?</a:t>
            </a:r>
          </a:p>
          <a:p>
            <a:pPr algn="l" rtl="0"/>
            <a:r>
              <a:rPr lang="en-US" sz="2400" dirty="0"/>
              <a:t>What if a competitor shows up?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64288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competitive advantages: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New Entrants &amp; first-mover</a:t>
            </a:r>
          </a:p>
          <a:p>
            <a:pPr algn="l" rtl="0"/>
            <a:r>
              <a:rPr lang="en-US" dirty="0"/>
              <a:t>Saudi Arabia</a:t>
            </a:r>
          </a:p>
          <a:p>
            <a:pPr algn="l" rtl="0"/>
            <a:r>
              <a:rPr lang="en-US" dirty="0"/>
              <a:t>E-Commerce trend</a:t>
            </a:r>
          </a:p>
          <a:p>
            <a:pPr algn="l" rtl="0"/>
            <a:r>
              <a:rPr lang="en-US" dirty="0"/>
              <a:t>What the value that distinguishes us in the market?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056727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TM10001106[[fn=شارة]]</Template>
  <TotalTime>50</TotalTime>
  <Words>156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Sales Trucks app </vt:lpstr>
      <vt:lpstr>Team members</vt:lpstr>
      <vt:lpstr>introduction</vt:lpstr>
      <vt:lpstr>Case Background: </vt:lpstr>
      <vt:lpstr>Value proposition:</vt:lpstr>
      <vt:lpstr>Revenue Model: </vt:lpstr>
      <vt:lpstr>Market opportunities:</vt:lpstr>
      <vt:lpstr>Competitive environment: </vt:lpstr>
      <vt:lpstr>competitive advantages:</vt:lpstr>
      <vt:lpstr>Market Strategy:</vt:lpstr>
      <vt:lpstr>Organization Development and Structure and Management Team: </vt:lpstr>
      <vt:lpstr>DEPECTION of application:</vt:lpstr>
      <vt:lpstr>Thanks for listening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Trucks app</dc:title>
  <dc:creator>Lenovo</dc:creator>
  <cp:lastModifiedBy>Abdullah Kimrigh</cp:lastModifiedBy>
  <cp:revision>10</cp:revision>
  <dcterms:created xsi:type="dcterms:W3CDTF">2019-12-09T17:41:10Z</dcterms:created>
  <dcterms:modified xsi:type="dcterms:W3CDTF">2022-03-31T08:56:17Z</dcterms:modified>
</cp:coreProperties>
</file>