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6"/>
  </p:notesMasterIdLst>
  <p:sldIdLst>
    <p:sldId id="256" r:id="rId2"/>
    <p:sldId id="770" r:id="rId3"/>
    <p:sldId id="771" r:id="rId4"/>
    <p:sldId id="457" r:id="rId5"/>
    <p:sldId id="458" r:id="rId6"/>
    <p:sldId id="745" r:id="rId7"/>
    <p:sldId id="760" r:id="rId8"/>
    <p:sldId id="761" r:id="rId9"/>
    <p:sldId id="762" r:id="rId10"/>
    <p:sldId id="763" r:id="rId11"/>
    <p:sldId id="764" r:id="rId12"/>
    <p:sldId id="765" r:id="rId13"/>
    <p:sldId id="766" r:id="rId14"/>
    <p:sldId id="463" r:id="rId15"/>
    <p:sldId id="465" r:id="rId16"/>
    <p:sldId id="767" r:id="rId17"/>
    <p:sldId id="768" r:id="rId18"/>
    <p:sldId id="769" r:id="rId19"/>
    <p:sldId id="759" r:id="rId20"/>
    <p:sldId id="758" r:id="rId21"/>
    <p:sldId id="755" r:id="rId22"/>
    <p:sldId id="756" r:id="rId23"/>
    <p:sldId id="757" r:id="rId24"/>
    <p:sldId id="70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60A"/>
    <a:srgbClr val="F6847E"/>
    <a:srgbClr val="F3655D"/>
    <a:srgbClr val="0C8ABC"/>
    <a:srgbClr val="BD582C"/>
    <a:srgbClr val="FFFFFF"/>
    <a:srgbClr val="ED1F34"/>
    <a:srgbClr val="479ED2"/>
    <a:srgbClr val="5FCBF5"/>
    <a:srgbClr val="A75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BB37C-DC30-44F9-9449-A29C74796326}" v="707" dt="2023-02-25T15:22:29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5220" autoAdjust="0"/>
  </p:normalViewPr>
  <p:slideViewPr>
    <p:cSldViewPr snapToGrid="0">
      <p:cViewPr varScale="1">
        <p:scale>
          <a:sx n="40" d="100"/>
          <a:sy n="40" d="100"/>
        </p:scale>
        <p:origin x="894" y="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09.58749" units="1/cm"/>
          <inkml:channelProperty channel="Y" name="resolution" value="728.15558" units="1/cm"/>
          <inkml:channelProperty channel="T" name="resolution" value="1" units="1/dev"/>
        </inkml:channelProperties>
      </inkml:inkSource>
      <inkml:timestamp xml:id="ts0" timeString="2023-02-26T06:18:55.4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4214 4050 0,'0'0'16,"11"-1"-16,57-10 16,49 2-1,31-1 1,9-3-1,6 12-15,2 1 16,-11-6 0,-21 0-1,-22 2 1,-111 4-16,85-1 16,-41-18-1,-44 19 1</inkml:trace>
  <inkml:trace contextRef="#ctx0" brushRef="#br0" timeOffset="328.04">4602 4095 0,'0'0'16,"0"8"-1,12 37 1,12 31 0,3 10-16,-3 6 15,4 3 1,-5 2 0,-9-6-1,-4-9-15,-8-13 16,-2-69-1,0 0 1,0 0 0,0 55-16,9-32 15,-9-23 1</inkml:trace>
  <inkml:trace contextRef="#ctx0" brushRef="#br0" timeOffset="1093.48">5010 4128 0,'0'0'0,"0"-9"16,5 12-1,12 31 1,7 24-1,4 29-15,-3 12 16,0 9 0,-2-6-1,2-13 1,-5-4-16,-5-14 16,-15-71-1,0 0 1,0 0-1,16 33-15,-1-46 16,7-30 0,-4-19-1,-18 62 1,12-60-16,-12 60 16,19-46-1,7 28 1,-26 18-1,27 9-15,10 39 16,-37-48 0,43 73-1,7 0 1,-50-73-16,0 0 16,49 60-1,3-66 1,15-54-1,-67 60-15,58-75 16,10-61 0,-68 136-1,24-40 1,-24 40-16,-5-10 16,-37 40-1,-7 26 1,49-56-1,-39 68-15,29 11 16,10-79 0,18 74-1,42-33 1,44-43-16</inkml:trace>
  <inkml:trace contextRef="#ctx0" brushRef="#br0" timeOffset="1671.46">6792 4499 0,'0'0'15,"-15"11"-15,-26 11 16,-18 12-1,-16 17 1,2 14 0,73-65-16,-59 69 15,59-69 1,-29 60 0,43-30-1,49-28-15,12-32 16,15-37-1,2-24 1,-24-8 0,-17-5-16,-20-8 15,-31 112 1,12-100 0,-10 3-1,-2 97-15,0 0 16,-20-104-1,19 77 1,3 64 0,3 44-16,-5 20 15,-5 14 1,-3-7 0,8-6-1,13-10-15,-1-14 16,-12-78-1,16 55 1,39-41 0</inkml:trace>
  <inkml:trace contextRef="#ctx0" brushRef="#br0" timeOffset="2093.23">7606 4482 0,'-13'0'16,"-9"14"-1,-2 22 1,-20 18-16,44-54 16,-38 62-1,25 0 1,13-62-1,7 52-15,37-24 16,-44-28 0,68 0-1,-3-44 1,-65 44-16,55-68 16,-40-18-1,-15 86 1,-15-76-1,-31 34-15,46 42 16,0 0 0,-55-10-1,20 38 1,32 10-16</inkml:trace>
  <inkml:trace contextRef="#ctx0" brushRef="#br0" timeOffset="2780.57">7967 4450 0,'0'0'16,"0"8"-1,16 26 1,18 32 0,-34-66-16,33 76 15,-17 0 1,-16-76 0,0 0-16,0 0 15,-1 63 1,-10-52-1,7-53 1,8-44-16,14-2 16,13 14-1,-31 74 1,37-50 0,-37 50-16,40-19 15,-8 44 1,-32-25-1,22 60 1,-9 18-16,-13-78 16,0 0-1,0 0 1,0 0 0,4 68-16,-8-66 15,14-60 1,-10 58-1,22-68 1,26 10-16,-48 58 16,66-28-1,2 34 1,-11 34 0,-57-40-16,27 56 15,-19 18 1,-8-74-1,-3 74 1,3-74-16</inkml:trace>
  <inkml:trace contextRef="#ctx0" brushRef="#br0" timeOffset="3514.76">9051 4435 0,'-3'14'0,"3"-14"16,0 0-1,0 0 1,0 0 0,0 0-16,0 0 15,0 0 1,-7 23 0,-14-9-1,21-14-15,-35 2 16,-5 4-1,40-6 1,-42 17 0,-4 22-16,46-39 15,0 0 1,-36 42 0,27 2-1,9-44-15,25 26 16,26-26-1,-51 0 1,62-18 0,-1-18-16,-61 36 15,45-49 1,-45 49 0,23-48-1,-23 48-15,0 0 16,7-27-1,-9 39 1,2-12 0,-1 42-16,13 14 15,-12-56 1,24 57 0,15-13-1,-39-44-15,49 4 16,-49-4-1</inkml:trace>
  <inkml:trace contextRef="#ctx0" brushRef="#br0" timeOffset="3733.46">9433 4458 0,'0'0'15,"2"3"-15,9 30 16,-11-33 0,16 54-1,1 18 1,-17-72-16,0 0 16,0 0-1</inkml:trace>
  <inkml:trace contextRef="#ctx0" brushRef="#br0" timeOffset="3905.29">9339 4256 0,'0'0'15,"0"0"-15,11 0 16,-11 0-1,0 0 1</inkml:trace>
  <inkml:trace contextRef="#ctx0" brushRef="#br0" timeOffset="4327.06">9697 4527 0,'0'0'16,"3"7"0,8 17-1,7 26 1,-18-50-16,0 0 16,0 0-1,0 0 1,23 81-1,-16-72-15,-7-9 16,5-32 0,8-32-1,15-13 1,14 20-16,-42 57 16,48-28-1,3 30 1,1 33-16,-11 16 15,-41-51 1,34 61 0,-10 16-1,-24-77-15,0 0 16</inkml:trace>
  <inkml:trace contextRef="#ctx0" brushRef="#br0" timeOffset="25879.57">11052 4287 0,'0'0'0,"2"-5"16,1 22 0,-3-17-1,4 36 1,-3 28-16,-1-64 15,-5 75 1,14-11 0,-9-64-1,26 40-15,52-32 16,29-36 0,12-17-1,7-14 1,-26-3-16,-100 62 15,0 0 1,68-52 0,-68 16-1,-66 25-15,-32 27 16,10 24 0,38 21-1,38 15 1,39-4-16,24 2 15,12-1 1,-8-1 0,-55-72-1,25 63-15,-53-17 16,-55-27 0,83-19-1,0 0 1,0 0-16,0 0 15</inkml:trace>
  <inkml:trace contextRef="#ctx0" brushRef="#br0" timeOffset="26004.54">11001 3924 0,'16'1'0,"23"9"16,-39-10-1</inkml:trace>
  <inkml:trace contextRef="#ctx0" brushRef="#br0" timeOffset="28660.14">12911 4176 0,'0'0'16,"0"-5"-1,-15 0 1,-37 10-1,-14 8-15,-6 19 16,1 32 0,10 12-1,61-76 1,-44 68-16,30 12 16,14-80-1,26 84 1,31-38-16,4-49 15,9-39 1,4-22 0,-11-21-1,-14-9-15,-11-4 16,-21 9 0,-17 89-1,0 0 1,0 0-16,0 0 15,0-71 1,-17 57 0,-3 65-1,8 45-15,8 21 16,6-6 0,2-19-1,-4-92 1,7 65-16,-7-65 15,15 38 1,16-51 0,14-57-1,13-33-15,-2-7 16,-4 8 0,-52 102-1,43-82 1,-43 82-16,0 0 15,28-50 1,-18 78 0,-11 75-16,-4 22 15,3-11 1,2-114 0,5 77-1,-5-77-15,15 42 16,33-53-1,29-56 1,9-34 0,-1-13-16,-16-6 15,-22 2 1,-47 118 0,0 0-1,0 0-15,8-110 16,-10 81-1,-19 65 1,6 52 0,4 21-16,11-5 15,12-6 1,9-10 0,12-17-1,17-23-15,4-35 16,-54-13-1,0 0 1,0 0 0</inkml:trace>
  <inkml:trace contextRef="#ctx0" brushRef="#br0" timeOffset="28925.7">14480 4161 0,'0'32'16,"11"39"0,10 28-1,-13 32 1,-13 6-16,-3-13 16,-1-5-1,9-119 1,0 0-16,-25 109 15,25-109 1,0 0 0,0 0-1</inkml:trace>
  <inkml:trace contextRef="#ctx0" brushRef="#br0" timeOffset="29206.88">14600 3988 0,'0'0'16,"12"-3"-16,30 20 15,20 36 1,-19 24 0,-38 15-1,-40-4-15,-33-15 16,-20-23-1,88-50 1,0 0-16,0 0 16,0 0-1,0 0 1,0 0 0</inkml:trace>
  <inkml:trace contextRef="#ctx0" brushRef="#br0" timeOffset="29566.17">15015 4326 0,'-3'16'15,"3"-16"1,-4 31-16,4-31 16,-3 41-1,19-11 1,36-28-1,24-30-15,5-24 16,-22-15 0,-59 67-1,13-78 1,-50 18-16,-27 35 16,-9 39-1,73-14 1,-62 36-16,38 30 15,24-66 1,0 0 0,0 0-1,0 0 1</inkml:trace>
  <inkml:trace contextRef="#ctx0" brushRef="#br0" timeOffset="29800.49">15608 4145 0,'0'0'15,"0"7"1,5 34 0,7 32-1,0 13-15,2 2 16,-14-88-1,0 0 1,0 0-16,0 0 16</inkml:trace>
  <inkml:trace contextRef="#ctx0" brushRef="#br0" timeOffset="29956.7">15544 3977 0,'0'0'16,"4"-8"0,13 1-1,-17 7 1,0 0-16</inkml:trace>
  <inkml:trace contextRef="#ctx0" brushRef="#br0" timeOffset="30394.1">15818 4195 0,'5'15'0,"11"25"15,14 17 1,-2 10 0,-28-67-1,0 0-15,0 0 16,0 0-1,19 62 1,-12-56 0,-7-6-16,0 0 15,0 0 1,4-44 0,49-42-1,-53 86-15,0 0 16,80-88-1,-8 76 1,-8 76-16,-26 30 16,-28-3-1,-10-91 1,0 0 0,0 0-16,0 0 15,0 0 1,0 0-1</inkml:trace>
  <inkml:trace contextRef="#ctx0" brushRef="#br0" timeOffset="30644.03">16480 3622 0,'0'0'16,"3"9"-1,0 57-15,4 42 16,-2 11 0,-2 6-1,-1-3-15,-7-9 16,-5-13 0,10-100-1,-12 76 1,2-18-16,10-58 15</inkml:trace>
  <inkml:trace contextRef="#ctx0" brushRef="#br0" timeOffset="30831.49">16232 4059 0,'7'-12'15,"-7"12"1,26-23 0,52 1-16,59 8 15,-137 14 1</inkml:trace>
  <inkml:trace contextRef="#ctx0" brushRef="#br0" timeOffset="31190.78">17242 4035 0,'0'0'15,"0"0"1,-34 1-16,34-1 16,-49 0-1,49 0 1,0 0-1,-45 7-15,63 41 16,52 41 0,3 5-1,-73-94-15,42 86 16,-64-28 0,-58-38-1,-36-26 1,116 6-16,0 0 15,0 0 1,0 0 0,0 0-1,0 0-15</inkml:trace>
  <inkml:trace contextRef="#ctx0" brushRef="#br0" timeOffset="31471.96">18383 3845 0,'0'0'16,"0"0"0,0 0-16,-53 18 15,-40 29 1,-17 20-1,4 18 1,33 12-16,49-2 16,48-6-1,-24-89 1,87 92 0</inkml:trace>
  <inkml:trace contextRef="#ctx0" brushRef="#br0" timeOffset="31940.59">18560 3973 0,'0'0'16,"10"1"-1,34 35 1,17 38-16,-61-74 15,48 83 1,-49 12 0,-56-7-1,57-88-15,0 0 16,0 0 0,-65 52-1,39-62 1,63-62-16,49-20 15,30-5 1,-6 5 0,-110 92-16,0 0 15,66-50 1,-60 60 0,-41 41-1,-19 24-15,-9 17 16,63-92-1,-53 84 1,41-9 0,12-75-16,0 0 15</inkml:trace>
  <inkml:trace contextRef="#ctx0" brushRef="#br0" timeOffset="32174.91">19364 4157 0,'-9'16'16,"-19"34"-1,-3 26 1,-7 11-16,38-87 16,0 0-1,-38 78 1,26 8-1,12-86-15,0 0 16,0 0 0</inkml:trace>
  <inkml:trace contextRef="#ctx0" brushRef="#br0" timeOffset="32627.92">19710 3951 0,'0'0'15,"0"7"1,10 41 0,15 46-1,3 12-15,7-5 16,-35-101 0,35 83-1,-35-83 1,0 0-16,26 52 15,-6-52 1,-12-58 0,-11-28-16,3 86 15,0 0 1,-5-84 0,20 39-1,18 52-15,3 43 16,-2 36-1,-14 20 1,-22 10 0,-24-13-16,-16-14 15,-18-19 1,-13-21 0,-11-28-1,-6-38-15</inkml:trace>
  <inkml:trace contextRef="#ctx0" brushRef="#br0" timeOffset="33268.39">20331 3974 0,'0'0'0,"5"0"16,28 28-1,20 30 1,-2 20-16,-5 18 16,-22 5-1,-32-1 1,-37-5 0,-21-17-16,-22-22 15,88-56 1,0 0-1,0 0 1</inkml:trace>
  <inkml:trace contextRef="#ctx0" brushRef="#br0" timeOffset="33971.35">21040 4145 0,'9'14'16,"17"23"-1,17 17 1,5 14-16,0 10 16,-48-78-1,33 68 1,-33-68 0,0 0-1,20 50-15,-15-54 16,0-58-1,9-29 1,12-2-16,-26 93 16,43-66-1,11 35 1,9 42 0,-8 37-16,-55-48 15,33 67 1,-12 11-1,-21-78 1,0 0-16,0 0 16,9 71-1,2-75 1,11-66 0,13-25-16,15 6 15,-50 89 1,46-56-1,7 56 1,-53 0-16,60 45 16,-22 28-1,-38-73 1,18 84 0,-46-18-16</inkml:trace>
  <inkml:trace contextRef="#ctx0" brushRef="#br0" timeOffset="34158.8">21158 3818 0,'16'-7'16,"38"-6"-16,37-3 15,-91 16 1</inkml:trace>
  <inkml:trace contextRef="#ctx0" brushRef="#br0" timeOffset="34502.47">22657 3691 0,'0'0'0,"7"16"16,10 24-1,4 30 1,-14 20-1,-5 9-15,9-2 16,-6 3 0,-3 4-1,-4-11 1,2-93 0,-3 74-16,3-74 15,0 0 1</inkml:trace>
  <inkml:trace contextRef="#ctx0" brushRef="#br0" timeOffset="34830.51">22973 3723 0,'0'0'16,"8"-3"-16,17 25 15,7 51 1,-2 22 0,-2 19-1,-13 12-15,-9-2 16,-6 6-1,-11-12 1,-4-12 0,15-106-16,0 0 15,0 0 1</inkml:trace>
  <inkml:trace contextRef="#ctx0" brushRef="#br0" timeOffset="35502.22">22910 3659 0,'17'-14'16,"14"-25"-1,17-7-15,17 5 16,21 10 0,14 16-1,-5 18 1,-11 15-16,-17 18 16,-67-36-1,49 48 1,-35 21-1,-37 11-15,-27-18 16,-23-6 0,-9-12-1,82-44 1,-66 34-16,9-6 16,57-28-1,0 0 1,0 0-1,0 0-15,-36 16 16,51 5 0,48 10-1,25 12 1,8 19-16,-1 12 16,-10 1-1,-17 6 1,-5-1-1,-8-4-15,-4-8 16,-51-68 0,0 0-1,43 47 1,-43-47-16,0 0 16,0 0-1,0 0 1,0 0-1</inkml:trace>
  <inkml:trace contextRef="#ctx0" brushRef="#br0" timeOffset="35939.61">23785 3449 0,'15'-8'15,"22"-17"1,33 5 0,23 14-16,11 12 15,-6 28 1,-33 14-1,-39 9 1,-44-3-16,-29-2 16,-24-1-1,71-51 1,-73 39 0,-15 29-16,88-68 15,-25 21 1,72-7-1,59 1 1,30 1-16,17-8 16,-2 8-1,-151-16 1</inkml:trace>
  <inkml:trace contextRef="#ctx0" brushRef="#br0" timeOffset="36142.69">24685 4356 0,'0'0'15,"10"1"-15,25 2 16,-35-3-1</inkml:trace>
  <inkml:trace contextRef="#ctx0" brushRef="#br0" timeOffset="55122.43">2324 6162 0,'0'0'15,"8"3"-15,38-1 16,48-2-1,30 0 1,30 0 0,11 1-16,-2 3 15,1-6 1,-10-3 0,-34 3-1,-22 4-15,-98-2 16</inkml:trace>
  <inkml:trace contextRef="#ctx0" brushRef="#br0" timeOffset="55466.1">2793 6339 0,'2'22'15,"10"31"1,4 26-16,-6 15 16,11 3-1,-5-3 1,-7-7-1,-4-10-15,-5-11 16,0-66 0,-2 49-1,2-49 1,0 0-16,0 0 16</inkml:trace>
  <inkml:trace contextRef="#ctx0" brushRef="#br0" timeOffset="56262.78">3230 6187 0,'0'0'16,"7"17"-1,-7-17 1,15 36 0,-3 51-16,-6 47 15,-15 0 1,-8-13 0,17-121-1,-9 92-15,9 15 16,0-107-1,0 0 1,4 29 0,13-48-16,14-50 15,6-19 1,-37 88 0,35-80-1,7 16-15,-42 64 16,43-35-1,3 43 1,-3 42 0,-11 19-16,-32-69 15,21 73 1,7-10 0,19-23-1,-47-40-15,46 8 16,9-41-1,6-23 1,-61 56 0,54-59-16,-21-1 15,-33 60 1,0 0 0,6-54-1,-34 44-15,28 10 16,-46 31-1,11 31 1,25 24 0,10-86-16,14 79 15,28-17 1,-42-62 0,0 0-1,0 0-15,0 0 16,0 0-1</inkml:trace>
  <inkml:trace contextRef="#ctx0" brushRef="#br0" timeOffset="56653.31">4556 6675 0,'6'17'15,"4"25"-15,6 23 16,-5 16 0,-11-81-1,8 72 1,-13-7-16,5-65 16,0 0-1,-5 41 1,3-47-1,4-53-15,9-30 16,11-7 0,11 3-1,12 13 1,18 23-16,7 26 16,-3 21-1,-67 10 1,0 0-1,0 0-15,0 0 16</inkml:trace>
  <inkml:trace contextRef="#ctx0" brushRef="#br0" timeOffset="57184.43">5411 6618 0,'-15'0'15,"-23"0"1,-25 6 0,-11 15-16,3 18 15,17 9 1,54-48-1,-32 50 1,41-2 0,35-11-16,-44-37 15,56 15 1,10-25 0,-9-35-16,-16-26 15,-41 71 1,19-72-1,-19 72 1,0 0 0,3-69-16,-8 46 15,-2 52 1,7 32 0,0-61-16,9 67 15,19 16 1,-28-83-1,35 83 1,-4-38 0,-31-45-16,0 0 15</inkml:trace>
  <inkml:trace contextRef="#ctx0" brushRef="#br0" timeOffset="57637.44">5626 6682 0,'4'17'0,"6"25"16,-10-42 0,9 55-1,3 19 1,-12-74-16,0 0 15,0 0 1,4 69 0,4-68-1,5-61 1,8-23-16,9-3 16,9 17-1,-39 69 1,0 0-16,46-45 15,1 43 1,-7 42 0,-40-40-1,23 57-15,-14 19 16,-9-76 0,0 0-1,3 74 1,-1-41-16,-2-33 15</inkml:trace>
  <inkml:trace contextRef="#ctx0" brushRef="#br0" timeOffset="58496.61">6504 6642 0,'0'0'15,"-7"5"1,-35 18 0,-25 25-16,67-48 15,-65 62 1,30 10 0,35-72-1,-5 63-15,41-26 16,-36-37-1,64 4 1,15-49 0,-5-48-16,-37-15 15,-22 5 1,-15 103 0,0 0-1,0 0-15,-5-72 16,3 66-1,6 86 1,6 43 0,6 27-16,5 20 15,-7 0 1,-12-9 0,-23-15-1,-13-30-15,-11-37 16,-15-28-1,60-51 1,-59 20 0,0-48-16,7-34 15,35-26 1,39-23 0,38-10-1,26 7-15,26-3 16,4-3-1,6 10 1,-12 13 0,-24 11-16,-30 10 15,-56 76 1,0 0 0,20-58-16,-58 34 15,-41 42 1,2 42-1,27 22 1,44-5 0,6-77-16,30 68 15,35-6 1,44-16 0,35-39-1,-144-7-15,0 0 16</inkml:trace>
  <inkml:trace contextRef="#ctx0" brushRef="#br0" timeOffset="59402.64">7809 6498 0,'0'0'0,"0"0"15,0 0 1,0 0-1,-5 33 1,1 35-16,4-68 16,0 0-1,-2 64 1,2-64 0,54 72-16,-26-57 15,19-26 1,16-26-1,12-16 1,7-3-16,0 3 16,-82 53-1,58-57 1,-58 57-16,0 0 16,30-40-1,-55 25 1,-31 40-1,56-25 1,-52 45-16,27 35 16,39 39-1,29-5 1,11-19-16,-12-19 16,-42-76-1,23 52 1,-62-40-1,-70-54 1</inkml:trace>
  <inkml:trace contextRef="#ctx0" brushRef="#br0" timeOffset="59543.23">7897 6347 0,'18'-8'0,"-18"8"16,0 0 0</inkml:trace>
  <inkml:trace contextRef="#ctx0" brushRef="#br0" timeOffset="87770.71">10207 6193 0,'0'0'15,"0"0"1,0 0 0,0 0-16,0 0 15,-41 2 1,-42-1-1,-14 6 1,-2-7-16,4-10 16,10 10-1,85 0 1,-68 2 0,68-2-16,0 0 15,0 0 1,-48 4-1,28 24 1,20-28-16,5 52 16,21 33-1,11 24 1,-10-4 0,-4-10-16,-10-8 15,-4-5 1,-2-9-1,-1-9 1,-6-64-16,3 55 16,-3-55-1,0 0 1,0 0 0,7 44-16,14-30 15,-21-14 1,37-11-1,10-13 1,9-2-16,-56 26 16,0 0-1,46-21 1,9 3 0,-55 18-16,55-24 15,-4 8 1,-51 16-1,0 0 1,0 0-16</inkml:trace>
  <inkml:trace contextRef="#ctx0" brushRef="#br0" timeOffset="88301.83">10480 6497 0,'0'0'0,"0"0"16,-25-5-1,-22 16 1,47-11-16,-53 28 16,-3 19-1,56-47 1,-44 62 0,28 0-1,16-62-15,16 50 16,29-31-1,28-22 1,4-24-16,-8-18 16,-22-11-1,-47 56 1,21-61 0,-52 1-1,31 60-15,-73-52 16,-5 30-1,78 22 1,-69 8-16,45 41 16</inkml:trace>
  <inkml:trace contextRef="#ctx0" brushRef="#br0" timeOffset="88754.84">10946 6671 0,'0'0'0,"0"0"15,0 0 1,0 0 0,0 0-16,0 0 15,0 8 1,0-8-1,0 0 1,0 0-16,29-4 16,29 13-1,-58-9 1,58 23 0,-18 26-16,-36 11 15,-52 6 1,-68-8-1</inkml:trace>
  <inkml:trace contextRef="#ctx0" brushRef="#br0" timeOffset="92847.59">11491 6448 0,'0'0'15,"0"0"-15,0 0 16,7 0 0,24 18-1,26 19 1,15 11-16,3-6 15,-1-1 1,-4-10 0,2-10-1,3-5-15,1-8 16,-8-19 0,-68 11-1,0 0 1,52-18-16,-19-29 15,-33 47 1,15-70 0,-37 3-1,22 67-15,0 0 16,-43-61 0,-7 39-1,50 22 1,-55 7-16,-1 31 15,0 18 1,56-56 0,-50 55-1,-23-16-15,73-39 16,-82 22 0,-2-16-1,84-6 1,0 0-16,-69-9 15,0-88 1,49 63 0,20 34-1,-10-45-15,10 45 16,6-27 0,18 5-1</inkml:trace>
  <inkml:trace contextRef="#ctx0" brushRef="#br0" timeOffset="93253.75">12574 6011 0,'16'17'15,"37"32"1,17 30 0,8 30-16,-2 12 15,-25 8 1,-27 5 0,-30-13-1,-29-5-15,-32-18 16,67-98-1,0 0 1</inkml:trace>
  <inkml:trace contextRef="#ctx0" brushRef="#br0" timeOffset="94003.56">11559 6528 0,'0'0'0,"0"0"15,0-9 1,0 9 0,0 0-16,0 0 15,-5-17 1,-25-2 0,30 19-1,-48-8-15,-17 10 16,65-2-1,-66 16 1,14 19 0,52-35-16,0 0 15,-30 46 1,33 14 0,-3-60-1,27 52-15,25-18 16,-52-34-1,63 15 1,10-21 0,5-27-16,-78 33 15,65-42 1,2 3 0,-67 39-1,0 0-15,0 0 16</inkml:trace>
  <inkml:trace contextRef="#ctx0" brushRef="#br0" timeOffset="110733.85">25438 4043 0,'0'0'16,"5"4"0,23-10-1,28-4 1,24 3-16,23-4 15,8 4 1,17 3 0,8 0-1,-3 4-15,-6-7 16,-6 4 0,-14 3-1,-10-1 1,-13-7-16,-14 2 15,-70 6 1,0 0 0,50-6-1,-50 6-15,0 0 16,31-12 0,-34-5-1,-38 3 1,-19 2-16,-17 5 15,-4 5 1,-3-5 0,-6 0-1,8 3-15,82 4 16,0 0 0,0 0-1,0 0 1,-61-1-16,63 4 15,73 5 1,36 7 0,10-4-1,-2-5-15,-12 6 16,-107-12 0,83 23-1,-83-23 1,38 31-1,-55 14-15,-54 12 16,-20-7 0,91-50-1,-84 36 1,84-36-16,0 0 16,0 0-1</inkml:trace>
  <inkml:trace contextRef="#ctx0" brushRef="#br0" timeOffset="111780.47">28943 2007 0,'0'0'16,"0"0"-1,-1 7 1,1-7-1,-7 24-15,-13 25 16,-8 13 0,28-62-1,-32 62 1,-1 4-16,33-66 16,0 0-1,0 0 1,0 0-1,0 0-15,-23 57 16,23-57 0,16-50-1,6-31 1,-22 81-16,25-85 16,18-5-1,-43 90 1,0 0-1,47-82 1,1 32-16,-48 50 16,48-18-1,2 54 1,-2 40-16,-2 0 16,-2-1-1,-6-10 1,-4-12-1,-34-53 1,0 0-16</inkml:trace>
  <inkml:trace contextRef="#ctx0" brushRef="#br0" timeOffset="112733.37">29040 1952 0,'3'14'16,"-3"-14"-1,10 24 1,-10-24-16,0 0 15,0 0 1,0 0 0,0 0-1,-3 16 1,3-16-16,0 0 16,0 0-1,0 0 1,3 8-1,-1 32-15,-2-40 16,0 64 0,3 21-1,-6 13 1,3-98-16,0 90 16,4 17-1,-4 19 1,-7-2-1,0-2-15,5-13 16,-5 3 0,-6 9-1,5 7 1,-1-5-16,1 5 16,-2 4-1,0 4 1,0 0-1,-1 1-15,4-1 16,9 2 0,-7-5-1,-6-10 1,-5-11-16,13-12 16,3-8-1,-4-15 1,3 0-1,1-77-15,0 62 16,0-62 0,1 50-1,-1-50 1,0 0-16,0 0 16,0 0-1</inkml:trace>
  <inkml:trace contextRef="#ctx0" brushRef="#br0" timeOffset="114061.17">27367 3798 0,'0'0'15,"0"11"1,0-11-1,0 0 1,0 0-16,3 22 16,32-2-1,32-11 1,11-10 0,15-7-16,10 0 15,13 2 1,12 1-1,10 0 1,6 5-16,2-2 16,12 0-1,9 2 1,-5 9 0,-1 2-16,0-8 15,-1-1 1,7 5-1,3 0 1,-7 2-16,-2-3 16,-5-4-1,-10-2 1,-3-4 0,-12 6-16,-10 5 15,-8-6 1,-11 1-1,-18-5 1,-84 3-16,0 0 16,68-9-1,-68 9 1,0 0 0,50-7-16,-50 7 15,0 0 1,0 0-1,0 0 1,25-6-16,-65-8 16,-53-3-1,-22 4 1,-6 10 0,5 6-16,8 0 15,17-9 1,91 6-1,-68-14 1,68 14-16,0 0 16,-39-10-1,56 1 1,58 8 0,26 9-1,15 4-15,-9-4 16,-16 1-1,-91-9 1,75 19-16,-75-19 16,45 30-1,-32 10 1,-41-4 0,28-36-1,-45 31-15,-15 8 16,60-39-1,-94 49 1,94-49-16,0 0 16,0 0-1</inkml:trace>
  <inkml:trace contextRef="#ctx0" brushRef="#br0" timeOffset="114701.63">31458 3796 0,'0'0'16,"0"0"-1,0 0 1,16 22-16,-16-22 15,30 47 1,-30-47 0,20 58-1,-35 4-15,15-62 16,-40 56 0,-13-17-1,53-39 1,0 0-16,0 0 15,-45 20 1,37-45 0,48-29-1,23 0-15,15-4 16,-78 58 0,71-61-1,-14 6 1,-57 55-16,0 0 15,0 0 1,25-38 0,-17 22-1,-23 40-15,-16 18 16,-13 13 0,44-55-1,-31 57 1,23 5-16,36-2 15,-28-60 1,53 42 0,33-18-1,-86-24-15,105 0 16</inkml:trace>
  <inkml:trace contextRef="#ctx0" brushRef="#br0" timeOffset="115654.53">29139 1395 0,'0'0'16,"0"0"-16,0 0 16,22 25-1,-22-25 1,28 48-1,39 63-15,-67-111 16,24 28 0,10-25-1,1-33 1,-35 30-16,36-41 16,-1-19-1,-8-18 1,-27 78-1,0 0-15,13-70 16,-13 70 0,0-56-1,0 56 1,-5-26-16,18 68 16,15 40-1,5 16 1,4 2-1,3 0-15,-7-4 16,-8-4 0,-25-92-1,10 81 1,-21-12-16,11-69 16,-27 62-1,-16-43 1,43-19-1,-53-24-15,9-44 16,44 68 0,-21-98-1,35-26 1,37-13-16,23 25 16,1 29-1,-3 23 1,-72 60-1,0 0-15,0 0 16</inkml:trace>
  <inkml:trace contextRef="#ctx0" brushRef="#br1" timeOffset="124074.35">32248 2840 0,'0'0'16,"-3"17"-1,-35 32 1,-70 30-16,-80 44 16,-46 75-1,-50 71 1,-63 38 0,-29 13-16,3-22 15,41-49 1,48-71-1,71-84 1,213-94 0,-116 22-16,79-71 15,37 49 1</inkml:trace>
  <inkml:trace contextRef="#ctx0" brushRef="#br1" timeOffset="124371.15">31362 2744 0,'-40'36'16,"-75"68"-1,-60 90-15,-64 73 16,-71 25 0,-62 4-1,-34-12 1,2-24-16,30-52 16,374-208-1,0 0 1</inkml:trace>
  <inkml:trace contextRef="#ctx0" brushRef="#br1" timeOffset="124699.19">30793 2526 0,'-48'29'16,"-85"77"-16,-69 106 15,-64 79 1,-73 27-1,-49 13 1,-14-16-16,25-39 16,43-68-1,334-208 1</inkml:trace>
  <inkml:trace contextRef="#ctx0" brushRef="#br1" timeOffset="124980.38">30111 2697 0,'-70'40'15,"-93"111"1,-91 113 0,-109 57-16,-67 21 15,1-23 1,50-53 0,57-88-1,322-178-15</inkml:trace>
  <inkml:trace contextRef="#ctx0" brushRef="#br1" timeOffset="125261.56">29535 2553 0,'-69'36'16,"-92"102"-1,-94 106-15,-101 59 16,-48 17 0,4-29-1,47-67 1,57-103-16,296-121 15</inkml:trace>
  <inkml:trace contextRef="#ctx0" brushRef="#br1" timeOffset="125527.12">28918 2517 0,'-73'50'16,"-101"102"-16,-77 67 16,-63 21-1,-21-25 1,18-64-1,317-151 1,0 0-16</inkml:trace>
  <inkml:trace contextRef="#ctx0" brushRef="#br1" timeOffset="125745.81">28342 2423 0,'-73'37'0,"-110"126"16,-110 116 0,293-279-1,0 0 1,0 0-16</inkml:trace>
  <inkml:trace contextRef="#ctx0" brushRef="#br0" timeOffset="150458.53">2493 8627 0,'0'0'15,"-7"-3"1,7 3-16,-2-6 15,48-4 1,48-10 0,40 0-1,29 2 1,18 2-16,8 14 16,1 1-1,-17-3 1,-20 1-1,-31 1-15,-37-3 16,-85 5 0,0 0-1,0 0 1,0 0-16,0 0 16</inkml:trace>
  <inkml:trace contextRef="#ctx0" brushRef="#br0" timeOffset="150755.33">3067 8738 0,'4'17'15,"3"32"-15,2 25 16,1 19-1,-5 9 1,-5 2-16,-5-2 16,-4-16-1,9-86 1,0 0 0,0 0-1,0 0-15,0 0 16,0 0-1</inkml:trace>
  <inkml:trace contextRef="#ctx0" brushRef="#br0" timeOffset="151489.53">3551 8512 0,'0'0'15,"-2"6"-15,-3 34 16,-2 38 0,5 28-1,-8 15 1,3 9-16,3-6 16,8-14-1,-1-23 1,-3-87-1,7 64-15,-7-64 16,14 34 0,23-54-1,24-43 1,0-23-16,-9-4 16,-52 90-1,48-71 1,-48 71-1,0 0-15,31-43 16,-12 65 0,-10 54-1,-9-76 1,12 78-16,-12-78 16,9 64-1,43-25 1,42-32-1,1-32-15,-5-24 16,-22-12 0,-68 61-1,37-63 1,-35 0-16,-2 63 16,-31-32-1,-15 43 1,46-11-1,-47 42-15,16 31 16,31-73 0,-4 85-1,49-14 1,-45-71-16,0 0 16,0 0-1,0 0 1,0 0-1</inkml:trace>
  <inkml:trace contextRef="#ctx0" brushRef="#br0" timeOffset="152083.13">5198 8971 0,'-16'12'15,"-23"12"-15,-15 10 16,3 16-1,6 16 1,45-66 0,-24 68-16,37-9 15,41-11 1,20-29 0,20-19-1,-5-15-15,-10-23 16,-20-14-1,-27-11 1,-32 63 0,8-64-16,-8 64 15,0 0 1,-12-48 0,-18 52-1,-5 60-15,17 38 16,8 27-1,10 13 1,4 2 0,-6-14-16,-7-17 15,9-113 1,-21 83 0,-17-40-1,-6-39-15,-4-39 16,0-19-1,3-17 1,12-14 0,18-27-16,15 112 15,0 0 1,0 0 0,0 0-1</inkml:trace>
  <inkml:trace contextRef="#ctx0" brushRef="#br0" timeOffset="152504.9">5869 9382 0,'7'25'0,"-7"-25"16,16 41 0,-16-41-1,0 0-15,0 0 16,14 44 0,-14-38-1,-6-56 1,8-30-16,20-14 15,-22 94 1,36-85 0,28 21-1,-64 64-15,74-38 16,-2 33 0,-11 33-1,-61-28 1,0 0-16,0 0 15</inkml:trace>
  <inkml:trace contextRef="#ctx0" brushRef="#br0" timeOffset="153317.2">6623 9075 0,'-3'-12'16,"-18"2"-1,21 10-15,-41 4 16,-7 30 0,-7 17-1,55-51 1,-41 59-1,39 7-15,39-15 16,-37-51 0,0 0-1,62 25-15,36-54 16,14-42 0,-30-7-1,-42 0 1,-40 78-16,0 0 15,0 0 1,0 0 0,6-50-1,-19 70-15,-2 60 16,13 14 0,7 4-1,10-3 1,15-19-16,-30-76 15,0 0 1,0 0 0,0 0-1,0 0-15,0 0 16</inkml:trace>
  <inkml:trace contextRef="#ctx0" brushRef="#br0" timeOffset="153879.57">7204 9188 0,'11'29'15,"12"40"1,1 33 0,-22 16-16,-6-2 15,1 5 1,-4-11-1,3-23 1,4-87-16,0 0 16,-2 59-1,2-74 1,0 15 0,0 0-16,0 0 15,0 0 1,0 0-1,0 0-15,2-64 16,-21-223 0,-4-122-1,23 409 1,4-289 0,45 154-16,-49 135 15,70-3 1,-10 84-1,-34 42 1,-40-13-16,-23-22 16,-21-31-1,-19-27 1,77-30-16,-79 3 16,24-46-1,33-50 1,22 93-1,0 0-15</inkml:trace>
  <inkml:trace contextRef="#ctx0" brushRef="#br0" timeOffset="154426.31">7680 8467 0,'7'15'16,"9"37"0,5 35-16,2 23 15,-2 20 1,-10 4 0,-10-10-1,1-21-15,-2-103 16,0 76-1,0-76 1,0 0 0,-3 47-16,-2-53 15,8-58 1,11-34 0,17 0-1,13 18-15,5 23 16,-49 57-1,52-31 1,-8 38 0,-44-7-16,36 35 15,-8 30 1,-10 27 0,-13-5-1,-10-10-15,5-77 16,0 0-1,-7 55 1,15-34 0,-8-21-16,0 0 15</inkml:trace>
  <inkml:trace contextRef="#ctx0" brushRef="#br0" timeOffset="155269.85">8770 8933 0,'0'0'16,"-5"7"-1,-23 12 1,-18 15-16,46-34 16,-42 36-1,42-36 1,-25 32-1,45-8-15,32-22 16,12-23 0,-17-20-1,-47 41 1,20-57-16,-33-2 16,13 59-1,0 0 1,0 0-1,-28-42-15,37 34 16,36 20 0,24 6-1,7-12 1,2-30-16,1-32 16,-14-33-1,-23-19 1,-27-9-16,-25-4 15,10 121 1,-22-97 0,-16 36-1,38 61 1,-47-20-16,6 67 16,6 72-1,20 35 1,22 23-16,14 9 15,4-10 1,-4-8 0,-5-11-1,-9-25-15,-7-132 16,-2 92 0,-25-42-1,-21-52 1,-1-62-16,-10-40 15,14-18 1,29 1 0,16 121-1,11-94-15,49 23 16,50 28 0,25 25-1,-5 4 1,-16-3-16,-114 17 15,0 0 1</inkml:trace>
  <inkml:trace contextRef="#ctx0" brushRef="#br0" timeOffset="155722.87">10004 8627 0,'22'-6'0,"28"-17"16,8-18-1,2-23 1,-60 64-16,41-69 15,-41-5 1,-40 13 0,-23 42-1,-8 43-15,11 40 16,15 31 0,22 24-1,16 14 1,11 11-16,11 16 15,6 0 1,-4-18 0,-9-13-1,-8-22-15,0-107 16,0 0 0,-8 75-1,-30-66 1</inkml:trace>
  <inkml:trace contextRef="#ctx0" brushRef="#br0" timeOffset="155894.7">9716 8904 0,'0'0'15,"11"-3"-15,50-8 16,46 11-1,37-14 1</inkml:trace>
  <inkml:trace contextRef="#ctx0" brushRef="#br0" timeOffset="156097.78">10453 8959 0,'0'0'0,"0"0"16,0 0 0,0 0-1,0 0 1</inkml:trace>
  <inkml:trace contextRef="#ctx0" brushRef="#br0" timeOffset="156222.75">10551 9119 0,'3'14'0,"-3"-14"15,5 25 1,10 9 0,-15-34-1,0 0-15</inkml:trace>
  <inkml:trace contextRef="#ctx0" brushRef="#br0" timeOffset="157081.91">10847 9764 0,'0'0'0,"-11"2"16,-33-6-1,-26-2 1,-28-3-1,-15 12-15,-18-3 16,-30-13 0,-17-2-1,-13 5 1,-13 12-16,-15 10 16,-11 5-1,-7-1 1,-12-3-1,-9-3-15,-1 6 16,-15-7 0,-3 2-1,1-3 1,-11-6-16,-5-4 16,8 4-1,-2-2 1,-8-7-1,-4-3-15,-16-1 16,-4-2 0,-1 6-1,-2 3 1,3-2-16,22 11 16,30 10-1,31-5 1,44-6-1,64-2-15,47-1 16,52-8 0,28 7-1,0 0 1,0 0-16,0 0 16</inkml:trace>
  <inkml:trace contextRef="#ctx0" brushRef="#br0" timeOffset="157847.35">4258 9289 0,'0'0'0,"0"0"15,0 0 1,0 0 0,0 0-1,8 0-15,14-8 16,-22 8-1,33-17 1,12-6 0,-45 23-16,54-21 15,-5-17 1,-49 38 0,35-45-1,-23-9-15,-37 2 16,-28 6-1,53 46 1,-54-36 0,-15 18-16,69 18 15,-77-8 1,3 36 0,11 32-1,31 18-15,24 12 16,20-4-1,25-9 1,28-16 0,26-20-16,18-17 15,-109-24 1,0 0 0,0 0-1,0 0-15</inkml:trace>
  <inkml:trace contextRef="#ctx0" brushRef="#br0" timeOffset="161221.52">2615 10599 0,'0'0'16,"0"0"-16,0 0 15,0 0 1,-3 6-1,3-6 1,0 0-16,35-8 16,-35 8-1,52-5 1,34 2 0,24 4-16,-4-1 15,-18-3 1,-12 1-1,-8 13 1,-68-11-16,54 19 16,-54-19-1,0 0 1,44 17 0,-12 16-16,-32-33 15,13 43 1,-34 21-1,-24 19 1,-13-9-16,-9-3 16,2 0-1,2 10 1,2-5 0,10-8-16,11-6 15,40-62 1,-14 46-1,84 21 1,-70-67-16,22 16 16,26-9-1,8-9 1,6-8 0,0-7-16,-3-1 15,-59 18 1,58-12-1,-3 4 1,-55 8-16,48-5 16,-48 5-1,0 0 1,0 0 0,0 0-16</inkml:trace>
  <inkml:trace contextRef="#ctx0" brushRef="#br0" timeOffset="161580.81">2856 11019 0,'14'0'16,"33"-3"-16,18-8 15,20 2 1,11 5-1,0-2 1,0 2-16,-5 0 16,-4-3-1,-87 7 1,0 0 0</inkml:trace>
  <inkml:trace contextRef="#ctx0" brushRef="#br0" timeOffset="162033.83">3875 11024 0,'0'0'15,"0"0"-15,0 0 16,0 0 0,39 2-1,36-2 1,14 2-16,2-8 16,-2 3-1,-6 3 1,-83 0-1,0 0-15,0 0 16</inkml:trace>
  <inkml:trace contextRef="#ctx0" brushRef="#br0" timeOffset="162221.28">3914 11197 0,'0'0'16,"2"1"0,43 1-16,55-5 15,18 1 1,-118 2 0</inkml:trace>
  <inkml:trace contextRef="#ctx0" brushRef="#br0" timeOffset="162830.51">4778 10876 0,'16'-14'0,"18"-19"16,22-14 0,18-6-1,-3-4-15,-18-9 16,-16-7-1,-19-3 1,-29 6 0,-19 7-16,-10 20 15,-18 27 1,58 16 0,-57 8-1,4 36-15,8 36 16,19 22-1,20 18 1,22 15 0,5 9-16,2 5 15,4-3 1,-6-6 0,-12-13-1,-11-18-15,-13-27 16,15-82-1,-18 64 1,-11-37 0,29-27-16,0 0 15,0 0 1</inkml:trace>
  <inkml:trace contextRef="#ctx0" brushRef="#br0" timeOffset="163017.96">4652 11088 0,'16'-5'16,"26"-11"-16,31-2 16,24-9-1,14 7 1,0 8 0,0-4-16,-111 16 15,0 0 1,0 0-1</inkml:trace>
  <inkml:trace contextRef="#ctx0" brushRef="#br0" timeOffset="163283.52">5530 10855 0,'0'0'0,"2"5"16,-14 31 0,12-36-1,-28 61-15,3 31 16,14 18 0,26-12-1,10-16 1,14-31-16,-39-51 15,0 0 1</inkml:trace>
  <inkml:trace contextRef="#ctx0" brushRef="#br0" timeOffset="163814.64">5963 11021 0,'0'0'15,"11"5"1,25 29 0,1 28-16,-19 11 15,-18-73 1,-6 62-1,-34-23-15,40-39 16,0 0 0,-59 15-1,29-27 1,41-23 0,43-8-16,26-5 15,12-11 1,-6 3-1,-86 56-15,70-34 16,-70 34 0,0 0-1,48-16 1,-42 16 0,-34 28-16,-8 22 15,2 21 1,34-71-1,-24 80-15,15-8 16,9-72 0,10 62-1</inkml:trace>
  <inkml:trace contextRef="#ctx0" brushRef="#br0" timeOffset="164064.58">6550 11170 0,'0'0'0,"-2"8"16,2 25 0,0-33-1,-2 56-15,-6 24 16,8-80-1,-13 90 1,13-90 0,0 0-1,0 0-15</inkml:trace>
  <inkml:trace contextRef="#ctx0" brushRef="#br0" timeOffset="164673.81">6897 11055 0,'0'0'15,"5"10"1,18 27-1,-23-37-15,35 52 16,-35-52 0,0 0-1,35 44 1,0-42-16,0-52 16,-20-28-1,-15 78 1,1-79-1,-7 1-15,6 78 16,0 0 0,0 0-1,-4-50 1,13 79-16,14 59 16,5 27-1,5 23 1,-5 10-1,-12-2-15,-9-11 16,-19-18 0,-15-26-1,27-91 1,-35 61-16,-19-34 16,-15-33-1,4-29 1,-1-29-1,10-22-15,56 86 16,0 0 0,0 0-1</inkml:trace>
  <inkml:trace contextRef="#ctx0" brushRef="#br0" timeOffset="164970.61">7382 10826 0,'14'20'15,"20"42"1,21 44-1,3 34-15,-11 17 16,-19 3 0,-33-16-1,-37-26 1,42-118 0,0 0-16</inkml:trace>
  <inkml:trace contextRef="#ctx0" brushRef="#br0" timeOffset="170500.51">7903 10855 0,'0'0'16,"0"0"-16,0 0 16,34 5-1,24-3 1,25-4-16,26 0 16,24-1-1,15 2 1,13 5-1,-2 5 1,-12-2-16,-28-1 16,-119-6-1,0 0 1,82 13-16,-82-13 16,0 0-1,0 0 1</inkml:trace>
  <inkml:trace contextRef="#ctx0" brushRef="#br0" timeOffset="170844.17">8178 11074 0,'0'0'0,"9"0"15,68-9 1,62 2 0,21 1-1,5 3-15,-7 3 16,-10 3-1,-28 3 1,-25 1 0,-95-7-16,71 7 15,-71-7 1,0 0 0,0 0-16</inkml:trace>
  <inkml:trace contextRef="#ctx0" brushRef="#br0" timeOffset="171250.33">8551 10677 0,'0'0'0,"0"0"15,5-3 1,34 1 0,43 7-1,30 10-15,31 17 16,6 11 0,-7 8-1,-26 7 1,-116-58-16,79 53 15,-65 18 1,-58 5 0,-36-9-1,-22-12-15,2-8 16,100-47 0,0 0-1,0 0 1,0 0-16</inkml:trace>
  <inkml:trace contextRef="#ctx0" brushRef="#br0" timeOffset="171750.2">10368 10610 0,'19'0'16,"28"14"-1,34 6 1,16 8-16,-97-28 15,83 32 1,-26 6 0,-41 16-1,-44-4-15,-28 2 16,-16 4 0,4 0-1,68-56 1,-53 50-16,38-2 15,15-48 1,20 39 0,41 4-1,39-10-15,13-17 16,-10-23 0,-22-11-1,-22-7 1</inkml:trace>
  <inkml:trace contextRef="#ctx0" brushRef="#br0" timeOffset="171984.52">10440 10844 0,'0'0'16,"6"4"-16,44-6 16,45-8-1,18 0 1,9 1 0,-122 9-16,0 0 15</inkml:trace>
  <inkml:trace contextRef="#ctx0" brushRef="#br0" timeOffset="172296.95">11238 10846 0,'0'0'16,"7"0"0,18 0-16,18 0 15,20-9 1,12-4-1,5 13 1,4 13-16,-84-13 16</inkml:trace>
  <inkml:trace contextRef="#ctx0" brushRef="#br0" timeOffset="172515.64">11245 10986 0,'0'0'0,"3"2"16,32-7 0,45 8-1,34-6 1,23-8-16</inkml:trace>
  <inkml:trace contextRef="#ctx0" brushRef="#br0" timeOffset="173421.67">12295 10295 0,'0'0'0,"0"0"16,-2 17-1,-13 22 1,15-39-16,-23 42 16,23-42-1,-29 40 1,18-2 0,34 7-16,34-10 15,20-10 1,18 4-1,5-10 1,-100-19-16,0 0 16</inkml:trace>
  <inkml:trace contextRef="#ctx0" brushRef="#br0" timeOffset="173687.23">12507 10427 0,'0'0'16,"2"8"-1,11 28 1,4 25-16,-3 15 16,0 6-1,1 6 1,-7-2-1,-3-2-15,-3-11 16,-2-73 0,0 0-1</inkml:trace>
  <inkml:trace contextRef="#ctx0" brushRef="#br0" timeOffset="174296.46">12967 10632 0,'9'10'16,"15"23"-1,13 24 1,-5 14-16,-32-71 16,13 67-1,-35-9 1,22-58 0,0 0-16,0 0 15,0 0 1,-53 36-1,11-45 1,34-36-16,46-15 16,27-14-1,15-1 1,8 11 0,-88 64-16,73-47 15,-73 47 1,0 0-1,47-28 1,-47 28-16,14 0 16,-38 37-1,-20 29 1,1 3-16,12 2 16,24-8-1,7-63 1,8 47-1,32-16-15,17-22 16</inkml:trace>
  <inkml:trace contextRef="#ctx0" brushRef="#br0" timeOffset="174655.74">13359 10215 0,'0'0'0,"8"2"16,32 16 0,22 16-1,-62-34-15,0 0 16,51 32-1,-39 6 1,-40 2 0,28-40-16,0 0 15,-47 36 1,47-36 0,-42 15-1,52-13-15,54-4 16,25 2-1,13 3 1,-102-3 0</inkml:trace>
  <inkml:trace contextRef="#ctx0" brushRef="#br0" timeOffset="175046.27">13871 10822 0,'0'0'16,"0"0"-16,4-4 15,23-2 1,30-1-1,26 3 1,18 8-16,-101-4 16</inkml:trace>
  <inkml:trace contextRef="#ctx0" brushRef="#br0" timeOffset="175311.83">14015 10654 0,'0'0'15,"0"7"-15,4 21 16,10 34-1,0 19 1,-6 5 0,3-8-16,-11-78 15</inkml:trace>
  <inkml:trace contextRef="#ctx0" brushRef="#br0" timeOffset="176655.26">14897 10454 0,'0'0'16,"3"9"0,-3-9-1,0 0-15,5 14 16,-18-4 0,-30-4-1,43-6-15,-55 3 16,-2-14-1,57 11 1,-56-6 0,5 10-1,51-4-15,0 0 16,0 0 0,-46 10-1,25 16-15,21-26 16,0 0-1,0 28 1,33 0 0,30-6-16,12-1 15,3 7 1,-78-28 0,65 34-1,-17 11-15,-48-45 16,0 0-1,24 49 1,-29-8 0,5-41-16,-34 31 15,-36-19 1,-19-16 0,89 4-1,-72-26-15,72 26 16,0 0-1,0 0 1,0 0 0</inkml:trace>
  <inkml:trace contextRef="#ctx0" brushRef="#br0" timeOffset="177373.83">15252 10542 0,'0'0'16,"0"0"-1,0 0 1,0 7-16,13 26 16,-13-33-1,34 46 1,14-7-1,-48-39-15,58 17 16,-5-27 0,-9-28-1,-21-22-15,-23 60 16,5-63 0,-14-8-1,9 71 1,0 0-16,-33-74 15,30 48 1,3 26 0,8 13-1,19 51-15,6 44 16,2 19 0,0 11-1,-7-4 1,0-2-16,-5-1 15,-7-9 1,-10-6 0,-6-116-1,-10 83-15,-18-35 16,28-48 0,-47 15-1,-14-45 1,-8-44-16,13-20 15,19-5 1,16 4 0,16 8-1,20 7-15,26 10 16,-41 70 0,0 0-1,0 0 1,0 0-16</inkml:trace>
  <inkml:trace contextRef="#ctx0" brushRef="#br0" timeOffset="177826.84">15774 10071 0,'0'0'0,"0"0"16,3-4 0,31 18-1,-34-14 1,51 29-16,-25 16 15,-26-45 1,-8 52 0,-28-9-1,36-43-15,0 0 16,-39 28 0,34-14-1,49-5 1,34-6-16,20-4 15,8-15 1,-106 16 0,0 0-1,0 0-15,0 0 16</inkml:trace>
  <inkml:trace contextRef="#ctx0" brushRef="#br0" timeOffset="178795.36">8326 12655 0,'0'0'15,"0"0"1,0 0-1,-2 9-15,20-4 16,37-8 0,32-10-1,30-6 1,24 2-16,9 7 16,-4 12-1,-13 8 1,-22 2-1,-111-12-15,83 9 16,-83-9 0</inkml:trace>
  <inkml:trace contextRef="#ctx0" brushRef="#br0" timeOffset="179170.27">8285 12875 0,'12'-4'15,"33"-2"-15,32-1 16,29-2-1,22 6 1,17 4-16,2-1 16,-6-3-1,-10 0 1,-13 1 0,-20 2-1,-98 0-15,71 4 16,-71-4-1,0 0 1,0 0-16,0 0 16</inkml:trace>
  <inkml:trace contextRef="#ctx0" brushRef="#br0" timeOffset="179654.52">8835 12247 0,'0'0'0,"10"4"15,45 13 1,44 19 0,16 0-16,6-8 15,1 2 1,-5 2 0,-15 12-1,-102-44-15,68 41 16,-38 58-1,-28-72 1,-34 3 0,-21-3-16,-15 15 15,1 8 1,8 4 0,15 10-1,44-64-15,-25 62 16,32-7-1,-7-55 1,0 0-16</inkml:trace>
  <inkml:trace contextRef="#ctx0" brushRef="#br0" timeOffset="180763.63">11075 12951 0,'0'0'15,"0"0"-15,39-7 16,26-4 0,8 6-1,-73 5 1,72-1-1,-72 1-15</inkml:trace>
  <inkml:trace contextRef="#ctx0" brushRef="#br0" timeOffset="180982.32">10986 13050 0,'0'0'16,"15"0"-16,33 1 15,32 2 1,26 9 0,-106-12-16,0 0 15</inkml:trace>
  <inkml:trace contextRef="#ctx0" brushRef="#br0" timeOffset="181841.49">12167 12422 0,'0'0'15,"0"0"1,0 0-16,31 21 15,-31-21 1,40 43 0,-17 11-1,-31-4-15,8-50 16,-27 41 0,27-41-1,0 0 1,-36 28-16,36-28 15,0 0 1,-32 10 0,46-40-16,44-28 15,20-12 1,3 7 0,-81 63-1,70-46-15,35-13 16,-105 59-1,0 0 1,0 0 0,28-16-16,-38 29 15,10-13 1,-42 40 0,4 33-1,5 26-15,33-99 16,-18 91-1,23-18 1,-5-73 0,28 47-16,8-39 15,1-38 1,-37 30 0</inkml:trace>
  <inkml:trace contextRef="#ctx0" brushRef="#br0" timeOffset="182169.53">12504 12032 0,'0'0'15,"7"0"1,35 8 0,32 5-16,5 7 15,-79-20 1,65 24-1,-37 7-15,-41 6 16,13-37 0,-43 34-1,-10-1 1,53-33-16,0 0 16,-50 26-1,58 7 1,55 8-1,32 2-15,12-4 16,-7-17 0</inkml:trace>
  <inkml:trace contextRef="#ctx0" brushRef="#br0" timeOffset="182606.93">13354 12919 0,'-16'2'15,"16"-2"1,-35 4-16,-55 1 16,-53 0-1,-25-3 1,-6-2-1,8 3-15,5 10 16,18 4 0,29 0-1,114-17 1,0 0-16,0 0 16,0 0-1,0 0 1</inkml:trace>
  <inkml:trace contextRef="#ctx0" brushRef="#br0" timeOffset="182934.97">12449 13179 0,'0'0'16,"0"0"-1,15 38 1,20 19-16,10 5 16,4 2-1,-7 0 1,-1-12-1,-41-52-15,0 0 16,0 0 0,0 0-1</inkml:trace>
  <inkml:trace contextRef="#ctx0" brushRef="#br0" timeOffset="183231.78">13055 13462 0,'0'0'16,"-3"2"-16,-34 24 15,-30 23 1,-15 4-1,-6-3 1,8-5-16,12 6 16,68-51-1,-51 46 1,51-46 0,0 0-16,0 0 15</inkml:trace>
  <inkml:trace contextRef="#ctx0" brushRef="#br0" timeOffset="183606.68">12959 13692 0,'0'0'16,"0"0"0,0 0-16,5 23 15,-5-23 1,-5 37 0,8 16-1,-3-53-15,0 0 16,0 0-1,7 48 1,30-14 0,40-6-16,13-10 15,-4-15 1,-86-3 0,0 0-1,0 0-15</inkml:trace>
  <inkml:trace contextRef="#ctx0" brushRef="#br0" timeOffset="183825.38">13145 13734 0,'0'0'0,"-2"10"15,-3 46 1,3 45-1,7 21-15,6 2 16,7-5 0,-18-119-1,0 0 1,0 0-16</inkml:trace>
  <inkml:trace contextRef="#ctx0" brushRef="#br0" timeOffset="184996.97">13696 12903 0,'0'0'16,"0"0"-1,0 0-15,0 0 16,40 2 0,32-4-1,22-4 1,17 10-16,2 2 16,-113-6-1,0 0 1,0 0-1</inkml:trace>
  <inkml:trace contextRef="#ctx0" brushRef="#br0" timeOffset="185262.53">13806 12768 0,'0'0'15,"0"11"1,10 29 0,10 26-16,8 14 15,-1 6 1,-1-1 0,-26-85-1,0 0-15,0 0 16,0 0-1</inkml:trace>
  <inkml:trace contextRef="#ctx0" brushRef="#br0" timeOffset="186059.21">14766 12338 0,'0'0'16,"0"0"0,0 0-16,18 28 15,-18-28 1,40 36 0,83 13-16,-123-49 15,0 0 1,32 14-1,-8-33 1,-15-36-16,-9 55 16,3-61-1,-15-7 1,12 68 0,0 0-16,-15-46 15,15 46 1,-11-8-1,19 47 1,9 43-16,1 21 16,0 17-1,-1 4 1,-9-10 0,7-13-16,2-17 15,-12-12 1,-5-72-1,0 0 1,-4 49-16,-14-38 16,-14-41-1,-2-32 1,2-20 0,8-4-16,5 5 15,7 5 1,12 76-1,8-90 1,-8 90-16,0 0 16,0 0-1,0 0 1</inkml:trace>
  <inkml:trace contextRef="#ctx0" brushRef="#br0" timeOffset="186449.74">15119 11997 0,'0'0'0,"9"7"16,29 12-1,-38-19 1,58 28 0,-58-28-16,97 72 15,-97-72 1,19 19 0,-40-7-16,21-12 15,-47 11 1,47-11-1,-30 19 1,50 11-16,52 14 16,29-1-1,-101-43 1,0 0 0</inkml:trace>
  <inkml:trace contextRef="#ctx0" brushRef="#br0" timeOffset="186965.24">15948 12994 0,'-7'12'0,"7"-12"16,-16 16 0,-26 10-1,-39 1 1,-14 1-16,-8-3 16,-15-7-1,-6-4 1,4 5-16,3 7 15,8 2 1,13 3 0,18-2-1,78-29-15,0 0 16,0 0 0</inkml:trace>
  <inkml:trace contextRef="#ctx0" brushRef="#br0" timeOffset="187277.66">15232 13394 0,'0'0'0,"4"14"16,-4-14 0,8 25-1,22 34 1,13 24-16,-2-6 16,-41-77-1,0 0 1,35 64-1,-35-64-15,0 0 16</inkml:trace>
  <inkml:trace contextRef="#ctx0" brushRef="#br0" timeOffset="187574.46">15686 13540 0,'0'0'0,"0"0"15,-15 28 1,-24 32 0,-9 6-1,-3-1-15,-2-6 16,53-59-1,-50 48 1,17-4-16,33-44 16,0 0-1,0 0 1,0 0 0</inkml:trace>
  <inkml:trace contextRef="#ctx0" brushRef="#br0" timeOffset="188152.45">15842 13844 0,'0'0'0,"0"0"16,0 0-1,0 0 1,-20-3 0,20 3-16,0 0 15,-45-2 1,-7 14 0,52-12-1,-47 20-15,47-20 16,-37 23-1,37-23 1,-18 37 0,18-37-16,2 33 15,26-7 1,23-2 0,-51-24-1,56 15-15,49 49 16,-105-64-1,30 24 1,-30-24 0,9 30-16,-26-1 15,-20 0 1,37-29 0,-43 10-1,-10-20-15,53 10 16,0 0-1,0 0 1,0 0-16</inkml:trace>
  <inkml:trace contextRef="#ctx0" brushRef="#br0" timeOffset="-184498.55">9938 12515 0,'0'0'16,"0"0"-16,0 0 15,3 4 1,30 5-1,29 6-15,-62-15 16,70 14 0,11 14-1,5 3 1,-14-2 0,-72-29-16,53 34 15,-25 6 1,-28-40-1,8 44 1,-26 22-16,-20 21 16,-13 5-1,51-92 1,-45 79 0,-8 8-16,53-87 15,-49 86 1,25-8-1,24-78 1,3 58-16,33-21 16,-36-37-1,55 25 1,12-19-16,8-11 16,-12-21-1,-63 26 1</inkml:trace>
  <inkml:trace contextRef="#ctx0" brushRef="#br0" timeOffset="-184295.47">10071 13050 0,'0'0'16,"0"0"-16,0 0 15,43 8 1,62 2 0,35 6-1,10-5-15,-150-11 16</inkml:trace>
  <inkml:trace contextRef="#ctx0" brushRef="#br0" timeOffset="-182858.32">2694 14468 0,'0'0'15,"0"0"1,-5-2-16,5 2 15,-2-3 1,43 1 0,38-1-1,31-8-15,30 0 16,15-5 0,1 2-1,-10 7 1,-34-17-16,-112 24 15</inkml:trace>
  <inkml:trace contextRef="#ctx0" brushRef="#br0" timeOffset="-182561.51">3079 14498 0,'2'13'0,"11"27"16,7 29-1,-11 25 1,-16 9 0,2 0-16,-2-11 15,-3-7 1,10-5-1,0-80 1,0 0-16,8 64 16,1-42-1</inkml:trace>
  <inkml:trace contextRef="#ctx0" brushRef="#br0" timeOffset="-181593">3521 14494 0,'0'0'16,"7"6"0,2 35-1,-2 44 1,-7 22-16,0 10 15,0 8 1,2-12 0,8-21-16,-10-92 15,25 59 1,-25-59 0,31 22-1,7-46 1,9-30-16,-47 54 15,41-60 1,-41 60 0,36-57-16,-3 24 15,-33 33 1,31 4 0,5 46-1,-36-50-15,36 72 16,-4 6-1,-32-78 1,0 0 0,0 0-16,26 57 15,2-65 1,-28 8 0,33-45-1,-33 45-15,0 0 16,28-53-1,9 35 1,-37 18 0,38 12-16,1 24 15,8 2 1,17-17 0,18-23-1,-7-24-15,-5-22 16,-12-20-1,-58 68 1,35-64 0,-65-32-16,30 96 15,0 0 1,-8-21 0,-22 44-1,7 40-15,33 25 16,31 6-1,7-1 1,0 5 0,-48-98-16,24 78 15,-56-26 1,-54-30 0,-30-28-1,-3-36-15,119 42 16,0 0-1,0 0 1</inkml:trace>
  <inkml:trace contextRef="#ctx0" brushRef="#br0" timeOffset="-181436.78">4167 14698 0,'0'0'16,"0"0"-1,0 0-15,0 0 16,0 0 0,0 0-1</inkml:trace>
  <inkml:trace contextRef="#ctx0" brushRef="#br0" timeOffset="-180811.93">5408 15057 0,'0'0'16,"1"8"-1,2 19 1,2 21-16,-5-48 16,-14 51-1,14-51 1,-27 103 0,27-103-16,4 19 15,35-24 1,38-37-1,22-9 1,-99 51-16,88-52 16,-33-9-1,-55 61 1,17-64 0,-46 21-16,-29 33 15,58 10 1,-57 19-1,11 52 1,32 36-16,25 12 16,12-5-1,13-14 1,-36-100 0,25 75-16,-22-43 15,-37-36 1,-26-43-1,-19-33 1,-8-36-16,9-20 16,78 136-1,0 0 1</inkml:trace>
  <inkml:trace contextRef="#ctx0" brushRef="#br0" timeOffset="-180671.34">5459 14672 0,'0'0'0,"0"0"16,5 0 0,-5 0-1,17 7-15,-17-7 16</inkml:trace>
  <inkml:trace contextRef="#ctx0" brushRef="#br0" timeOffset="-180093.36">6444 15204 0,'0'0'16,"0"0"-1,3 3 1,26-2-16,27-1 15,12-9 1,5-15 0,-12-18-1,-20-16-15,-41 58 16,9-64 0,-35-7-1,-27 12 1,-17 42-16,70 17 15,-57 22 1,11 56 0,29 38-1,31 13-15,35-13 16,26-12 0,15-23-1,6-38 1,6-41-16,2-49 15,-104 47 1</inkml:trace>
  <inkml:trace contextRef="#ctx0" brushRef="#br0" timeOffset="-179827.8">7166 14743 0,'0'26'16,"0"35"-16,2 34 16,3 18-1,8 14 1,2-1 0,-3-10-16,-12-116 15,12 89 1,-12-89-1,6 47 1,-1-55-16,-5 8 16</inkml:trace>
  <inkml:trace contextRef="#ctx0" brushRef="#br0" timeOffset="-179577.86">7483 14572 0,'4'19'0,"-4"-19"16,4 35 0,-1 53-1,-2 46-15,-5 9 16,0 11 0,6-5-1,1-14 1,3-16-16,-6-119 15,0 0 1,0 0 0</inkml:trace>
  <inkml:trace contextRef="#ctx0" brushRef="#br0" timeOffset="-179343.54">7908 15195 0,'5'25'16,"6"41"-16,6 29 16,-4 15-1,-7-4 1,-6-106-1,0 0-15,0 71 16</inkml:trace>
  <inkml:trace contextRef="#ctx0" brushRef="#br0" timeOffset="-179156.08">7933 14847 0,'0'0'16,"8"3"0,11 21-16,-19-24 15,30 32 1,-30-32 0</inkml:trace>
  <inkml:trace contextRef="#ctx0" brushRef="#br0" timeOffset="-178593.72">8254 15251 0,'10'24'16,"12"51"-1,3 37 1,-4 23-1,-6 7-15,-5-15 16,-5-16 0,-5-111-1,-6 86 1,6-86-16,-10 47 16,-10-82-1,-4-75 1,8-51-1,4-19-15,1 2 16,7 16 0,11 37-1,-7 125-15,19-79 16,28 56 0,30 58-1,5 41 1,-20 15-16,-19-2 15,-23-10 1,-40-19 0,-26-37-1,-27-25-15,-9-30 16,4-14 0,18-7-1,25-13 1,35 66-16,0 0 15,0 0 1,0 0 0</inkml:trace>
  <inkml:trace contextRef="#ctx0" brushRef="#br0" timeOffset="-178359.4">8907 14674 0,'0'0'16,"3"8"-1,8 43 1,0 36 0,-8 26-16,-5 25 15,-2-1 1,0-6 0,2 3-16,2-10 15,0-124 1,0 0-1,0 0 1</inkml:trace>
  <inkml:trace contextRef="#ctx0" brushRef="#br0" timeOffset="-178156.32">8722 15094 0,'22'0'0,"-22"0"16,44 0 0,43 5-1,34 6-15,-121-11 16,127 1 0</inkml:trace>
  <inkml:trace contextRef="#ctx0" brushRef="#br0" timeOffset="-177968.87">9267 15242 0,'-9'16'0,"-7"29"15,6 29 1,5 18 0,7 4-1,7-2-15,-9-94 16,0 0-1,0 0 1,0 0 0</inkml:trace>
  <inkml:trace contextRef="#ctx0" brushRef="#br0" timeOffset="-177781.41">9204 14988 0,'0'0'0,"0"0"16,0 0 0,2 5-1,15-1 1,-17-4-16,0 0 16</inkml:trace>
  <inkml:trace contextRef="#ctx0" brushRef="#br0" timeOffset="-177437.74">9920 15123 0,'0'0'15,"-5"-5"1,-18-5-16,23 10 16,-39-9-1,-12 35 1,1 31 0,20 19-16,30 10 15,37 0 1,29-4-1,27-11 1,25-21-16,17-36 16</inkml:trace>
  <inkml:trace contextRef="#ctx0" brushRef="#br0" timeOffset="-177125.32">10778 15303 0,'2'30'0,"8"46"15,13 39 1,4 36 0,-8 4-16,-7-3 15,-7-19 1,-5-133 0,0 0-1,0 0-15,0 0 16</inkml:trace>
  <inkml:trace contextRef="#ctx0" brushRef="#br0" timeOffset="-176828.51">10649 15009 0,'0'0'0,"0"0"15,26-5 1,29 31-1,27 26 1,5 31-16,-8 24 16,-79-107-1,55 100 1,-49-12 0,-6-88-16,-36 67 15,-33-49 1,-6-55-1,75 37 1,0 0-16,0 0 16</inkml:trace>
  <inkml:trace contextRef="#ctx0" brushRef="#br0" timeOffset="-176391.12">11557 15313 0,'0'0'0,"-5"0"16,-26 6 0,-29 11-1,60-17-15,-63 25 16,-2 19 0,65-44-1,-48 57 1,53 2-16,48-9 15,28-31 1,2-37 0,-16-47-1,-67 65-15,40-94 16,-32-2 0,-8 96-1,0 0 1,-7-81-16,-11 65 15,3 71 1,10 47 0,14 21-1,9-8-15,-18-115 16,0 0 0,0 0-1,0 0 1</inkml:trace>
  <inkml:trace contextRef="#ctx0" brushRef="#br0" timeOffset="-176016.21">11772 15229 0,'0'0'16,"0"8"-16,14 42 15,14 40 1,-6 9-1,-15-8 1,-7-91-16,0 0 16,0 0-1,-12 71 1,-1-69 0,2-66-16,9-25 15,22-16 1,13 3-1,18 21 1,14 22-16,12 32 16,4 22-1,-3 18 1,-78-13 0,0 0-16,0 0 15</inkml:trace>
  <inkml:trace contextRef="#ctx0" brushRef="#br0" timeOffset="-175594.43">12406 15368 0,'0'0'16,"0"0"-1,0 0 1,-20-11-16,20 11 15,-42-14 1,-7 26 0,0 33-1,49-45-15,-25 57 16,41 12 0,37-7-1,10-35 1,-5-40-16,-10-34 15,-48 47 1,33-61 0,-33 61-1,15-62-15,-11 37 16,-9 48 0,1 45-1,4 25 1,5 14-16,-5-107 15,0 0 1,0 0 0</inkml:trace>
  <inkml:trace contextRef="#ctx0" brushRef="#br0" timeOffset="-175047.69">12884 14916 0,'8'15'16,"-1"38"-16,-4 41 16,-6 29-1,-8 19 1,-5 11-1,3-13-15,-7-35 16,20-105 0,0 0-1,-21 53 1,16-86-16,23-62 16,18-20-1,17-2 1,16 33-16,2 42 15,-6 45 1,-65-3 0,50 37-1,-26 35-15,-24 18 16,0-90 0,-24 73-1,-28-18 1,52-55-16,-56 31 15,9-39 1,47 8 0,0 0-1,0 0-15,0 0 16</inkml:trace>
  <inkml:trace contextRef="#ctx0" brushRef="#br0" timeOffset="-174719.64">13524 15460 0,'0'0'16,"-4"7"-16,-17 20 15,-12 22 1,4 13 0,24 4-1,5-66-15,23 54 16,26-54-1,7-70 1,-18-32 0,-28-8-16,-10 110 15,-13-99 1,13 99 0,-18-75-1,18 75-15,-17-37 16,17 37-1,0 0 1,0 0-16</inkml:trace>
  <inkml:trace contextRef="#ctx0" brushRef="#br0" timeOffset="-174407.22">13873 14755 0,'-6'14'15,"0"29"-15,-1 37 16,2 30-1,5 32 1,0 10 0,3-7-16,-3-145 15,0 0 1,0 0 0,0 0-1</inkml:trace>
  <inkml:trace contextRef="#ctx0" brushRef="#br0" timeOffset="-174016.69">14263 15350 0,'0'0'16,"0"0"-1,1 3-15,-16 19 16,15-22 0,0 0-1,-33 37 1,25 25-16,8-62 16,25 71-1,19-49 1,8-46-1,-22-43-15,-27-25 16,-3 92 0,-13-83-1,13 83-15,0 0 16,0 0 0,0 0-1</inkml:trace>
  <inkml:trace contextRef="#ctx0" brushRef="#br0" timeOffset="-173751.13">14545 15225 0,'0'0'15,"0"0"1,0 47-16,3 43 16,9 15-1,3 2 1,-15-107 0,0 0-16,0 0 15,0 0 1</inkml:trace>
  <inkml:trace contextRef="#ctx0" brushRef="#br0" timeOffset="-173579.29">14561 14909 0,'0'0'15,"0"0"1,0 0-1,30 14-15,-30-14 16,0 0 0</inkml:trace>
  <inkml:trace contextRef="#ctx0" brushRef="#br0" timeOffset="-172970.06">15012 15395 0,'0'0'15,"-5"-4"1,-14-19 0,19 23-16,-25-39 15,-21 1 1,-22 19-1,10 30 1,21 28-16,29 21 16,25 15-1,16-9 1,20-22 0,-53-44-16,63 19 15,22-60 1,18-63-1,-22-34 1,-30-21-16,-25-1 16,-19 18-1,-13 33 1,6 109 0,0 0-16,0 0 15,-8-68 1,-22 75-1,-17 69-15,8 40 16,13 10 0,20 0-1,26-3 1,20-14-16,16-16 16,22-22-1,-78-71 1,0 0-1,0 0-15,0 0 16</inkml:trace>
  <inkml:trace contextRef="#ctx0" brushRef="#br0" timeOffset="-171626.64">15711 15462 0,'0'0'16,"0"0"-16,0 0 16,0 0-1,0 0 1</inkml:trace>
  <inkml:trace contextRef="#ctx0" brushRef="#br0" timeOffset="-170689.36">17043 15135 0,'-9'16'0,"-19"26"15,-12 37 1,-15 19 0,-9-1-16,-6-1 15,3-5 1,67-91-1,0 0 1,0 0-16,0 0 16,0 0-1</inkml:trace>
  <inkml:trace contextRef="#ctx0" brushRef="#br0" timeOffset="-170408.18">17377 15362 0,'0'0'0,"0"0"16,-34 6 0,-31 24-1,-21 22 1,-10 21-16,-6 22 15,11 12 1,91-107 0,0 0-1,0 0-15,0 0 16,0 0 0</inkml:trace>
  <inkml:trace contextRef="#ctx0" brushRef="#br0" timeOffset="-170220.72">16760 14984 0,'0'0'16,"4"9"0,26 59-16,33 51 15,15 37 1,25 1-1,8 5 1,-111-162-16</inkml:trace>
  <inkml:trace contextRef="#ctx0" brushRef="#br0" timeOffset="-169970.78">16631 15154 0,'19'28'15,"32"51"-15,42 58 16,31 67-1,26 12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09.58749" units="1/cm"/>
          <inkml:channelProperty channel="Y" name="resolution" value="728.15558" units="1/cm"/>
          <inkml:channelProperty channel="T" name="resolution" value="1" units="1/dev"/>
        </inkml:channelProperties>
      </inkml:inkSource>
      <inkml:timestamp xml:id="ts0" timeString="2023-02-26T06:47:24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5054 4873 0,'0'0'0,"10"0"15,60-27 1,57-31 0,29-8-1,-6-5-15,-7-5 16,-16-11 0,-25-7-1,-29 4-15,-41 7 16,-41 14-1,-35 26 1,-29 34 0,-21 33-1,3 44-15,19 35 16,25 38 0,26 28-1,23 17 1,17 11-16,2 5 15,-10 4 1,-11-18 0,-9-22-1,-14-24-15,-26-40 16,-12-38 0,-19-45-1,80-19 1,-103-31-16</inkml:trace>
  <inkml:trace contextRef="#ctx0" brushRef="#br0" timeOffset="156.2">5335 5149 0,'38'-24'0,"76"-35"15,67-12 1,36 0-1,-2 4 1,-215 67-16</inkml:trace>
  <inkml:trace contextRef="#ctx0" brushRef="#br0" timeOffset="390.51">6459 4955 0,'-21'26'16,"-38"35"-1,-9 30-15,-2 25 16,23-2 0,26-2-1,29-13 1,25-23-1,19-28-15</inkml:trace>
  <inkml:trace contextRef="#ctx0" brushRef="#br0" timeOffset="890.37">6703 5114 0,'22'0'0,"45"11"15,15 20 1,-9 22 0,-30 13-16,-45 5 15,-45-6 1,-17-18-1,64-47 1,0 0 0,0 0-16,-56 14 15,54-52 1,68-50 0,51-21-1,19 3-15,-136 106 16,108-86-1,-108 86 1,58-42 0,-60 70-16,-34 54 15,-10 18 1,6 8 0,14-4-1,26-104-15,-13 83 16,13-83-1,0 0 1</inkml:trace>
  <inkml:trace contextRef="#ctx0" brushRef="#br0" timeOffset="1093.44">7661 5321 0,'-3'22'0,"-10"26"16,-6 28 0,-6 9-1,-1-9 1,26-76-16,-22 56 16</inkml:trace>
  <inkml:trace contextRef="#ctx0" brushRef="#br0" timeOffset="1608.92">8124 5149 0,'0'0'16,"-3"7"-1,3 32 1,0-39 0,14 59-16,17-8 15,-31-51 1,0 0 0,39 27-1,8-56-15,5-54 16,-24-19-1,-28 102 1,0 0 0,0 0-16,3-90 15,1 67 1,19 67 0,8 44-1,6 27-15,-9 2 16,-21-12-1,-27-21 1,-27-25 0,-22-24-16,-14-21 15,-11-21 1,-2-23 0,96 30-1,0 0-15</inkml:trace>
  <inkml:trace contextRef="#ctx0" brushRef="#br0" timeOffset="1811.99">8772 5448 0,'7'13'16,"5"30"-1,4 21-15,-2 13 16,-2 4 0,-12-81-1,7 71 1</inkml:trace>
  <inkml:trace contextRef="#ctx0" brushRef="#br0" timeOffset="2186.88">9407 5077 0,'31'1'16,"52"14"-1,14 21 1,-21 17-16,-48 10 16,-62 5-1,-55 3 1,-22-2 0,8-11-1,103-58-15,-65 49 16,88-6-1,94-12 1,59-22-16,16-32 16,-192 23-1</inkml:trace>
  <inkml:trace contextRef="#ctx0" brushRef="#br0" timeOffset="2358.71">9320 5287 0,'33'0'15,"49"-3"1,52-4-16,48 0 16,1-11-1</inkml:trace>
  <inkml:trace contextRef="#ctx0" brushRef="#br0" timeOffset="2655.5">10227 5039 0,'20'15'15,"20"24"1,3 36 0,-7 14-16,-24 0 15,-22-8 1,-28 0 0,-25-10-1,-22-8-15,85-63 16,-83 50-1,11-30 1</inkml:trace>
  <inkml:trace contextRef="#ctx0" brushRef="#br0" timeOffset="2874.19">10866 5067 0,'44'2'0,"75"8"16,49 15 0,21-4-1,-189-21 1,0 0-16</inkml:trace>
  <inkml:trace contextRef="#ctx0" brushRef="#br0" timeOffset="3030.39">10966 5371 0,'42'3'0,"85"1"16,79-8-1,-206 4 1,0 0 0</inkml:trace>
  <inkml:trace contextRef="#ctx0" brushRef="#br0" timeOffset="3639.6">12163 4773 0,'0'0'0,"5"4"16,30 44-1,18 50 1,-13 14-16,-15 9 15,-13 0 1,-19-20 0,-19-21-1,-14-20-15,40-60 16,0 0 0,0 0-1,-34 35 1,33-77-1,34-78-15,42-25 16,34-2 0,23 7-1,5 35-15,-25 37 16,-112 68 0,0 0-1,65-21 1,-99 44-1,-76 44-15,-14 45 16,124-112 0,-100 116-1,79-4 1,91-12-16,74-28 16,-144-72-1,0 0 1,0 0-16,0 0 15</inkml:trace>
  <inkml:trace contextRef="#ctx0" brushRef="#br0" timeOffset="4529.97">13648 5109 0,'0'0'15,"10"2"1,68-6 0,77-10-16,37-4 15,26 1 1,14 12 0,-1 6-16,-7 9 15,-31 5 1,-37 17-1,-156-32 1,0 0-16</inkml:trace>
  <inkml:trace contextRef="#ctx0" brushRef="#br0" timeOffset="4904.87">13819 5380 0,'26'-3'15,"49"-7"1,58-8-16,52-1 15,26-4 1,6-3 0,-3 18-1,-16 12-15,-29 4 16,-26 14 0,-35-5-1,-27-6 1,-81-11-16,52 16 15,-39-43 1,-13 27 0</inkml:trace>
  <inkml:trace contextRef="#ctx0" brushRef="#br0" timeOffset="5232.9">14495 4849 0,'0'0'16,"5"6"-16,43 12 16,62 4-1,42 10 1,33 7-1,3 20-15,-20 8 16,-33-2 0,-50 1-1,-63 7 1,-72-2-16,-70 1 16,120-72-1,0 0 1</inkml:trace>
  <inkml:trace contextRef="#ctx0" brushRef="#br0" timeOffset="6217">16983 4394 0,'0'0'16,"8"0"0,30 50-1,24 56-15,-1 42 16,-22 29-1,-11 14 1,-10-6 0,-17-23-16,-17-25 15,-4-27 1,20-110 0,0 0-16,-13 78 15,13-78 1,-4 24-1,16-91 1,23-73-16,20-21 16,24 15-1,9 51 1,14 45 0,-1 34-16,-8 38 15,-17 40 1,-21 24-1,-22 3 1,-24-1-16,-21 0 16,12-88-1,0 0 1,0 0 0,0 0-16,-27 80 15,9-50 1,23-66-1,29-43 1,19-25-16,17-6 16,-70 110-1,69-85 1,4 42 0,5 49-16,-21 47 15,-24 24 1,-16 15-1,-11 5 1,-6-9-16,0-88 16,-3 72-1,3-72 1,0 0 0,0 0-16</inkml:trace>
  <inkml:trace contextRef="#ctx0" brushRef="#br0" timeOffset="6482.55">19309 4680 0,'0'0'16,"0"0"-1,-54 40 1,-60 63-16,-15 38 15,18 20 1,38 10 0,54-11-1,49-18-15,35-24 16,35-30 0,21-40-1</inkml:trace>
  <inkml:trace contextRef="#ctx0" brushRef="#br0" timeOffset="6998.03">19501 5140 0,'23'9'16,"31"19"-1,20 34 1,-3 26-16,-23 4 16,-44-5-1,-41-15 1,-26-22 0,-15-19-1,78-31-15,-70 12 16,32-40-1,31-37 1,52-27-16,50-12 16,24 9-1,-6 17 1,-23 22 0,-90 56-1,53-32-15,-36 42 16,-41 38-1,-29 19 1,-8 11 0,12 8-16,23 2 15,26-88 1,-5 70 0,40-12-1,35-36-15,25-38 16</inkml:trace>
  <inkml:trace contextRef="#ctx0" brushRef="#br0" timeOffset="7326.06">20140 4802 0,'28'-2'15,"50"2"1,35 9-16,3 9 16,-21 9-1,-58 18 1,-71 8 0,-50 0-16,-28-4 15,16 3 1,96-52-1,0 0 1,-53 45-16,109-12 16,112-10-1,-168-23 1,209 2 0</inkml:trace>
  <inkml:trace contextRef="#ctx0" brushRef="#br0" timeOffset="7497.89">21012 5365 0,'28'-2'16,"63"-1"0,57-2-1,30-4 1,-7-10-16</inkml:trace>
  <inkml:trace contextRef="#ctx0" brushRef="#br0" timeOffset="7763.44">21200 5153 0,'0'0'16,"3"6"-1,30 46 1,24 44 0,4 7-16,8-3 15,-9-12 1,-60-88 0,0 0-1,0 0-15,0 0 16,0 0-1</inkml:trace>
  <inkml:trace contextRef="#ctx0" brushRef="#br0" timeOffset="8294.54">21885 5113 0,'8'16'15,"16"25"-15,16 7 16,13 9 0,8 0-1,6-14 1,-67-43-16,61 33 16,-11-24-1,-14-42 1,-24-37-1,-17-26-15,-18-1 16,23 97 0,0 0-1,0 0 1,-30-72 0,30 72-16,35 94 15,20 58 1,8 19-1,-9 9-15,-19-5 16,-26-21 0,-36-23-1,-30-27 1,-15-42 0,-3-38-16,-1-39 15,6-30 1,13-35-1,21-28 1,27-16-16</inkml:trace>
  <inkml:trace contextRef="#ctx0" brushRef="#br0" timeOffset="8606.95">22555 4798 0,'31'-2'0,"47"1"16,15 15 0,-93-14-1,0 0 1,80 29-16,-74 26 15,-6-55 1,-53 73 0,-1-6-1,32-15-15,63-23 16,68-15 0,45-13-1,-154-1 1</inkml:trace>
  <inkml:trace contextRef="#ctx0" brushRef="#br0" timeOffset="8825.64">23396 5460 0,'37'-5'0,"70"0"16,57 5 0,14 2-1,-16-16 1,-162 14-16</inkml:trace>
  <inkml:trace contextRef="#ctx0" brushRef="#br0" timeOffset="9044.33">23482 5281 0,'11'14'0,"12"25"16,4 40 0,11 24-1,5 13 1,-3 6-16,-7-10 15,-9-17 1,-24-95 0,0 0-1</inkml:trace>
  <inkml:trace contextRef="#ctx0" brushRef="#br0" timeOffset="9528.57">24360 5061 0,'19'-2'15,"38"-8"-15,46 2 16,22 14 0,4 18-1,-18 16 1,-36 16-16,-48 4 15,-54 0 1,-48 4 0,-29-2-1,3 2-15,101-64 16,-69 66 0,79 12-1,92 11 1,67-13-16,22-29 15,-191-47 1</inkml:trace>
  <inkml:trace contextRef="#ctx0" brushRef="#br0" timeOffset="9700.4">24501 5349 0,'27'2'16,"54"0"-16,58-2 16,47 5-1,-186-5 1,0 0 0</inkml:trace>
  <inkml:trace contextRef="#ctx0" brushRef="#br0" timeOffset="10028.43">25323 4975 0,'48'0'16,"62"6"-1,33 13 1,-9 9-16,-134-28 15,81 30 1,-109 3 0,-80 2-1,108-35 1,-116 33-16,48 7 16,76-2-1,78-5 1,69-18-1,23-23-15,-178 8 16</inkml:trace>
  <inkml:trace contextRef="#ctx0" brushRef="#br0" timeOffset="10293.98">26173 4913 0,'30'20'0,"45"47"15,26 42 1,-6 17 0,-31 10-16,-41-5 15,-40-13 1,-47-18-1,-34-18 1,-9-23-16,107-59 16</inkml:trace>
  <inkml:trace contextRef="#ctx0" brushRef="#br0" timeOffset="10528.29">26972 5087 0,'42'-4'16,"77"-4"-1,67 4 1,39 16-16,-13 4 15,-212-16 1</inkml:trace>
  <inkml:trace contextRef="#ctx0" brushRef="#br0" timeOffset="10684.5">27203 5259 0,'32'6'16,"68"4"-1,79 2 1,63 2 0,-242-14-16,0 0 15</inkml:trace>
  <inkml:trace contextRef="#ctx0" brushRef="#br0" timeOffset="11262.46">28487 4849 0,'0'26'0,"24"37"0,18 27 16,-15 22-1,-8 16 1,-10 3-16,-31-12 15,22-119 1,-41 91 0,-17-38-1,58-53-15,0 0 16,-50 16 0,58-60-1,57-43 1,43-19-16,28-5 15,4 15 1,-16 18 0,-124 78-1,92-57-15,-92 57 16,49-33 0,-93 26-1,-86 23 1,-33 29-16,19 12 15,52 11 1,69 1 0,75 15-1,71 4-15,52 8 16,-175-96 0,0 0-1,218 102 1,-218-102-16</inkml:trace>
  <inkml:trace contextRef="#ctx0" brushRef="#br0" timeOffset="14339.72">13696 8152 0,'14'2'0,"30"-4"16,34-10 0,42 0-1,34-7 1,39 0-16,15 11 16,-8-3-1,-14 2 1,-18 4-1,-28 2-15,-140 3 16,0 0 0,0 0-1,0 0 1,0 0-16</inkml:trace>
  <inkml:trace contextRef="#ctx0" brushRef="#br0" timeOffset="14683.37">13904 8365 0,'28'0'16,"48"-4"-1,57-1 1,38-9-16,24-2 16,10 13-1,-5 10 1,-17-1 0,-27-2-16,-32 4 15,-124-8 1,0 0-1,0 0 1,0 0-16,0 0 16</inkml:trace>
  <inkml:trace contextRef="#ctx0" brushRef="#br0" timeOffset="15027.03">14598 7822 0,'0'0'16,"5"5"0,46 4-1,53 12 1,43 13-16,20 18 15,-2 13 1,-17 5 0,-43 2-1,-49 4-15,-44 1 16,-45-4 0,-42-9-1,-29-7 1,104-57-16,0 0 15</inkml:trace>
  <inkml:trace contextRef="#ctx0" brushRef="#br0" timeOffset="17666.91">17011 8097 0,'0'0'0,"0"0"16,0 0 0,0 0-1,0 0-15,-1 5 16,36 2 0,-35-7-1,65 7 1,10-2-16,-75-5 15,0 0 1,0 0 0,0 0-1,0 0-15,0 0 16,0 0 0,0 0-1,0 0 1,0 0-16,60 1 15,-60-1 1,0 0 0,0 0-1,0 0-15,0 0 16,0 0 0,0 0-1,0 0 1,0 0-16,0 0 15,0 0 1,0 0 0,0 0-1,0 0-15,0 0 16,0 0 0,0 0-1,0 0 1,0 0-16,0 0 15,0 0 1,0 0 0,0 0-1,0 0-15,0 0 16,0 0 0,0 0-1,0 0 1,0 0-16,0 0 15,0 0 1,0 0 0,0 0-1,0 0-15,0 0 16,0 0 0,0 0-1,27 0 1,-27 0-16,13-1 15,14 6 1,-27-5 0,35 20-1,6 19-15,-41-39 16,43 47 0,-13-1-1,-30-46 1,7 45-16,-51 8 15,-49 8 1,-16-5 0,2-13-1,18-18-15,89-25 16,0 0 0,0 0-1,0 0 1,-62 13-16,59-30 15,58-25 1,30 1 0,17-7-1,5-6-15,4 4 16,-8 6 0,-15-2-1,-18-1 1,-19-6-16,-51 53 15,0 0 1,0 0 0,0 0-16,19-49 15,-39 37 1,-30 33 0,-10 30-1,60-51 1,-61 70-16,14 13 15,47-83 1,-26 90 0,34-8-16,38-12 15,24-33 1,16-26 0,19-26-1,-105 15-15,0 0 16,0 0-1,0 0 1</inkml:trace>
  <inkml:trace contextRef="#ctx0" brushRef="#br0" timeOffset="18010.56">17961 7738 0,'0'0'16,"13"-2"-16,57 1 16,37 10-1,-107-9 1,91 27-16,-45 12 16,-62 12-1,-41-5 1,-18 4-1,75-50 1,-71 49-16,71-49 16,-38 29-1,81-6 1,78-7-16,44-11 16,-165-5-1,0 0 1</inkml:trace>
  <inkml:trace contextRef="#ctx0" brushRef="#br0" timeOffset="18213.63">18778 8339 0,'50'-7'16,"76"0"0,49 5-16,11 7 15,-186-5 1,0 0 0</inkml:trace>
  <inkml:trace contextRef="#ctx0" brushRef="#br0" timeOffset="18494.8">19112 8164 0,'10'11'16,"16"13"-1,11 18 1,1 25-1,1 12-15,-13 2 16,-13-3 0,-11-8-1,-2-70-15,0 0 16,0 0 0,0 0-1</inkml:trace>
  <inkml:trace contextRef="#ctx0" brushRef="#br0" timeOffset="19119.63">19781 7943 0,'0'0'15,"0"0"-15,17 33 16,26 26 0,10 10-1,8 9 1,-61-78-16,59 64 16,5-24-1,-64-40 1,60 15-1,-18-34-15,-17-41 16,-20-20 0,-14-5-1,9 85 1,0 0-16,-10-74 16,-1 41-1,4 54 1,9 46-1,12 42-15,8 27 16,5 7 0,-19 3-1,-11 1 1,-11-12 0,-21-36-16,35-99 15,-39 53 1,-11-40-1,-13-39-15,-4-39 16,11-24 0,24-28-1,32 117 1,0 0-16,0 0 16,0 0-1</inkml:trace>
  <inkml:trace contextRef="#ctx0" brushRef="#br0" timeOffset="19416.42">20470 7601 0,'17'-4'0,"41"2"16,30 6-1,-88-4 1,86 9 0,-47 15-16,-62 19 15,23-43 1,-62 38 0,-3 5-1,65-43-15,-43 47 16,69-7-1,79-11 1,-105-29 0</inkml:trace>
  <inkml:trace contextRef="#ctx0" brushRef="#br0" timeOffset="19713.21">21128 8275 0,'26'1'16,"53"-3"-16,42 0 15,34 8 1,10 4 0,-165-10-1,0 0-15,0 0 16</inkml:trace>
  <inkml:trace contextRef="#ctx0" brushRef="#br0" timeOffset="19947.52">21382 8136 0,'0'0'15,"5"7"1,15 32 0,5 31-16,-2 17 15,-1 6 1,-2-3-1,-20-90-15,0 0 16,0 0 0,0 0-1</inkml:trace>
  <inkml:trace contextRef="#ctx0" brushRef="#br0" timeOffset="20353.66">22109 8102 0,'37'-5'0,"46"-4"16,22 7-1,2 23 1,-107-21-16,79 36 16,-49 9-1,-57 19 1,-34 16 0,-19 5-16,4-3 15,29-6 1,30-6-1,42-10 1,37-8-16,32-14 16,19-12-1,-113-26 1,0 0 0,0 0-16</inkml:trace>
  <inkml:trace contextRef="#ctx0" brushRef="#br0" timeOffset="20541.1">22116 8449 0,'0'0'16,"4"4"-16,52-4 16,67-13-1,41 1 1,19-1-1,-183 13-15,0 0 16</inkml:trace>
  <inkml:trace contextRef="#ctx0" brushRef="#br0" timeOffset="20884.76">22720 7852 0,'30'1'15,"44"7"1,32 10 0,-7 17-16,-99-35 15,67 42 1,-65 10-1,-59 0 1,-27-12-16,10-2 16,74-38-1,0 0 1,-41 33 0,82-7-16,91-7 15,-132-19 1</inkml:trace>
  <inkml:trace contextRef="#ctx0" brushRef="#br0" timeOffset="21212.79">23598 8394 0,'28'0'15,"50"-2"-15,46 0 16,31 6-1,6 2 1,-12 0 0,-28 8-16,-121-14 15,0 0 1</inkml:trace>
  <inkml:trace contextRef="#ctx0" brushRef="#br0" timeOffset="21384.62">23803 8653 0,'32'2'16,"73"3"-16,77 4 16,49 0-1,-231-9 1,0 0-1</inkml:trace>
  <inkml:trace contextRef="#ctx0" brushRef="#br0" timeOffset="22165.65">25034 8451 0,'0'0'15,"0"0"-15,26 16 16,18 12 0,16-5-1,16-7 1,12-14-16,5-4 15,-5 2 1,-5-7 0,-83 7-16,67-19 15,-18-24 1,-49 43 0,30-55-1,-27-5-15,-29-2 16,26 62-1,-40-50 1,-25 16 0,-26 24-1,-4 20-15,4 18 16,15 20 0,14 18-1,14 17-15,18 10 16,22-5-1,26-16 1,29 1 0,31-7-1,21-14-15,16-10 16,4-24 0,2-18-1,-7-26-15,-114 26 16,0 0-1,0 0 1,0 0 0</inkml:trace>
  <inkml:trace contextRef="#ctx0" brushRef="#br0" timeOffset="22868.57">25746 7501 0,'0'0'16,"0"0"-16,9 34 15,9 34 1,-8 14 0,1 0-1,3-4-15,-7 2 16,-4-7 0,-1-3-1,-2-70 1,0 0-16,0 0 15,0 54 1,6-46 0,6-52-1,1-21-15,-13 65 16,27-71 0,27-9-1,18-4-15,6 13 16,-78 71-1,0 0 1,0 0 0,0 0-16,60-43 15,-67 32 1,-64 27 0,-14 26-1,85-42-15,-73 56 16,30 18-1,36 6 1,42-2 0,48-9-16,48-9 15,-131-60 1,0 0 0,0 0-1,0 0-15</inkml:trace>
  <inkml:trace contextRef="#ctx0" brushRef="#br0" timeOffset="33318.76">13877 10541 0,'0'0'16,"0"0"0,0 0-16,-4 5 15,4-5 1,18 5-1,63-5-15,73 2 16,37-2 0,20 5-1,5-1 1,-2 0 0,-11 10-16,-20 2 15,-27-4 1,-33 2-1,-39-8-15,-45-23 16,-39 17 0,0 0-1</inkml:trace>
  <inkml:trace contextRef="#ctx0" brushRef="#br0" timeOffset="33662.42">14161 10810 0,'20'-5'15,"40"-4"-15,44 0 16,38 6-1,24 6 1,13 10 0,7 1-16,0 0 15,-8 2 1,-21-5 0,-30-11-1,-29-9-15,-98 9 16,0 0-1,0 0 1,0 0 0</inkml:trace>
  <inkml:trace contextRef="#ctx0" brushRef="#br0" timeOffset="33990.45">15201 10297 0,'0'0'16,"3"-8"-1,44 16 1,55 19-16,30 14 16,1 21-1,-12 13 1,-31 6-1,-45-1-15,-54-6 16,-56 3 0,-47-7-1,-35-4 1,147-66-16,0 0 16,0 0-1</inkml:trace>
  <inkml:trace contextRef="#ctx0" brushRef="#br0" timeOffset="34380.97">17227 10273 0,'-17'0'0,"-31"19"16,-25 6-1,-17-11 1,6 9-16,32 13 16,39 12-1,45 3 1,59-15-1,37-6-15,-19 16 16,-41 13 0,-68-59-1,20 46 1,-73-13-16,-50-12 16,-5-17-1,108-4 1,0 0-1</inkml:trace>
  <inkml:trace contextRef="#ctx0" brushRef="#br0" timeOffset="35630.61">17547 10297 0,'0'0'15,"0"0"1,0 0-1,2 4-15,12 38 16,12 50 0,2 20-1,-5 8 1,-9-3-16,-7 11 16,-3 7-1,-6-1 1,-5-14-1,-2-24-15,9-96 16,0 0 0,-13 64-1,13-64 1,0 0-16,0 0 16,0 0-1,0 0 1</inkml:trace>
  <inkml:trace contextRef="#ctx0" brushRef="#br0" timeOffset="35880.55">17549 10333 0,'14'2'15,"25"-9"-15,26-2 16,18 11 0,7 19-1,-24 24 1,-66-45-1,32 56-15,-54 22 16,-61 7 0,-33-21-1,116-64-15,-115 36 16,19-39 0,96 3-1,0 0 1</inkml:trace>
  <inkml:trace contextRef="#ctx0" brushRef="#br0" timeOffset="36364.78">18285 9592 0,'6'22'15,"8"36"1,1 48 0,-7 53-16,-5 18 15,1 18 1,-6 0 0,-5-25-1,2-41-15,5-129 16,0 0-1,-5 81 1,5-63 0,10-76-16,19-55 15,16-17 1,11 9 0,-56 121-1,51-92-15,-9 37 16,-4 51-1,-7 51 1,1 27-16,-8 22 16,-15 14-1,-7-1 1,-6-12 0,-12-20-1,16-77-15</inkml:trace>
  <inkml:trace contextRef="#ctx0" brushRef="#br0" timeOffset="36770.92">18902 10580 0,'0'0'16,"0"0"-1,44-5-15,34-9 16,2-14 0,-80 28-1,69-34 1,-37-15-16,-44 1 16,12 48-1,-38-33 1,-22 35-1,4 45-15,24 20 16,27 16 0,19 10-1,20 6 1,15-4-16,4-18 16,5-26-1,-58-51 1,0 0-1,0 0-15</inkml:trace>
  <inkml:trace contextRef="#ctx0" brushRef="#br0" timeOffset="37348.88">19383 10513 0,'9'14'15,"10"20"-15,11 23 16,-30-57-1,35 68 1,-5 11 0,-12 6-16,-18-85 15,0 0 1,0 0 0,6 57-1,12-73-15,16-67 16,6-19-1,4 1 1,-44 101 0,44-78-16,-44 78 15,45-42 1,3 50 0,-48-8-1,45 49-15,6 10 16,-51-59-1,0 0 1,0 0 0,51 46-16,-11-40 15,-40-6 1,0 0 0,25-29-1,-25 29-15,-3-28 16,-29 31-1,-11 37 1,18 24 0,22 3-16,20 0 15,19-10 1,17-17 0,-53-40-1</inkml:trace>
  <inkml:trace contextRef="#ctx0" brushRef="#br0" timeOffset="37676.92">20661 10432 0,'-14'1'16,"-28"9"-1,42-10-15,-50 25 16,12 17 0,21 19-1,49 12 1,32 8-16,-64-81 16,70 78-1,-40-16 1,-66-17-1,36-45-15,0 0 16,0 0 0</inkml:trace>
  <inkml:trace contextRef="#ctx0" brushRef="#br0" timeOffset="38098.67">21357 11038 0,'0'0'15,"13"4"1,-13-4 0,0 0-16</inkml:trace>
  <inkml:trace contextRef="#ctx0" brushRef="#br0" timeOffset="38536.05">21917 11461 0,'-18'0'16,"-42"-4"0,-43-2-1,-52 1-15,-59-6 16,-57 1-1,-66-7 1,-58-1 0,-52 7-16,-41 11 15,-22 11 1,5 14 0,27 20-1,89 24-15,87 0 16,93-31-1,209-38 1,0 0 0</inkml:trace>
  <inkml:trace contextRef="#ctx0" brushRef="#br0" timeOffset="38879.7">20319 11898 0,'-79'-10'15,"-141"-10"1,-117-10 0,-83 0-16,-55 0 15,-38 14 1,-15 9 0,-11-2-1,53 6-15,486 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09.58749" units="1/cm"/>
          <inkml:channelProperty channel="Y" name="resolution" value="728.15558" units="1/cm"/>
          <inkml:channelProperty channel="T" name="resolution" value="1" units="1/dev"/>
        </inkml:channelProperties>
      </inkml:inkSource>
      <inkml:timestamp xml:id="ts0" timeString="2023-02-26T06:48:1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2301 10303 0,'0'0'16,"0"0"0,0 0-16,0 0 15,0 0 1</inkml:trace>
  <inkml:trace contextRef="#ctx0" brushRef="#br0" timeOffset="2233.74">7334 761 0,'0'0'15,"3"11"1,18 51 0,7 45-1,1 19-15,-2 14 16,-5 2-1,-8 0 1,0-6-16,2-16 16,0-22-1,-16-98 1,0 0 0,0 0-1,0 0-15</inkml:trace>
  <inkml:trace contextRef="#ctx0" brushRef="#br0" timeOffset="2593.02">7186 844 0,'17'-24'0,"44"-27"15,57-3 1,40 19 0,19 29-1,-2 33-15,-24 46 16,-45 36 0,-57 27-1,-65 14 1,-68 18-16,-49 10 15,-34-13 1,3-31 0,38-44-1,126-90-15,0 0 16,0 0 0</inkml:trace>
  <inkml:trace contextRef="#ctx0" brushRef="#br0" timeOffset="2999.15">8763 1291 0,'-23'17'0,"-31"36"16,-11 37-1,65-90 1,0 0-16,-55 84 16,68-43-1,85-58 1,44-47 0,3-23-16,-37 0 15,-54 10 1,-56 16-1,-62 33 1,-58 40-16,-11 23 16,22 8-1,111-43 1,-65 46 0,65-46-16,0 0 15,0 0 1</inkml:trace>
  <inkml:trace contextRef="#ctx0" brushRef="#br0" timeOffset="3655.22">9797 1026 0,'0'15'16,"0"-15"-1,3 32-15,2 35 16,0 30 0,3 1-1,8-10 1,-16-88-16,22 66 15,13-26 1,2-38 0,8-37-1,8-32-15,8-45 16,-4-27 0,-7-15-1,-14 5-15,-6 12 16,-12 14-1,-18 123 1,11-91 0,-10-10-16,-1 101 15,2-25 1,-5 62 0,-9 54-1,-10 23-15,-3 15 16,5 2-1,4 2 1,12-3 0,4-130-16,14 136 15,-14-136 1,28 120 0,23-46-1,21-49-15,-72-25 16,0 0-1,0 0 1,0 0 0</inkml:trace>
  <inkml:trace contextRef="#ctx0" brushRef="#br0" timeOffset="3827.05">10021 1009 0,'11'-13'15,"46"-23"1,56-15-16,38-2 16,5 2-1,-156 51 1,0 0 0</inkml:trace>
  <inkml:trace contextRef="#ctx0" brushRef="#br0" timeOffset="3998.87">9755 749 0,'15'0'16,"22"-3"0,-37 3-1,0 0 1,0 0-16</inkml:trace>
  <inkml:trace contextRef="#ctx0" brushRef="#br0" timeOffset="4483.11">7608 2253 0,'33'-7'0,"63"-31"15,63-32 1,58-20 0,52-6-1,32 11-15,25 16 16,5 10-1,13 22 1,1 15 0,-8 13-16,-25 12 15,-41 8 1,-61-7 0,-210-4-1,0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09.58749" units="1/cm"/>
          <inkml:channelProperty channel="Y" name="resolution" value="728.15558" units="1/cm"/>
          <inkml:channelProperty channel="T" name="resolution" value="1" units="1/dev"/>
        </inkml:channelProperties>
      </inkml:inkSource>
      <inkml:timestamp xml:id="ts0" timeString="2023-02-26T06:24:55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4564 4304 0,'0'0'16,"0"0"-1,0 0-15,0 0 16,0 0 0,0-5-1,25 5 1,28 7-16,25-1 16,29 3-1,18-7 1,5-7-1,3-4-15,6-2 16,-6 0 0,-11-2-1,-23 5 1,-19-4-16,-80 12 16,58-23-1</inkml:trace>
  <inkml:trace contextRef="#ctx0" brushRef="#br0" timeOffset="327.96">5143 4361 0,'-5'13'15,"-3"26"1,8-39 0,-6 51-16,-1 29 15,7-80 1,-5 88 0,5 14-1,0-102-15,5 104 16,4-9-1,-9-95 1,0 0 0,0 0-16,0 0 15</inkml:trace>
  <inkml:trace contextRef="#ctx0" brushRef="#br0" timeOffset="1124.45">5454 4340 0,'0'0'16,"0"9"-16,5 32 15,5 35 1,-5 21 0,-5 16-1,0 6-15,0-119 16,2 105 0,3-24-1,-5-81 1,0 0-16,0 0 15,6 55 1,6-58 0,4-52-1,1-27-15,6-10 16,-23 92 0,0 0-1,0 0 1,0 0-16,26-78 15,7 51 1,0 54 0,6 23-1,-39-50-15,35 55 16,42 41 0,-77-96-1,24 20 1,4-31-16,-28 11 15,33-41 1,2-16 0,-11-11-1,-24 68-15,0 0 16,0 0 0,13-58-1,-29 44 1,-19 47-1,12 24-15,23-57 16,-4 66 0,21 4-1,26-9-15,-43-61 16,47 34 0,14-32-1,-61-2 1</inkml:trace>
  <inkml:trace contextRef="#ctx0" brushRef="#br0" timeOffset="1717.91">6681 4718 0,'-14'16'15,"-23"18"1,-22 15-16,0 15 16,16 4-1,43-68 1,-18 60 0,40-16-16,-22-44 15,47 18 1,40-53-1,24-46 1,-10-17-16,-30-8 16,-34-3-1,-30 11 1,-22 8 0,-12 10-16,27 80 15,0 0 1,0 0-1,-32-64 1,10 41-16,11 46 16,16 40-1,8 25 1,-3 17 0,6 10-16,3-6 15,0-8 1,-3-14-1,-2-16 1,-14-71-16,15 57 16,17-40-1,-32-17 1,0 0-16</inkml:trace>
  <inkml:trace contextRef="#ctx0" brushRef="#br0" timeOffset="2123.97">7492 4743 0,'0'0'16,"-1"5"0,-27 31-1,-23 25 1,4 8-16,47-69 15,0 0 1,-38 59 0,50-25-1,-12-34-15,54 10 16,16-32 0,-70 22-1,68-48 1,-24-20-16,-44 68 15,8-68 1,-29 12 0,21 56-16,-45-26 15,1 42 1,44-16 0,0 0-1,0 0-15</inkml:trace>
  <inkml:trace contextRef="#ctx0" brushRef="#br0" timeOffset="2842.37">7789 4796 0,'2'17'16,"5"22"-1,4 18-15,-1 9 16,-2-2 0,-8-64-1,0 0 1,0 0-16,0 0 15,13 50 1,-4-66 0,-3-58-1,0-16-15,15-6 16,22 25 0,-43 71-1,53-37 1,9 30-16,-62 7 15,58 14 1,-16 39 0,-24 27-1,-18-80-15,0 0 16,1 72 0,-1-72-1,-14 49 1,2-46-16,10-48 15,11-24 1,-9 69 0,24-69-1,28 14-15,-52 55 16,0 0 0,63-33-1,-7 41 1,-16 41-16,-25 19 15,-15-68 1,-5 66 0,-18-5-1,23-61-15,-25 47 16</inkml:trace>
  <inkml:trace contextRef="#ctx0" brushRef="#br0" timeOffset="3357.75">8892 4720 0,'0'0'0,"-10"9"15,10-9 1,-25 13-1,-40 12 1,-13 19-16,78-44 16,-59 51-1,33 3 1,41-7 0,-15-47-16,40 20 15,36-32 1,-76 12-1,84-36 1,-18-22-16,-66 58 16,41-68-1,-41 68 1,7-60 0,-7 60-16,-10-29 15,2 43 1,8-14-1,0 50 1,16 16-16,19 7 16,-35-73-1,39 60 1,-39-60-16,0 0 16</inkml:trace>
  <inkml:trace contextRef="#ctx0" brushRef="#br0" timeOffset="3576.39">9375 4817 0,'0'0'0,"0"7"16,6 21-1,-6-28 1,9 50 0,-9-50-16,0 0 15</inkml:trace>
  <inkml:trace contextRef="#ctx0" brushRef="#br0" timeOffset="3763.8">9295 4616 0,'0'0'0,"0"0"15,4-6 1,-4 6-1</inkml:trace>
  <inkml:trace contextRef="#ctx0" brushRef="#br0" timeOffset="4201.09">9639 4802 0,'0'0'0,"2"11"15,10 21 1,7 22 0,-19-54-16,17 64 15,-17-64 1,31 122 0,-31-122-1,0 0-15,7 26 16,-4-46-1,-3-55 1,2-20 0,17 1-16,-19 94 15,32-70 1,98 44 0,-130 26-1,32-14-15,1 35 16,-8 37-1,-10 29 1,-12 10 0,-3-8-16,0-89 15</inkml:trace>
  <inkml:trace contextRef="#ctx0" brushRef="#br0" timeOffset="5700.36">10642 4689 0,'0'0'16,"2"12"0,4 27-16,-6-39 15,16 51 1,-16-51 0,23 49-16,8-27 15,11-35 1,14-15-1,15-11 1,3 0-16,1-12 16,-75 51-1,0 0 1,61-50 0,-61 50-16,36-39 15,-47 20 1,-38 35-1,49-16 1,-54 39-16,22 31 16,32 19-1,32-4 1,15-4 0,-47-81-16,37 63 15,-25-15 1,-37-16-1,-43-30 1,68-2-16,0 0 16,0 0-1</inkml:trace>
  <inkml:trace contextRef="#ctx0" brushRef="#br0" timeOffset="5825.3">10620 4427 0,'0'0'16,"0"-7"0,16-5-1,-16 12-15</inkml:trace>
  <inkml:trace contextRef="#ctx0" brushRef="#br0" timeOffset="6621.79">11745 4736 0,'0'13'16,"2"29"-1,12 27-15,-14-69 16,22 70 0,14-6-1,8-31-15,-44-33 16,43 2 0,0-40-1,2-43 1,-45 81-16,33-86 15,-16-62 1,-17 148 0,7-37-1,-4 53-15,-3-16 16,13 62 0,77 144-1,-57-148 1,-33-58-16,0 0 15,31 32 1,-4-81 0,1-47-1,-8-30-15,-20 126 16,0 0 0,0 0-1,0 0 1</inkml:trace>
  <inkml:trace contextRef="#ctx0" brushRef="#br0" timeOffset="7074.7">12378 4234 0,'6'23'0,"7"32"15,13 23 1,13 10-1,3 22 1,-42-110-16,33 108 16,-10-14-1,-23-94 1,0 0 0,0 0-16,14 62 15,0-68 1,3-63-1,3-26 1,-20 95-16,25-86 0,27 34 16,22 46-1,-7 45 1,-11 28-16,-19 15 16,-37-82-1,16 74 1,-19 5-1,3-79-15,0 0 16,0 0 0</inkml:trace>
  <inkml:trace contextRef="#ctx0" brushRef="#br0" timeOffset="7433.9">13246 4705 0,'0'0'16,"5"-7"-16,22-21 15,-27 28 1,0 0 0,43-39-1,-43 39-15,36-35 16,-37 14-1,-37 26 1,1 27 0,15 22-16,11 20 15,11-74 1,5 75 0,34-5-1,31-16-15,9-27 16,-79-27-1,0 0 1</inkml:trace>
  <inkml:trace contextRef="#ctx0" brushRef="#br0" timeOffset="7824.34">13605 4591 0,'0'0'15,"1"11"-15,15 42 16,17 30 0,-33-83-1,30 77 1,-30-77-16,0 0 16,25 59-1,-7-56 1,-3-57-1,-2-31-15,15-5 16,-28 90 0,40-71-1,16 30 1,6 37-16,-12 38 16,-50-34-1,41 57 1,-13 26-1,-28-83-15,0 0 16,0 0 0,0 0-1</inkml:trace>
  <inkml:trace contextRef="#ctx0" brushRef="#br0" timeOffset="16795.19">14949 4580 0,'0'0'16,"9"4"0,48 24-16,33 26 15,-1 9 1,-27 4-1,-41 11 1,-49-2-16,-44-13 16,-22-18-1,94-45 1,0 0 0,-86 21-16,45-42 15,65-54 1,54-33-1,35-14 1,21 5-16,-9 11 16,-29 16-1,-96 90 1,65-66 0,-65 66-16,25-25 15,-45 36 1,-65 56-1,-38 47 1,12 9-16,35-1 16,36-17-1,40-105 1,0 80 0,43-20-16,25-16 15,-68-44 1,0 0-1,0 0-15,0 0 16</inkml:trace>
  <inkml:trace contextRef="#ctx0" brushRef="#br0" timeOffset="17107.54">15653 4088 0,'23'-2'16,"35"-4"0,30-5-1,-6 16-15,-19 23 16,-63-28 0,36 36-1,-58 32 1,-44 16-16,-14-9 15,80-75 1,0 0 0,-61 53-16,56-17 15,70-24 1,-65-12 0,0 0-1</inkml:trace>
  <inkml:trace contextRef="#ctx0" brushRef="#br0" timeOffset="17341.8">16033 4637 0,'25'0'15,"46"2"1,42-10-1,28-11-15,9 1 16,-11 10 0,-139 8-1,0 0 1,0 0-16</inkml:trace>
  <inkml:trace contextRef="#ctx0" brushRef="#br0" timeOffset="17560.44">16302 4510 0,'0'0'16,"0"4"-1,15 30-15,11 23 16,9 10 0,4 7-1,-39-74 1,33 75-16,-3 47 15,-30-122 1,0 0 0,0 0-16</inkml:trace>
  <inkml:trace contextRef="#ctx0" brushRef="#br0" timeOffset="18200.76">16926 4394 0,'12'17'0,"18"28"15,8 12 1,-38-57-1,43 51-15,-3-5 16,-40-46 0,0 0-1,35 29 1,0-32-16,-35 3 16,35-11-1,-14-50 1,-21 61-1,0-94-15,-8 9 16,8 85 0,-10-64-1,10 64-15,28 61 16,4 31 0,0 32-1,4 16 1,-16-1-16,-20-3 15,-15-16 1,-28-16 0,-19-23-1,-1-21-15,63-60 16,-58 37 0,10-35-1,13-42 1,35 40-16,0 0 15,-17-56 1,60-66 0,46-42-1</inkml:trace>
  <inkml:trace contextRef="#ctx0" brushRef="#br0" timeOffset="18544.34">17441 4164 0,'29'-8'0,"41"-14"15,29 2 1,-99 20-1,93-12-15,-41 31 16,-52-19 0,0 0-1,0 0 1,-37 81 0,37-81-16,0 0 15,-90 100 1,73-18-1,91-28-15,-74-54 16</inkml:trace>
  <inkml:trace contextRef="#ctx0" brushRef="#br0" timeOffset="18747.37">17956 4580 0,'26'-5'15,"48"-7"-15,52 8 16,36 4 0,-162 0-1,0 0-15</inkml:trace>
  <inkml:trace contextRef="#ctx0" brushRef="#br0" timeOffset="19122.19">18730 4284 0,'25'-4'16,"36"-3"0,25 10-1,-86-3 1,88 14-16,-48 17 16,-64 16-1,-43-2 1,-14 0-1,81-45-15,-67 36 16,46-3 0,48-1-1,40-5 1,31-13-16,20-4 16,-118-10-1</inkml:trace>
  <inkml:trace contextRef="#ctx0" brushRef="#br0" timeOffset="19715.65">19892 4259 0,'0'0'0,"0"7"15,-21 9 1,-35 0 0,-23-19-16,-17-12 15,96 15 1,-90-14 0,90 14-1,0 0-15,-63-7 16,40 24-1,23-17 1,8 38 0,7 9-16,-15-47 15,3 47 1,-3-47 0,0 0-1,-33 62-15,33-62 16,-2 21-1,49-16 1,45-10 0,1 2-16,-16 14 15,-77-11 1,0 0 0,49 23-1,-49 14-15,-45 12 16,-31-9-1,-10-18 1,86-22 0,0 0-16,0 0 15,0 0 1</inkml:trace>
  <inkml:trace contextRef="#ctx0" brushRef="#br0" timeOffset="20059.24">20150 4304 0,'21'-11'0,"39"-9"16,28 15-1,22 1 1,11-4-16,-121 8 15,104-4 1,-104 4 0,69 14-1,-66 22-15,-64 14 16,-41 8 0,-12 0-1,1-4 1,20-6-16,93-48 15,0 0 1,-65 46 0,67-30-1</inkml:trace>
  <inkml:trace contextRef="#ctx0" brushRef="#br0" timeOffset="20277.88">20950 4450 0,'0'0'15,"-10"-1"1,-49 22 0,-43 20-16,-9 14 15,-3 2 1,114-57-1,0 0 1</inkml:trace>
  <inkml:trace contextRef="#ctx0" brushRef="#br0" timeOffset="20699.55">21486 4357 0,'-11'17'16,"-22"19"-1,-9 8 1,4 15-16,38-59 15,-13 60 1,43-11 0,38-18-16,31-24 15,1-26 1,-17-30 0,-31-27-1,-45-5 1,-46 9-16,-32 18 15,-26 23 1,-17 26 0,-1 27-16</inkml:trace>
  <inkml:trace contextRef="#ctx0" brushRef="#br0" timeOffset="23432.6">22196 4454 0,'0'0'0,"12"0"15,44-2 1,47-6 0,22-2-16,10 0 15,15 0 1,-10 4 0,-19-3-1,-20 4-15,-16 3 16,-85 2-1,0 0 1,61 2 0,-39-4-16</inkml:trace>
  <inkml:trace contextRef="#ctx0" brushRef="#br0" timeOffset="23760.57">22158 4603 0,'0'0'0,"3"-3"16,47-6-1,64-5 1,32 7-1,16 5-15,-1-3 16,-5 8 0,-15 4-1,-28-2 1,-113-5 0,78 4-16,-25-18 15,-53 14 1</inkml:trace>
  <inkml:trace contextRef="#ctx0" brushRef="#br0" timeOffset="24119.77">22616 4217 0,'0'0'15,"0"0"1,6 3 0,46 1-1,51 12-15,30 0 16,20 1 0,-9 11-1,-24 13 1,-120-41-16,85 46 15,-64 15 1,-69 8 0,-48 5-1,-24-2-15,-1-24 16,13-5 0,108-43-1</inkml:trace>
  <inkml:trace contextRef="#ctx0" brushRef="#br0" timeOffset="24822.56">24003 4354 0,'0'0'16,"0"0"-16,56 12 15,47 21 1,7 16 0,-14 7-1,-36 8-15,-57 5 16,-51 4 0,-44-4-1,-19-23 1,111-46-16,-96 25 15,96-25 1,0 0 0,-55 5-1,87-42-15,77-52 16,33-12 0,6 3-1,-20 4 1,-37 23-16,-91 71 15,0 0 1,48-49 0,-52 37-1,-47 42-15,-17 28 16,10 16 0,28 13-1,26 1 1,18-12-16,16-7 15,-30-69 1,0 0 0,0 0-1,0 0-15</inkml:trace>
  <inkml:trace contextRef="#ctx0" brushRef="#br0" timeOffset="25150.52">25031 4109 0,'18'-9'16,"32"-7"0,11 12-16,-61 4 15,50 4 1,-42 28-1,-44 18 1,-29 7-16,65-57 16,-58 59-1,43-13 1,66-18 0,58-23-16,45-17 15,-154 12 1,159-28-1</inkml:trace>
  <inkml:trace contextRef="#ctx0" brushRef="#br0" timeOffset="25384.79">25411 4650 0,'25'-6'15,"41"-7"-15,38-8 16,30 2 0,7-4-1,-13-6 1</inkml:trace>
  <inkml:trace contextRef="#ctx0" brushRef="#br0" timeOffset="25619.05">25653 4478 0,'2'14'16,"-2"-14"-1,7 30 1,11 36-16,20 20 16,-38-86-1,42 74 1,-21 3 0,-21-77-16,0 0 15</inkml:trace>
  <inkml:trace contextRef="#ctx0" brushRef="#br0" timeOffset="26290.6">26170 4348 0,'0'0'15,"3"1"1,19 15 0,23 18-1,8 5-15,10-7 16,-63-32-1,0 0 1,52 18 0,-13-34-16,-19-35 15,-15-16 1,-5 67 0,-3-64-1,3 64-15,0-51 16,0 51-1,3-23 1,21 67 0,27 59-16,9 30 15,-2 10 1,-18-5 0,-30-5-1,-22-14-15,-25-15 16,-21-22-1,-10-32 1,-5-30 0,73-20-16,-59-3 15,20-33 1,31-29 0,26-12-1,24-10-15,16-2 16,22-3-1</inkml:trace>
  <inkml:trace contextRef="#ctx0" brushRef="#br0" timeOffset="26649.8">26628 4103 0,'22'-6'16,"34"-21"-16,24 0 16,-80 27-1,86-10 1,-31 18-1,-53 31-15,-54 11 16,-22-4 0,74-46-1,0 0 1,-67 36-16,57 0 16,72-13-1,57-10 1,28-10-1</inkml:trace>
  <inkml:trace contextRef="#ctx0" brushRef="#br0" timeOffset="27024.62">27367 4371 0,'26'-1'15,"33"-3"1,40 4 0,29 5-1,-3 0-15,-125-5 16,96 6-1,-56 8 1,-63 11 0,-52 10-16,-28 0 15,-10 2 1,9-4 0,104-33-1,-83 31-15,83-31 16,0 0-1,0 0 1</inkml:trace>
  <inkml:trace contextRef="#ctx0" brushRef="#br0" timeOffset="27243.26">27970 4558 0,'-15'12'0,"-31"20"16,-22 7 0,-25 11-1,93-50 1,-95 54-16,-53 22 16,148-76-1,0 0 1</inkml:trace>
  <inkml:trace contextRef="#ctx0" brushRef="#br0" timeOffset="28367.72">28382 4321 0,'0'0'16,"0"0"-16,61-1 15,46 4 1,5 8 0,-12 9-1,-43 18-15,-52 8 16,-45-2 0,-45-10-1,-15 3 1,100-37-16,-81 38 15,56 8 1,68-1 0,59-15-1,36-14-15,18-16 16,-156 0 0,0 0-1</inkml:trace>
  <inkml:trace contextRef="#ctx0" brushRef="#br0" timeOffset="28883.09">29679 4350 0,'0'0'0,"0"0"16,0 0-1,0 0 1,-51-1-16,-64-13 16,115 14-1,-115-25 1,13 16 0,102 9-16,-65 11 15,65-11 1,-23 26-1,34 10 1,-11-36-16,19 53 16,-12 6-1,-7-59 1,0 0 0,-7 50-16,10-13 15,35-10 1,26-7-1,29-3 1,16 6-16,-15 9 16,-94-32-1,59 36 1,-71 3 0,-88-8-16,-83-18 15,183-13 1</inkml:trace>
  <inkml:trace contextRef="#ctx0" brushRef="#br0" timeOffset="40002.72">26138 5679 0,'0'0'15,"0"0"-15,0 0 16,2-5 0,-2 5-1,-5-3-15,-8 27 16,13-24 0,-19 43-1,-9 26 1,28-69-1,-28 87-15,12-6 16,16-81 0,0 0-1,0 0 1,0 0-16,-7 52 16,14-56-1,16-47 1,-23 51-1,28-73-15,5-24 16,2-10 0,0 19-1,-35 88 1,0 0-16,41-60 16,-3 35-1,3 42 1,0 26-1,4 17-15,-45-60 16,43 64 0,2 12-1,-45-76 1,43 78-16,-43-78 16,0 0-1,0 0 1</inkml:trace>
  <inkml:trace contextRef="#ctx0" brushRef="#br0" timeOffset="40892.91">26273 5558 0,'-3'16'0,"3"-16"15,0 0 1,0 0 0,0 0-1,0 0-15,0 0 16,-7 28-1,5 13 1,2-41 0,0 0-16,5 50 15,0 5 1,5 16 0,-10-71-1,12 71 1,-6 16-16,0 20 15,-3 10 1,10-3 0,-5 0-16,1 11 15,-7 3 1,3 3 0,9 9-1,1 7 1,-5 13-16,-7 5 15,-1-7 1,0-5 0,-2 2-16,7 6 15,3-7 1,-1-6 0,-2-5-1,2-13 1,0-12-16,-6-10 15,-3-19 1,-3-20 0,3-69-16,-6 53 15,3-6 1,3-47 0,0 0-1,0 0 1,0 0-16</inkml:trace>
  <inkml:trace contextRef="#ctx0" brushRef="#br0" timeOffset="42548.36">24058 7520 0,'0'0'16,"0"0"-1,0 0 1,0 0 0,36 7-16,-36-7 15,55 8 1,21-8-1,15-2 1,7 9-16,6-12 16,-3-5-1,3 3 1,0 0 0,5-5-16,4 2 15,12 8 1,5 7-1,2 2 1,4-3-16,2-4 16,5-8-1,6-2 1,6 10 0,5 9-16,3-8 15,-3-4 1,3-2-1,-1 10 1,-2-2-16,3 1 16,0 0-1,1-3 1,2-2 0,-3-1-16,-9 0 15,2 2 1,-8 4-1,-5-1 1,-7-3-16,-5-5 16,-7 3-1,-15 6 1,-18-1 0,-6 0-1,-10-1-15,-75-2 16,61 0-1,-8 4 1,-53-4-16,0 0 16,0 0-1,35-2 1,-35 2 0,0 0-1,8-10-15,-41-6 16,-37-3-1,-6 1 1,-6 5 0,1 4-16,1-3 15,-1-1 1,9 0 0,72 13-1,-61-9-15,61 9 16,0 0-1,0 0 1,0 0 0,-46-4-16,39-1 15,7 5 1,30 0 0,49 9-1,28 10-15,-6 3 16,-101-22-1,85 20 1,-15 11 0,-70-31-16,46 38 15,-34 7 1,-32 3 0,20-48-1,-45 43-15,-33-3 16,78-40-1,0 0 1,0 0 0</inkml:trace>
  <inkml:trace contextRef="#ctx0" brushRef="#br0" timeOffset="45000.3">26482 6865 0,'0'0'0,"0"0"16,0 0 0,0 0-1,0 0 1,0-12-1,-16-11-15,16 23 16,-26-25 0,-16-2-1,42 27 1,0 0-16,-47-21 16,-94 28-1,96-10 1,45 3-1,0 0-15,-35-1 16,-1 12 0,36-11-1,0 0 1,-47 26-16,-15 5 16,62-31-1,-68 33 1,4 9-1,64-42-15,-59 43 16,10 7 0,49-50-1,-48 52 1,4 6-16,44-58 16,-46 58-1,8 4 1,13 11-1,8-2-15,17-71 16,-13 60 0,3-1-1,7 6 1,8 4-16,-5-69 16,13 62-1,10-8 1,2 6-1,-25-60-15,23 50 16,9-2 0,-32-48-1,38 49-15,8-3 16,-46-46 0,49 36-1,1-12 1,-50-24-1,54 26-15,-4 0 16,-50-26 0,45 24-1,-2-16-15,-43-8 16,55 4 0,-55-4-1,47-5 1,-47 5-16,48-13 15,0 2 1,-48 11 0,46-5-1,-1-5-15,-45 10 16,43-14 0,-43 14-1,0 0 1,39-12-16,130-50 15,-169 62 1,38-13 0,-38 13-1,30-16-15,3-35 16,-33 51 0,12-21-1,6-5 1,-18 26-16,27-28 15,-27 28 1,26-33 0,4 2-1,3-5-15,-6-9 16,-27 45 0,0 0-1,18-43 1,-1-7-16,-17 50 15,12-59 1,-7 0 0,-5 59-1,3-52-15,-1-1 16,-2 53 0,0 0-1,1-54 1,-2-1-16,1 55 15,-5-51 1,-2-5 0,7 56-1,-14-54-15,14 54 16,-19-41 0,19 41-1,-24-39 1,24 39-16,-28-38 15,-5 4 1,33 34 0,0 0-1,-35-32-15,-18 0 16,-13 4 0,66 28-1,0 0 1,-57-23-16,2 6 15,55 17 1,-55-13 0,55 13-1,0 0-15,-49-5 16,49 5 0,0 0-1,0 0 1</inkml:trace>
  <inkml:trace contextRef="#ctx0" brushRef="#br0" timeOffset="45890.5">27173 7604 0,'0'0'0,"0"0"16,0 0 0,0 0-1,0 0 1,0 0-16,0 0 16,0 0-1,4 13 1,-16-7-1,12-6-15,-32 9 16,32-9 0,-33 25-1,33-25 1,-33 37-16,33-37 16,0 0-1,-27 44 1,27-44-16,0 0 15,0 0 1,-13 39 0,24-13-1,33-10-15,-44-16 16,60 14 0,5 0-1,-65-14 1,0 0-16,58 18 15,-30 8 1,-28-26 0,-10 26-1,-45-11-15,-30-11 16,85-4 0,0 0-1,0 0 1,0 0-16</inkml:trace>
  <inkml:trace contextRef="#ctx0" brushRef="#br0" timeOffset="46671.37">29482 7120 0,'14'6'0,"26"6"15,15 9 1,5 6-1,-10 20 1,-50-47-16,30 53 16,-35 11-1,5-64 1,-34 56 0,-19-29-16,53-27 15,0 0 1,-51 7-1,36-19 1,40-17-16,28-16 16,13-5-1,2-8 1,-1 7 0,-67 51-16,0 0 15,0 0 1,0 0-1,50-43 1,-50 23-16,-45 34 16,-3 28-1,11 15 1,37-57 0,-8 54-16,46 10 15,38 6 1,-76-70-1,108 64 1,-108-64-16</inkml:trace>
  <inkml:trace contextRef="#ctx0" brushRef="#br0" timeOffset="47608.42">26590 5374 0,'0'0'15,"0"0"1,12 6 0,16 24-1,7 16-15,-35-46 16,33 48 0,4 5-1,-37-53-15,0 0 16,0 0-1,31 39 1,1-42 0,-32 3-1,26-36-15,-16-30 16,-10 66 0,-5-78-1,5 78 1,0 0-16,-10-65 15,12 37 1,18 49 0,11 30-1,23 24-15,7 16 16,-1 10 0,-10-3-1,-12-8 1,-22-12-16,-22-12 15,6-66 1,-17 46 0,-27-16-1,-20-22-15,-2-25 16,66 17 0,-52-40-1,19-28 1,45-21-16,33-1 15,27 7 1,20 5 0,4 10-1,-10 3-15,-86 65 16,0 0 0,0 0-1</inkml:trace>
  <inkml:trace contextRef="#ctx0" brushRef="#br0" timeOffset="51528.4">27607 6792 0,'0'0'15,"0"0"1,0 0-1,0 0 1</inkml:trace>
  <inkml:trace contextRef="#ctx0" brushRef="#br0" timeOffset="51747.04">27065 6565 0,'0'0'16,"0"0"0,0 0-1</inkml:trace>
  <inkml:trace contextRef="#ctx0" brushRef="#br0" timeOffset="51950.07">26095 6303 0,'0'0'16,"-3"-3"0,3 3-1,0 0-15</inkml:trace>
  <inkml:trace contextRef="#ctx0" brushRef="#br0" timeOffset="52137.48">25180 6263 0,'0'0'16,"0"0"0,-11 0-16,11 0 15,0 0 1</inkml:trace>
  <inkml:trace contextRef="#ctx0" brushRef="#br0" timeOffset="52309.27">24584 6635 0,'0'0'15,"4"3"-15,-3 22 16,-1-25 0,0 0-1</inkml:trace>
  <inkml:trace contextRef="#ctx0" brushRef="#br0" timeOffset="52481.06">24471 7283 0,'1'14'15,"13"19"1,-14-33 0,0 0-16</inkml:trace>
  <inkml:trace contextRef="#ctx0" brushRef="#br0" timeOffset="52684.09">24742 7996 0,'0'0'0,"4"4"15,33 0 1,26-8 0,-63 4-1</inkml:trace>
  <inkml:trace contextRef="#ctx0" brushRef="#br0" timeOffset="53324.4">26381 6359 0,'-13'2'0,"-31"23"15,-49 25 1,-51 21 0,-37 21-16,-47 16 15,-16 29 1,2 14 0,-32-15-1,0-23 1,48-19-16,66-25 15,160-69 1,-89 30 0,59-39-16,30 9 15</inkml:trace>
  <inkml:trace contextRef="#ctx0" brushRef="#br0" timeOffset="53621.14">25943 6302 0,'-37'9'15,"-70"35"1,-70 34-1,-39 45-15,-32 37 16,-31 12 0,-14-10-1,12-24 1,25-41-16,256-97 16,0 0-1</inkml:trace>
  <inkml:trace contextRef="#ctx0" brushRef="#br0" timeOffset="53902.25">25648 6014 0,'-24'14'16,"-48"16"-16,-64 26 16,-67 26-1,-41 47 1,-26 37 0,-21-5-16,-1-17 15,16-44 1,276-100-1,0 0 1</inkml:trace>
  <inkml:trace contextRef="#ctx0" brushRef="#br0" timeOffset="54183.36">25306 5771 0,'0'0'0,"7"7"15,-55 47 1,-87 56 0,-52 63-1,-46 43 1,-52 17-16,-28-1 15,9-24 1,304-208 0,0 0-16</inkml:trace>
  <inkml:trace contextRef="#ctx0" brushRef="#br0" timeOffset="54495.71">25220 7157 0,'-28'17'0,"-57"39"15,-51 28 1,-40 25 0,-22 21-1,-14-2-15,212-128 16,0 0 0,0 0-1,0 0 1</inkml:trace>
  <inkml:trace contextRef="#ctx0" brushRef="#br0" timeOffset="54792.44">25436 7428 0,'-20'17'16,"-40"27"-16,-61 28 16,-63 28-1,-23 46 1,-20 26 0,-11 1-16,-13-31 15,21-26 1,59-34-1,171-82-15,0 0 16</inkml:trace>
  <inkml:trace contextRef="#ctx0" brushRef="#br0" timeOffset="55057.94">25401 7931 0,'-7'25'0,"-21"29"15,-46 21 1,-54 11 0,-55 11-1,-43 17-15,-3 30 16,10 15-1,219-159 1,-246 136 0,246-136-16</inkml:trace>
  <inkml:trace contextRef="#ctx0" brushRef="#br0" timeOffset="55370.29">26060 8274 0,'-13'14'15,"-37"18"1,-46 21-16,-64 23 15,-56 13 1,-28 9 0,-8 16-1,252-114-15,0 0 16,0 0 0,0 0-1</inkml:trace>
  <inkml:trace contextRef="#ctx0" brushRef="#br0" timeOffset="55682.64">27298 8332 0,'-40'12'16,"-76"22"-1,-74 17 1,-41 19-16,-38 19 16,-26 22-1,-1 9 1,-3-22-1,32-33-15,267-65 16,0 0 0</inkml:trace>
  <inkml:trace contextRef="#ctx0" brushRef="#br0" timeOffset="56010.61">28319 8242 0,'-47'10'15,"-91"21"-15,-57 22 16,-51 11 0,-89 6-1,-14 14 1,29 11-16,20-14 16,61-36-1,239-45 1,0 0-1</inkml:trace>
  <inkml:trace contextRef="#ctx0" brushRef="#br0" timeOffset="56322.95">28759 7749 0,'-37'2'16,"-67"14"0,-59 25-16,-60 18 15,-44 12 1,-3 19-1,-20-11 1,-15-15-16,36-10 16,269-54-1</inkml:trace>
  <inkml:trace contextRef="#ctx0" brushRef="#br0" timeOffset="56666.54">28443 7164 0,'-36'14'0,"-60"18"16,-65 22-1,-42 24 1,-14 2 0,-8-5-16,16-2 15,31-6 1,35-21-1,143-46 1,0 0-16</inkml:trace>
  <inkml:trace contextRef="#ctx0" brushRef="#br0" timeOffset="56994.5">28673 6523 0,'-17'8'0,"-54"20"15,-67 17 1,-63 19-1,-41 20 1,-16 34 0,4 8-16,-14-29 15,18-28 1,57-26 0,193-43-1,0 0-15</inkml:trace>
  <inkml:trace contextRef="#ctx0" brushRef="#br0" timeOffset="57291.24">28080 6170 0,'-34'11'0,"-55"19"15,-62 30 1,-53 19 0,-28 5-1,-3 3 1,5-4-16,230-83 15,0 0 1,0 0 0</inkml:trace>
  <inkml:trace contextRef="#ctx0" brushRef="#br0" timeOffset="57619.2">27851 5956 0,'-35'16'16,"-70"23"-16,-71 20 15,-65 17 1,-23 37 0,-8 19-1,-1 0-15,19-21 16,40-45 0,214-66-1</inkml:trace>
  <inkml:trace contextRef="#ctx0" brushRef="#br0" timeOffset="78576.35">2903 6240 0,'0'0'15,"9"-5"-15,17-29 16,-26 34 0,32-48-1,-55 13 1,-73 23-16,-44 27 16,-12 31-1,152-46 1,-116 57-1,73 8-15,92 12 16,61-2 0,30-9-1,-2-2 1,-27 5-16,-46-7 16,-65-10-1,-52-10 1,-37-10-1,-23-8-15,-3-20 16,115-4 0,0 0-1,0 0 1,0 0-16</inkml:trace>
  <inkml:trace contextRef="#ctx0" brushRef="#br0" timeOffset="78904.32">3279 6643 0,'-14'14'16,"14"-14"0,-26 28-1,26-28-15,-18 35 16,30-14-1,34-39 1,25-26 0,-71 44-1,0 0-15,65-57 16,-55 6 0,-59 19-1,-17 32-15,66 0 16,0 0-1,0 0 1</inkml:trace>
  <inkml:trace contextRef="#ctx0" brushRef="#br0" timeOffset="79247.9">4247 6071 0,'0'14'0,"11"28"15,11 26 1,-1 26 0,-7 24-1,-6 4-15,2-4 16,-8-19 0,-2-99-1,0 0 1,0 0-16</inkml:trace>
  <inkml:trace contextRef="#ctx0" brushRef="#br0" timeOffset="79435.31">4064 6455 0,'14'-14'16,"28"-22"-1,45-5 1,35 1-16,23 1 16,-145 39-1,0 0 1</inkml:trace>
  <inkml:trace contextRef="#ctx0" brushRef="#br0" timeOffset="80122.48">4705 6137 0,'7'19'16,"7"28"0,3 27-1,-6 21 1,-1 10-16,-1-6 15,-11-9 1,2-90 0,0 0-1,0 0-15,-14 68 16,9-58 0,13-57-1,19-30-15,27-8 16,-54 85-1,50-72 1,-50 72 0,43-38-1,-2 46-15,-6 42 16,-13 27 0,-22-77-1,18 82 1,6-13-16,-24-69 15,32 45 1,16-49 0,13-49-1,-2-22-15,-19 2 16,-40 73 0,0 0-1,23-66 1,-39 40-16,-27 38 15,2 32 1,10 19 0,27 2-1,30-9-15,35-12 16,43-33 0,-104-11-1,0 0-15,0 0 16</inkml:trace>
  <inkml:trace contextRef="#ctx0" brushRef="#br0" timeOffset="80637.85">6096 6416 0,'-17'6'0,"-29"15"15,-29 19 1,-7 12-1,12 5 1,23 7-16,47-64 16,-13 55-1,47-20 1,36-29 0,10-40-16,4-33 15,0-31 1,-15-22-1,-23-10 1,-30-1-16,-18 17 16,2 114-1,0 0 1,0 0 0,-14-80-16,-9 77 15,6 69 1,12 36-1,1 16 1,4 2-16,4-6 16,1-12-1,-5-102 1,8 76 0,24-29-16,34-38 15,-66-9 1,0 0-1,0 0 1</inkml:trace>
  <inkml:trace contextRef="#ctx0" brushRef="#br0" timeOffset="81028.29">6778 6379 0,'-17'7'16,"-28"21"-1,-15 15 1,3 12-1,11 7-15,46-62 16,-15 61 0,15-61-1,17 46 1,46-39-16,28-39 16,-6-21-1,-31-21 1,-54 74-1,19-72-15,-47 15 16,28 57 0,-51-31-1,-9 37 1,60-6-16,-47 32 16,40 13-1,7-45 1,0 0-1,0 0-15,0 0 16</inkml:trace>
  <inkml:trace contextRef="#ctx0" brushRef="#br0" timeOffset="81668.61">6962 6321 0,'0'0'15,"5"8"1,20 46 0,-25-54-16,40 78 15,5 12 1,-45-90 0,0 0-1,0 0-15,0 0 16,33 84-1,-18-79 1,-12-78 0,3-25-16,-6 98 15,14-92 1,23 32 0,-37 60-1,44-15-15,-4 54 16,-12 41-1,-23 2 1,-5-82 0,0 0-16,0 0 15,0 0 1,-10 73 0,1-57-1,14-69-15,18-27 16,21 2-1,-44 78 1,47-60 0,3 28-16,-1 42 15,-14 29 1,-9 28 0,-26-67-1,13 68-15,-10 10 16,-3-78-1,0 0 1,-2 71 0</inkml:trace>
  <inkml:trace contextRef="#ctx0" brushRef="#br0" timeOffset="82183.98">8159 6393 0,'0'0'16,"0"0"-1,0 0 1,-6 0-16,-44 4 15,-28 21 1,78-25 0,-73 45-1,15 5-15,58-50 16,-28 50 0,46-13-1,43-24 1,25-29-16,2-23 15,-13-9 1,-75 48 0,52-48-1,-52 48-15,15-45 16,-15 45 0,-9-19-1,-12 45 1,21-26-16,-20 57 15,18 22 1,27 4 0,15-40-16,-40-43 15</inkml:trace>
  <inkml:trace contextRef="#ctx0" brushRef="#br0" timeOffset="82402.63">8501 6399 0,'0'0'15,"2"3"1,9 40 0,-11-43-16,12 72 15,-7 12 1,-5-84-1,0 0 1,0 0-16</inkml:trace>
  <inkml:trace contextRef="#ctx0" brushRef="#br0" timeOffset="82558.8">8352 6182 0,'0'0'0,"7"-3"16,18-20 0,-25 23-1,0 0-15</inkml:trace>
  <inkml:trace contextRef="#ctx0" brushRef="#br0" timeOffset="82933.62">8718 6517 0,'0'0'0,"4"8"15,13 29 1,-17-37 0,0 0-1,0 0-15,21 59 16,-21-59-1,19 24 1,7-43 0,-26 19-16,22-41 15,13-33 1,-35 74 0,0 0-1,45-78-15,3 50 16,-7 56-1,-41-28 1,24 64 0,-10 28-16,-14-92 15</inkml:trace>
  <inkml:trace contextRef="#ctx0" brushRef="#br0" timeOffset="85697.91">9739 6450 0,'0'0'16,"0"0"0,2 3-16,-8 23 15,6-26 1,-8 49-1,8-49 1,-5 46-16,18-11 16,39-27-1,26-24 1,15-25 0,0-8-16,-93 49 15,0 0 1,76-44-1,-36-1 1,-55 9-16,15 36 16,-48-15-1,48 15 1,-54 6 0,30 34-16,34 24 15,33 15 1,-43-79-1,55 77 1,-18-3-16,-39-7 16,2-67-1,-37 35 1</inkml:trace>
  <inkml:trace contextRef="#ctx0" brushRef="#br0" timeOffset="85854.08">9684 6167 0,'0'0'16,"0"0"-16,0 0 16,22-7-1</inkml:trace>
  <inkml:trace contextRef="#ctx0" brushRef="#br0" timeOffset="87244.04">11109 6448 0,'0'0'0,"0"0"15,0-7 1,-22 2 0,-27 21-16,-13 11 15,12 22 1,50-49-1,-37 59 1,26 6 0,11-65-16,18 64 15,35-26 1,25-40 0,2-37-1,-7-27-15,-16-22 16,-28-7-1,-18 6 1,-11 89-16,0 0 16,0 0-1,-7-62 1,-13 60 0,0 58-1,12 25-15,17 11 16,5-4-1,7-6 1,-21-82-16,0 0 16,30 51-1,15-55 1,12-56 0,3-42-1,-6-24-15,-17 6 16,-37 120-1,0 0 1,0 0-16,26-106 16,-17 76-1,-14 70 1,0 42 0,3 19-1,5-2-15,-3-99 16,7 69-1,8-24 1,-15-45-16,20 12 16,28-51-1,20-40 1,-10-30 0,-14-4-1,-44 113-15,0 0 16,0 0-1,28-89 1,-23 75-16,-19 75 16,14-61-1,-16 87 1,18 20 0,-2-107-1,18 110-15,28-51 16</inkml:trace>
  <inkml:trace contextRef="#ctx0" brushRef="#br0" timeOffset="87493.91">12588 6064 0,'2'27'16,"5"31"0,-5 29-1,-6 26 1,1 2-16,-6-5 16,-4-11-1,-8-26 1</inkml:trace>
  <inkml:trace contextRef="#ctx0" brushRef="#br0" timeOffset="87665.71">12474 6300 0,'37'-12'16,"49"-9"-1,33-8 1,18-13 0,-137 42-16</inkml:trace>
  <inkml:trace contextRef="#ctx0" brushRef="#br0" timeOffset="88274.79">12897 5986 0,'0'17'16,"-1"31"0,-3 33-1,2 19 1,4 13-16,-2 3 16,-2-13-1,2-103 1,2 81-1,-2-81-15,-4 48 16,2-59 0,4-51-1,16-19 1,20-3-16,-38 84 16,48-64-1,-48 64 1,40-28-1,0 46-15,-40-18 16,30 48 0,11 12-1,-41-60 1,52 50-16,16-36 16,1-44-1,-69 30 1,62-44-1,-62 44-15,12-124 16,-11 104 0,-26 32-1,25-12 1,-33 41-16,6 24 16,27-65-1,-11 72 1,31-4-1,43-10-15,-63-58 16</inkml:trace>
  <inkml:trace contextRef="#ctx0" brushRef="#br0" timeOffset="88555.9">13984 6329 0,'1'28'16,"4"36"0,3 26-16,-1 19 15,1 10 1,-2 0 0,-13 2-1,7-121-15,-10 99 16,10-99-1,0 0 1,0 0-16,0 0 16,0 0-1</inkml:trace>
  <inkml:trace contextRef="#ctx0" brushRef="#br0" timeOffset="88805.78">14098 6282 0,'17'3'0,"34"8"16,19 14 0,-3 15-1,-67-40 1,42 46 0,-65 20-16,-58 6 15,-32-20 1,113-52-1,-171 14-15,171-14 16,0 0 0,0 0-1</inkml:trace>
  <inkml:trace contextRef="#ctx0" brushRef="#br0" timeOffset="89164.98">14794 6411 0,'0'0'0,"0"0"16,-1 3 0,-23 47-1,24-50-15,0 0 16,-35 83 0,34-26-1,49-37 1,28-35-16,2-29 15,-20-16 1,-58 60 0,25-64-1,-46 6-15,-41 22 16,-8 30 0,70 6-1,-56 25 1,26 31-16,30-56 15,0 0 1,0 0 0,0 0-1</inkml:trace>
  <inkml:trace contextRef="#ctx0" brushRef="#br0" timeOffset="89383.63">15312 6395 0,'0'0'16,"5"10"-1,12 42 1,-17-52 0,21 80-16,-21-80 15,0 0 1,0 0-1,0 0 1</inkml:trace>
  <inkml:trace contextRef="#ctx0" brushRef="#br0" timeOffset="89524.18">15194 6191 0,'0'0'16,"8"-2"-1,16 8-15,-24-6 16</inkml:trace>
  <inkml:trace contextRef="#ctx0" brushRef="#br0" timeOffset="89945.85">15639 6500 0,'0'14'15,"0"-14"1,4 29 0,4 17-16,-8-46 15,0 0 1,0 0 0,10 42-1,-5-49-15,7-41 16,11-19-1,8-3 1,14 17 0,-45 53-16,0 0 15,40-25 1,0 55 0,7 52-16,-10 15 15,-9-2 1,-28-95-1,19 81 1,-19-81-16,0 0 16,0 0-1,0 0 1</inkml:trace>
  <inkml:trace contextRef="#ctx0" brushRef="#br0" timeOffset="90195.73">16259 5975 0,'0'0'0,"0"5"16,6 40 0,9 50-1,0 25 1,5 9-16,-8-3 15,-5-22 1,-6-19 0,-1-85-1,0 0-15,0 0 16</inkml:trace>
  <inkml:trace contextRef="#ctx0" brushRef="#br0" timeOffset="90351.91">16028 6272 0,'0'0'15,"8"-5"1,55-1 0,60 4-16,26 2 15</inkml:trace>
  <inkml:trace contextRef="#ctx0" brushRef="#br0" timeOffset="90633.02">16805 6236 0,'-15'13'15,"15"-13"1,-35 18-16,-12 15 15,47-33 1,-37 45 0,46 7-1,36 12-15,-45-64 16,0 0 0,52 56-1,-49-2 1,-3-54-16,0 0 15</inkml:trace>
  <inkml:trace contextRef="#ctx0" brushRef="#br0" timeOffset="92101.06">17778 6085 0,'12'-17'16,"-12"17"0,15-41-1,-15 41-15,0 0 16,0 0 0,5-32-1,-25 46 1,-18 50-16,3 26 15,15 16 1,28 8 0,27-5-1,21-14-15,21-16 16,8-18 0,-85-61-1</inkml:trace>
  <inkml:trace contextRef="#ctx0" brushRef="#br0" timeOffset="92288.47">17534 6393 0,'22'-10'0,"41"-10"16,45-8-1,36 12 1,19-3-16</inkml:trace>
  <inkml:trace contextRef="#ctx0" brushRef="#br0" timeOffset="92725.76">18195 6017 0,'7'15'16,"11"28"-1,12 25 1,1 25-16,-7 16 16,-15-1-1,-12-4 1,3-104-1,-11 85-15,11-85 16,0 0 0,0 0-1,-10 50 1,25-83-16,28-62 16,-43 95-1,0 0 1,43-93-1,5 35-15,-3 54 16,-45 4 0,28 38-1,-5 43 1,-23-81-16,24 100 16,-24-100-1</inkml:trace>
  <inkml:trace contextRef="#ctx0" brushRef="#br0" timeOffset="93147.43">18990 6457 0,'0'0'0,"0"0"16,0 0-1,-37 21 1,-33 24-16,3 15 15,36 0 1,31-60 0,0 0-1,-5 49-15,43-34 16,37-30 0,3-30-1,-17-26 1,-23-7-16,-38 78 15,0 0 1,0 0 0,15-67-1,-17 53-15,-5 60 16,7-46 0,1 68-1,19 22-15,-20-90 16,25 92-1,11-49 1</inkml:trace>
  <inkml:trace contextRef="#ctx0" brushRef="#br0" timeOffset="93428.55">19353 5952 0,'0'0'0,"9"6"15,3 39 1,-7 34 0,-6 16-16,1 13 15,1 12 1,-6 0-1,-1-10 1,-3-11-16,-2-15 16,11-84-1</inkml:trace>
  <inkml:trace contextRef="#ctx0" brushRef="#br0" timeOffset="93600.34">19227 6274 0,'31'-36'0,"59"-15"16,59 18 0,36 8-1,-185 25 1</inkml:trace>
  <inkml:trace contextRef="#ctx0" brushRef="#br0" timeOffset="94974.67">3279 7557 0,'-7'-11'0,"7"11"16,-18-31-1,-38 8 1,-48 28-1,-16 40-15,6 33 16,23 23 0,42-5-1,38-16 1,39-27-16,33-29 16,26-31-1,10-24 1,6-26-1,-5-20-15,-13-12 16,-31 3 0,-54 86-1,0 0 1,24-68-16,-24 68 16,2-41-1,-17 52 1,-5 50-1,10 23-15,10-84 16,-3 84 0,13-3-1,-10-81 1,0 0-16,0 0 16</inkml:trace>
  <inkml:trace contextRef="#ctx0" brushRef="#br0" timeOffset="95630.61">3544 7551 0,'12'14'16,"11"24"-1,0 24-15,-11 24 16,-10 6-1,-2-92 1,0 0 0,0 0-16,-7 74 15,0-60 1,17-76 0,20-42-1,5-3-15,1 16 16,-36 91-1,0 0 1,33-56 0,-5 62-1,-12 58-15,-12 26 16,-3 2 0,13-8-1,-14-84-15,18 65 16,29-29-1,21-52 1,14-41 0,0-23-16,-9-7 15,-25 4 1,-22 11 0,-26 72-1,-4-54-15,-36 52 16,-28 47-1,5 24 1,14 19 0,26-1-16,25-9 15,-2-78 1,26 62 0,67-54-1,-93-8-15,0 0 16</inkml:trace>
  <inkml:trace contextRef="#ctx0" brushRef="#br0" timeOffset="96583.27">5333 7585 0,'0'0'16,"0"0"-16,0 0 15,0 0 1,-35 19 0,-30 34-1,3 15-15,62-68 16,-33 72-1,57-20 1,53-31 0,21-22-16,-98 1 15,87-20 1,-24-29 0,-35-22-1,-28 71-15,-9-61 16,-25 22-1,34 39 1,0 0 0,0 0-16,0 0 15,0 0 1</inkml:trace>
  <inkml:trace contextRef="#ctx0" brushRef="#br0" timeOffset="97098.65">5712 7579 0,'0'0'16,"6"11"-16,16 38 15,-22-49 1,31 72 0,-8 6-1,-23-78-15,0 0 16,0 0 0,0 0-1,12 75 1,-9-50-16,3-57 15,8-34 1,10-18 0,17-2-1,-41 86-15,45-60 16,21 34 0,-66 26-1,70 16 1,-14 50-16,-56-66 15,29 90 1,-29 11 0,-18 12-1,18-113-15,0 0 16,0 0 0</inkml:trace>
  <inkml:trace contextRef="#ctx0" brushRef="#br0" timeOffset="97676.49">7136 7585 0,'0'0'16,"0"0"0,-38 19-1,-33 20 1,-12 12-16,23 8 15,60-59 1,-33 54 0,48-18-1,44-18-15,24-29 16,-83 11 0,85-31-1,-12-30 1,-73 61-16,47-77 15,-47 77 1,18-63 0,-18 63-1,-2-33-15,0 56 16,13 32 0,11 9-1,1 8 1,-23-72-16,0 0 15,0 0 1,0 0 0,0 0-16</inkml:trace>
  <inkml:trace contextRef="#ctx0" brushRef="#br0" timeOffset="98098.16">7432 7533 0,'8'15'0,"11"12"16,5 19-1,1 16 1,-25-62 0,14 60-16,-14-60 15,0 0 1,5 50-1,-3-32 1,14-44-16,14-35 16,-30 61-1,38-67 1,20 7 0,-58 60-16,62-30 15,-11 40 1,-18 36-1,-19 20 1,-14-66-16,0 62 16,0-62-1,0 0 1,0 0 0,0 0-16</inkml:trace>
  <inkml:trace contextRef="#ctx0" brushRef="#br0" timeOffset="98629.16">8241 7577 0,'0'0'0,"-2"4"16,-31 18 0,-33 22-1,-8 17 1,74-61-16,-54 57 15,27 0 1,27-57 0,4 56-1,25-41-15,18-49 16,5-36 0,4-23-1,2-22 1,-9-19-16,-15 1 15,-15 17 1,-12 22 0,-7 94-1,0 0-15,0 0 16,0-52 0,-19 67-1,-11 68 1,11 45-16,13 7 15,8-2 1,12-18 0,9-13-1,12-18-15,10-28 16,-45-56 0,0 0-1,0 0 1,0 0-16</inkml:trace>
  <inkml:trace contextRef="#ctx0" brushRef="#br0" timeOffset="98972.74">9207 7503 0,'0'0'0,"-7"8"16,-35 29-1,-16 28 1,58-65-16,-49 78 16,28-8-1,37-20 1,36-27 0,8-33-1,1-29-15,-7-24 16,-27-4-1,-25-3 1,-29 14-16,27 56 16,0 0-1,0 0 1,0 0 0</inkml:trace>
  <inkml:trace contextRef="#ctx0" brushRef="#br0" timeOffset="99441.27">9420 7494 0,'0'0'0,"0"7"15,8 45 1,-8-52 0,22 78-1,5 8-15,-27-86 16,32 80 0,-32-80-1,29 39 1,0-60-16,8-50 15,-4-18 1,-6 4 0,-27 85-1,0 0-15,0 0 16,17-67 0,-10 37-1,-7 49 1,0-19-16,-4 45 15,8 21 1,-4-66 0,14 64-16,18-18 15</inkml:trace>
  <inkml:trace contextRef="#ctx0" brushRef="#br0" timeOffset="99753.61">10177 7454 0,'0'0'0,"-11"7"15,11-7 1,-29 14 0,-9 8-16,38-22 15,-33 30 1,45 24-1,-12-54 1,49 66-16,4-3 16,-53-63-1,27 46 1,-67-21 0,-54-34-16,94 9 15,0 0 1</inkml:trace>
  <inkml:trace contextRef="#ctx0" brushRef="#br0" timeOffset="100440.78">9845 7200 0,'0'0'0,"0"0"16,0 16 0,0-16-1,-6 29-15,1 34 16,5-63 0,-4 78-1,2 13 1,6 2-16,-4-93 15,13 69 1,17-23 0,-30-46-1,0 0-15</inkml:trace>
  <inkml:trace contextRef="#ctx0" brushRef="#br0" timeOffset="100612.57">9657 7404 0,'0'0'0,"0"0"15,45-12 1,52 1 0,27 0-1</inkml:trace>
  <inkml:trace contextRef="#ctx0" brushRef="#br0" timeOffset="100987.39">10492 7554 0,'0'0'0,"0"7"16,7 29-1,3 27 1,-10-63 0,2 64-16,-2-64 15</inkml:trace>
  <inkml:trace contextRef="#ctx0" brushRef="#br0" timeOffset="101174.8">10380 7377 0,'0'0'16,"0"-7"-1,25-21-15,-25 28 16,0 0 0</inkml:trace>
  <inkml:trace contextRef="#ctx0" brushRef="#br0" timeOffset="101674.56">11024 7527 0,'0'0'16,"-7"5"-16,-24 9 15,-32 8 1,-10 3 0,10 5-1,63-30-15,-39 40 16,28-2-1,39-6 1,-28-32 0,45 11-16,30-33 15,15-37 1,-20-15 0,-28-16-16,-20-5 15,-22 95 1,5-83-1,-12 2 1,7 81-16,0 0 16,-11-69-1,4 58 1,4 56 0,4 33-16,1 25 15,3 8 1,10-7-1,8 2 1,4-10-16,-27-96 16</inkml:trace>
  <inkml:trace contextRef="#ctx0" brushRef="#br0" timeOffset="102049.38">11444 7643 0,'12'-12'0,"-12"12"16,26-16-1,32-18 1,-58 34-16,70-49 15,-70 49 1,40-33 0,-53 15-1,-42 40-15,-3 36 16,8 13 0,20 10-1,30-81 1,-4 78-16,45-26 15,57-28 1,-98-24 0</inkml:trace>
  <inkml:trace contextRef="#ctx0" brushRef="#br0" timeOffset="102314.87">12323 7371 0,'5'14'16,"6"36"-16,6 33 15,13 16 1,0 6-1,-30-105 1,0 0-16,0 0 16,0 0-1</inkml:trace>
  <inkml:trace contextRef="#ctx0" brushRef="#br0" timeOffset="102471.05">12220 7573 0,'38'-6'16,"57"-13"0,41-6-1,14-14-15,-150 39 16,0 0 0</inkml:trace>
  <inkml:trace contextRef="#ctx0" brushRef="#br0" timeOffset="103126.98">12667 7324 0,'0'0'15,"-2"9"1,-3 58 0,0 42-1,8 0-15,4-3 16,-7-106-1,7 84 1,-7-84 0,0 0-16,-5 51 15,1-53 1,26-50 0,18-15-1,18-8-15,8 19 16,-66 56-1,0 0 1,0 0-16,57-32 16,-17 47-1,-40-15 1,36 51 0,2 7-16,-38-58 15,47 48 1,20-34-1,19-32 1,-9-26-16,-77 44 16,55-53-1,-38-3 1,-37 11 0,20 45-16,-46-30 15,-16 38 1,9 39-1,28 22 1,27 7-16,25-5 16,36-19-1,23-15 1,-86-37 0,0 0-16,0 0 15,0 0 1</inkml:trace>
  <inkml:trace contextRef="#ctx0" brushRef="#br0" timeOffset="103392.48">14091 7418 0,'0'0'15,"-6"4"1,-29 21-16,35-25 15,-60 40 1,7 24 0,23 17-1,45-3-15,41-13 16,21-18 0,16-28-1,-93-19 1,0 0-16,0 0 15</inkml:trace>
  <inkml:trace contextRef="#ctx0" brushRef="#br0" timeOffset="103579.89">14498 7545 0,'0'0'15,"0"4"1,9 37-1,10 30 1,0 6-16,-19-77 16,0 0-1,0 0 1,0 0 0</inkml:trace>
  <inkml:trace contextRef="#ctx0" brushRef="#br0" timeOffset="103736.06">14407 7315 0,'0'0'0,"0"0"16,2-2 0,31-3-1,-33 5 1</inkml:trace>
  <inkml:trace contextRef="#ctx0" brushRef="#br0" timeOffset="104064.03">14747 7607 0,'0'0'16,"4"6"-16,11 38 15,-15-44 1,27 64-1,-27-64 1,0 0-16,0 0 16,26 56-1,0-31 1,-26-25 0,30-14-16,7-45 15,-37 59 1,37-78-1,19 12 1,18 32-16,-74 34 16,0 0-1,0 0 1</inkml:trace>
  <inkml:trace contextRef="#ctx0" brushRef="#br0" timeOffset="104360.76">15453 7535 0,'0'0'0,"0"0"16,-33 16 0,33-16-1,-53 24 1,3 26-16,50-50 15,-31 69 1,40 2 0,35-16-1,26-25-15,-70-30 16,0 0 0,0 0-1,0 0 1</inkml:trace>
  <inkml:trace contextRef="#ctx0" brushRef="#br0" timeOffset="104595.02">15787 7127 0,'0'0'16,"0"7"-16,-6 48 15,1 52 1,6 15-1,4-5 1,2-17-16,-2-20 16,-5-80-1,0 0 1,0 0 0,0 0-16</inkml:trace>
  <inkml:trace contextRef="#ctx0" brushRef="#br0" timeOffset="104969.84">16036 7675 0,'0'0'0,"0"0"16,5 0-1,44-12 1,33-12-16,-82 24 15,69-31 1,-20-14 0,-37-3-1,-40 10-15,-24 24 16,52 14 0,-60 8-1,-1 32 1,18 26-16,28 8 15,30-12 1,36-14 0,29 1-1,-80-49-15,0 0 16,0 0 0</inkml:trace>
  <inkml:trace contextRef="#ctx0" brushRef="#br0" timeOffset="105938.12">17189 7328 0,'18'3'16,"22"15"-1,13 8 1,-10 17-16,-25 31 16,-34 7-1,-33-7 1,-25-22-1,-8-22-15,82-30 16,0 0 0,-61 17-1,55-27 1,65-23-16,38-9 16,27-23-1,5-24 1,-24 4-1,-27 12-15,-78 73 16,0 0 0,44-52-1,-62 41 1,-49 39-16,-29 16 16,8 28-1,88-72 1,-57 87-16,47 6 15,56 2 1,29-23 0,-75-72-1</inkml:trace>
  <inkml:trace contextRef="#ctx0" brushRef="#br0" timeOffset="106250.47">17802 7045 0,'23'1'16,"31"5"-16,5 20 15,-59-26 1,30 28-1,-45 20 1,-40 8-16,55-56 16,0 0-1,-68 36 1,26-6 0,57-10-16,61-8 15,-76-12 1</inkml:trace>
  <inkml:trace contextRef="#ctx0" brushRef="#br0" timeOffset="106484.73">18262 7520 0,'41'3'0,"65"6"15,44 8 1,-150-17 0,0 0-1,0 0-15</inkml:trace>
  <inkml:trace contextRef="#ctx0" brushRef="#br0" timeOffset="106703.38">18337 7379 0,'0'0'0,"4"7"15,20 40 1,22 33-1,10 17 1,1 1-16,-57-98 16,0 0-1,0 0 1</inkml:trace>
  <inkml:trace contextRef="#ctx0" brushRef="#br0" timeOffset="107343.69">18795 7370 0,'0'0'16,"3"1"-1,25 18 1,25 24-16,4 11 15,-57-54 1,48 50 0,-48-50-1,38 33-15,-3-32 16,-10-32 0,-13-28-1,-16-16-15,4 75 16,0 0-1,-18-76 1,18 76 0,-10-52-1,20 60-15,18 69 16,6 33 0,-6 20-1,-7 10-15,-12-5 16,-13-13-1,-9-13 1,-25-24 0,38-85-16,-47 56 15,-4-36 1,1-30 0,0-30-1,12-33-15,16-17 16,21-7-1,13 2 1,16 13 0,-28 82-16,0 0 15,0 0 1,0 0 0,0 0-1</inkml:trace>
  <inkml:trace contextRef="#ctx0" brushRef="#br0" timeOffset="107718.51">19336 7182 0,'0'0'16,"5"-10"-1,30-2-15,-35 12 16,50 6 0,-50-6-1,35 23 1,-37 32-16,-37 9 16,39-64-1,0 0 1,0 0-1,-37 56-15,50-16 16,73-17 0,42-18-1,-128-5 1,0 0-16,0 0 16</inkml:trace>
  <inkml:trace contextRef="#ctx0" brushRef="#br0" timeOffset="107952.77">19971 7597 0,'36'-4'16,"55"1"-16,47 20 16,13 13-1,-151-30 1,0 0 0</inkml:trace>
  <inkml:trace contextRef="#ctx0" brushRef="#br0" timeOffset="108140.18">19912 7751 0,'37'-7'0,"52"-1"16,48 15-1,35 5 1,-172-12-16,0 0 15</inkml:trace>
  <inkml:trace contextRef="#ctx0" brushRef="#br0" timeOffset="108733.65">20718 7379 0,'28'-4'0,"38"6"16,22 24 0,-88-26-1,84 36 1,-30 22-16,-49 2 16,-48-18-1,43-42 1,-67 22-1,-78 0-15,145-22 16,-34 10 0,51 14-1,59 9 1,37-14-16,-113-19 16,0 0-1,0 0 1</inkml:trace>
  <inkml:trace contextRef="#ctx0" brushRef="#br0" timeOffset="109295.88">21706 7389 0,'0'0'15,"0"0"-15,0 0 16,1-4-1,-48-4 1,-50-1 0,-3 4-16,100 5 15,-84-9 1,12 5 0,72 4-1,-54 13-15,54-13 16,-25 30-1,20 19 1,5-49 0,0 0-16,0 0 15,5 47 1,34-16 0,33-11-1,11 1-15,8 3 16,-2 9-1,-89-33 1,74 31 0,-32 58-16,-39-62 15,-3-27 1,-28 26 0,-47-10-1,-30-8-15,-13-8 16,118 0-1,0 0 1,0 0-16,0 0 16</inkml:trace>
  <inkml:trace contextRef="#ctx0" brushRef="#br0" timeOffset="109436.43">22267 7870 0,'0'0'16,"0"0"0,0 0-1,0 0-15</inkml:trace>
  <inkml:trace contextRef="#ctx0" brushRef="#br0" timeOffset="116854.72">2347 9064 0,'0'0'15,"0"0"-15,0 0 16,0 0 0,53-3-1,51-2 1,21 0-16,11-5 15,6-4 1,-12 5 0,-19 4-1,-17 5-15,-94 0 16,0 0 0,0 0-1,0 0 1</inkml:trace>
  <inkml:trace contextRef="#ctx0" brushRef="#br0" timeOffset="117135.83">2758 9027 0,'0'16'0,"4"28"16,-4 24-1,-2 20 1,4 14 0,-1 4-16,-2 1 15,-9-9 1,-3-15 0,13-83-1,-9 70-15,9-70 16,0 0-1,0 0 1</inkml:trace>
  <inkml:trace contextRef="#ctx0" brushRef="#br0" timeOffset="117885.47">3048 9031 0,'0'0'15,"2"10"-15,7 48 16,-3 49 0,-14 12-1,-8 2 1,-1-5-16,6-14 15,11-102 1,0 0 0,2 73-1,35-34-15,29-40 16,16-42 0,12-15-1,-12-4-15,-82 62 16,0 0-1,0 0 1,55-50 0,-33 44-1,-22 6-15,0 34 16,-5 32 0,12 4-1,30-21 1,-37-49-16,52 19 15,39-38 1,14-24 0,-20-15-1,-85 58-15,52-63 16,-52 63 0,11-55-1,-41 34 1,30 21-16,-51 12 15,6 45 1,26 36 0,33 10-16,36-21 15,24-35 1,-74-47 0,0 0-1,0 0 1,0 0-16,0 0 15</inkml:trace>
  <inkml:trace contextRef="#ctx0" brushRef="#br0" timeOffset="118275.91">4567 9443 0,'0'19'16,"4"33"-1,0 26 1,-4-78-16,5 83 16,-3 1-1,-2-84 1,0 0 0,0 0-16,2 69 15,-2-55 1,5-58-1,-5 44-15,39-101 16,-39 101 0,59-121-1,2 28 1,12 36-16,-73 57 16,0 0-1,0 0 1,0 0-1,0 0-15,0 0 16</inkml:trace>
  <inkml:trace contextRef="#ctx0" brushRef="#br0" timeOffset="118760.05">5366 9619 0,'0'0'16,"0"0"-16,-21-19 15,21 19 1,0 0 0,-47-22-1,-30 32-15,77-10 16,0 0 0,-86 40-1,38 15 1,46-2-16,47-25 15,-45-28 1,61 11 0,13-36-16,-74 25 15,66-51 1,-17-110 0,-49 161-1,0 0 1,0 0-16,16-32 15,-14 48 1,-6 61 0,-1 12-16,5 3 15,0-92 1,0 0 0,0 0-1,0 0-15,0 0 16,0 0-1</inkml:trace>
  <inkml:trace contextRef="#ctx0" brushRef="#br0" timeOffset="119181.72">5591 9669 0,'14'6'15,"21"19"-15,-14 20 16,-21-45 0,0 55-1,0-55 1,0 0-16,0 0 16,-5 46-1,17-48 1,18-50-1,9-26-15,13-8 16,-52 86 0,57-71-1,-57 71 1,46-36-16,-11 55 16,-20 47-1,-15-66 1,0 72-1,-57 75-15,57-147 16,0 0 0,0 0-1,0 0 1</inkml:trace>
  <inkml:trace contextRef="#ctx0" brushRef="#br0" timeOffset="120009.45">6290 9543 0,'0'0'15,"-7"4"1,-37 31 0,44-35-1,-71 53-15,27 12 16,35-3-1,44-17 1,-35-45 0,0 0-16,0 0 15,53 25 1,23-87 0,3-73-1,-79 135-15,48-123 16,-48 123-1,18-89 1,-15 58 0,4 71-16,18 60 15,19 36 1,-11 24 0,-19 20-16,-16-2 15,-12-11 1,-21-31-1,-20-40 1,-12-35 0,-13-35-16,1-40 15,21-34 1,23-27 0,28-24-16,35-16 15,35-13 1,25-2-1,33 10 1,16 2-16,-6 17 16,-21 15-1,-21 17 1,-89 69 0,0 0-16,0 0 15,56-53 1,-49 35-1,-44 46 1,-14 28-16,7 18 16,24 4-1,20-78 1,8 72 0,55-11-16,56-29 15,17-39 1,-136 7-1,0 0-15</inkml:trace>
  <inkml:trace contextRef="#ctx0" brushRef="#br0" timeOffset="120915.26">7717 9543 0,'4'19'16,"-4"-19"-1,5 34-15,0 10 16,-5-44 0,13 45-1,23-10 1,20-27-16,14-20 16,7-21-1,1-15 1,-1-9-1,-16-5-15,-26-4 16,-35 66 0,5-60-1,-41 9 1,-27 20-16,-9 28 16,12 34-1,25 27 1,27 34-1,21 21-15,21-1 16,10 2 0,-11-4-1,-33-110 1,18 90-16,-36-32 16,-38-45-1,-29-52 1,85 39-1,0 0-15,0 0 16,0 0 0</inkml:trace>
  <inkml:trace contextRef="#ctx0" brushRef="#br0" timeOffset="121008.96">7668 9205 0,'13'0'0,"25"1"16,-38-1-1</inkml:trace>
  <inkml:trace contextRef="#ctx0" brushRef="#br0" timeOffset="125741.05">9911 9510 0,'0'0'16,"0"0"0,0 0-1,0 0-15,0 0 16,0 0 0,-20 4-1,20-4 1,-38 21-16,3 18 15,35-39 1,-24 50 0,22 14-1,2-64-15,18 68 16,20-26 0,20-28-1,-58-14 1,62 0-16,-1-32 15,-61 32 1,54-55 0,-28-16-1,-26 71-15,7-72 16,-27 28 0,20 44-1,-46-16 1,-13 20-16</inkml:trace>
  <inkml:trace contextRef="#ctx0" brushRef="#br0" timeOffset="126584.39">9753 9192 0,'0'0'0,"0"0"16,0 0-1,-37 4 1,-37-1-1,-15-3-15,89 0 16,-82 2 0,17 5-1,65-7 1,0 0-16,-46 17 16,20 37-1,24 32 1,14 11-1,-12-97-15,18 116 16,6 12 0,-3-16-1,-21-112 1,14 90-16,-7-8 16,-7-82-1,0 0 1,2 68-1,42-32-15,-44-36 16,73 7 0,11-22-1,-84 15 1,0 0-16,0 0 16</inkml:trace>
  <inkml:trace contextRef="#ctx0" brushRef="#br0" timeOffset="137344.81">10420 9800 0,'0'0'0,"0"0"15,0 0 1,0 0-1,0 0 1,0 0-16,39 34 16,21 40-1,-15 11 1,-43-9 0,-90-28-16,88-48 15</inkml:trace>
  <inkml:trace contextRef="#ctx0" brushRef="#br0" timeOffset="153305.85">11021 9585 0,'0'0'15,"0"0"1,0 0 0,27 17-16,12 19 15,11 7 1,-50-43 0,48 43-1,25 6-15,22-2 16,-95-47-1,83 28 1,2-30 0,-85 2-16,70-26 15,-21-30 1,-24-22 0,-30 3-1,5 75-15,-20-71 16,-10 16-1,30 55 1,-30-27 0,9 48-16,-10 24 15,-10 16 1,5 15 0,-1 5-1,-11-14-15,48-67 16,-54 44-1,-21-19 1,75-25 0,-88 12-16,-5-38 15,6-35 1,34-10 0,31-3-1,22 74-15,4-73 16,32 16-1,24 14 1,-60 43 0,0 0-16,0 0 15,0 0 1</inkml:trace>
  <inkml:trace contextRef="#ctx0" brushRef="#br0" timeOffset="153602.58">11788 9108 0,'3'20'15,"34"33"1,28 30 0,3 21-16,-17 38 15,-24 23 1,-37 2 0,-50-8-1,60-159-15,0 0 16</inkml:trace>
  <inkml:trace contextRef="#ctx0" brushRef="#br0" timeOffset="155320.5">12486 9867 0,'11'8'16,"-11"-8"0,0 0-1</inkml:trace>
  <inkml:trace contextRef="#ctx0" brushRef="#br0" timeOffset="169719.79">2266 11257 0,'0'0'0,"18"2"16,32 1-1,33 2 1,39-8-1,30-2-15,27-1 16,-6-4 0,-14 6-1,-159 4 1,124-13-16,-124 13 16,0 0-1</inkml:trace>
  <inkml:trace contextRef="#ctx0" brushRef="#br0" timeOffset="169985.29">2741 11268 0,'2'22'15,"0"34"-15,8 33 16,-2 26-1,-4 13 1,-8-2 0,-7-11-16,-2-11 15,-6-16 1,19-88 0,0 0-1,0 0-15,0 0 16</inkml:trace>
  <inkml:trace contextRef="#ctx0" brushRef="#br0" timeOffset="170578.75">3057 11268 0,'0'17'16,"8"37"-1,1 39-15,2 22 16,-2 11 0,-4 3-1,-5-15 1,-2-22-1,2-92-15,0 0 16,0 0 0,-3 51-1,8-70-15,10-60 16,17-16 0,13 7-1,-45 88 1,0 0-1,42-64-15,4 55 16,6 52 0,-17 33-1,-35-76 1,22 83-16,-9 8 16,-13-91-1,0 0 1,0 0-1,0 0-15,0 0 16,3 84 0,1-62-1,-4-22 1,0 0-16,0 0 16</inkml:trace>
  <inkml:trace contextRef="#ctx0" brushRef="#br0" timeOffset="171016.04">3661 12023 0,'0'0'15,"0"0"1,14-1-16,18-11 16,-32 12-1,41-23 1,71-114 0,-112 137-16,28-38 15,-37 11 1,9 27-1,-52 5 1,-15 27-16,3 24 16,64-56-1,-39 62 1,44 14 0,46 5-16,21-18 15,18-31 1,-90-32-1,0 0 1,0 0-16</inkml:trace>
  <inkml:trace contextRef="#ctx0" brushRef="#br0" timeOffset="171640.74">4738 11686 0,'0'0'0,"-7"1"16,-29 17 0,-29 12-1,-5 4-15,70-34 16,-61 39-1,31 14 1,30-53 0,5 53-16,53-19 15,29-27 1,2-34 0,-22-25-1,-27-10-15,-40 62 16,20-66-1,-19 5 1,-1 61 0,0 0-16,-9-30 15,-1 64 1,6 60 0,2 26-1,4 8-15,-5-3 16,-8-11-1,-10-15 1,21-99 0,0 0-16,-21 68 15,-14-40 1,-2-47 0,6-45-1,5-30-15,10-26 16,16 120-1,0 0 1,0 0 0</inkml:trace>
  <inkml:trace contextRef="#ctx0" brushRef="#br0" timeOffset="172078.02">5200 11815 0,'0'0'16,"4"13"-1,5 37-15,-9-50 16,17 77 0,-17-77-1,0 0 1,0 0-1,12 75-15,-1-44 16,-11-31 0,10-24-1,11-49 1,6-37-16,16 2 16,22 35-1,8 27 1,2 22-1,-9 26-15,-66-2 16,0 0 0,0 0-1,0 0 1,0 0-16,0 0 16</inkml:trace>
  <inkml:trace contextRef="#ctx0" brushRef="#br0" timeOffset="172593.4">5986 11868 0,'0'0'0,"0"0"15,0 0 1,0 0 0,0 0-1,-23-7 1,-46 1-16,-1 17 15,9 16 1,61-27 0,-37 43-16,37 6 15,39-8 1,27-16 0,10-23-1,-76-2 1,63-23-16,-11-34 15,-52 57 1,37-80 0,-37 80-16,13-72 15,-13 72 1,-2-45 0,-7 56-1,7 43 1,2-54-16,6 68 15,21 6 1,-27-74 0,37 73-16,12-32 15,-49-41 1,0 0 0,0 0-1,0 0-15</inkml:trace>
  <inkml:trace contextRef="#ctx0" brushRef="#br0" timeOffset="173140.01">6479 11840 0,'0'26'0,"6"35"16,1 35-1,-4 35 1,1 11-1,0-6 1,-6-7-16,-2-19 16,4-110-1,-5 80 1,-14-35-16,3-40 16,14-54-1,2 49 1,0 0-1,0 0-15,0 0 16,0 0 0,0 0-1,0-69 1,11-235-16,22-125 16,21 136-1,13 146 1,3 131-16,-11 75 15,-20 31 1,-39-90 0,18 92-1,-42-9 1,-43-23-16,-21-31 16,-7-31-1,10-32 1,17-27-16,68 61 15,0 0 1</inkml:trace>
  <inkml:trace contextRef="#ctx0" brushRef="#br0" timeOffset="173749.09">7058 11022 0,'0'0'16,"0"8"-16,9 40 16,5 40-1,-2 29 1,-7 24-1,2 8 1,-11 2-16,-9-3 16,-4-20-1,-7-34 1,24-94-16,0 0 16,0 0-1,0 0 1,-24 56-1,19-58 1,27-64-16,16-24 16,15-11-1,-53 101 1,55-83-16,5 30 16,-60 53-1,0 0 1,56-24-1,-14 57 1,-42-33-16,28 71 16,-26 21-1,-2-92 1,-13 91-16,13-91 16,-24 72-1,24-72 1,0 0-1,0 0-15</inkml:trace>
  <inkml:trace contextRef="#ctx0" brushRef="#br0" timeOffset="173952.12">7728 11565 0,'0'0'16,"5"2"-16,14 15 15,-19-17 1,0 0 0</inkml:trace>
  <inkml:trace contextRef="#ctx0" brushRef="#br0" timeOffset="174061.44">7763 11916 0,'0'0'15,"0"0"1,0 0-16</inkml:trace>
  <inkml:trace contextRef="#ctx0" brushRef="#br0" timeOffset="174904.78">7960 12561 0,'-15'0'16,"-36"0"0,-52 1-16,-47 2 15,-37-1 1,-49-7 0,-34 0-1,-27 0-15,-43-2 16,-44 0-1,-39 2 1,-18 7 0,-12 3-16,3 9 15,28 17 1,47 9 0,71-1-1,80 1-15,74-11 16,56-23-1,57-26 1,37 20 0</inkml:trace>
  <inkml:trace contextRef="#ctx0" brushRef="#br0" timeOffset="176825.73">8661 11701 0,'0'0'0,"5"0"15,23-6 1,25-7 0,24-2-1,13 1-15,5 9 16,-2 4-1,-1 5 1,-11 9 0,-81-13-16,0 0 15,64 14 1,-35 17 0,-30 18-1,1-49-15,-28 49 16,-34 23-1,-15 20 1,1-9 0,12-12-16,64-71 15,-47 55 1,30-9 0,17-46-1,18 36-15,37-4 16,35-15-1,21-10 1,11-5 0,-6-7-16,-116 5 15,88-15 1,-30-9 0</inkml:trace>
  <inkml:trace contextRef="#ctx0" brushRef="#br0" timeOffset="177122.46">8945 11833 0,'15'0'16,"24"2"-1,25 1-15,29-1 16,16-1 0,11 1-1,-1-10 1,-119 8-16,0 0 15</inkml:trace>
  <inkml:trace contextRef="#ctx0" brushRef="#br0" timeOffset="177387.96">9659 11921 0,'15'-3'16,"27"-6"-16,29-3 16,22 3-1,12 6 1,1 0-1,-15-3-15</inkml:trace>
  <inkml:trace contextRef="#ctx0" brushRef="#br0" timeOffset="177606.6">9828 12137 0,'22'0'0,"41"-11"15,37-4 1,17 0 0,-5-6-1,-112 21-15</inkml:trace>
  <inkml:trace contextRef="#ctx0" brushRef="#br0" timeOffset="178731.06">10469 11966 0,'0'0'16,"0"0"-1,5 7 1,13 36-16,14 41 16,-32-84-1,37 84 1,10 8-1,13 7-15,-60-99 16,0 0 0,0 0-1,52 76 1,-10-46-16,-12-60 16,-14-37-1,-11-31 1,-13-28-1,-9-15-15,1-2 16,-11 0 0,-6 5-1,1 16 1,4 18-16,28 104 16,-19-86-1,19 9 1,0 77-1,21-58-15,26 32 16,29 21 0,5 10-1,6 11 1,4 0-16,11-8 16,7-2-1,14-6 1,3 4-1,5-1-15,5 3 16,8-6 0,-4-11-1,-2-5 1,3-3-16,0 0 16,2 5-1,8 0 1,-3-2-1,-9 8-15,6-2 16,-7 3 0,-7-2-1,7 6 1,-5 10-16,-9 5 16,-6-1-1,-11-2 1,-18-3-1,-11 2-15,-78-8 16,63 6 0,-6-10-1,-57 4 1,40-12-16,-44-16 16,4 28-1,0 0 1,0 0-1</inkml:trace>
  <inkml:trace contextRef="#ctx0" brushRef="#br0" timeOffset="180089.77">11071 11762 0,'0'0'16,"0"0"-1,3-4 1,20-1-1,-23 5-15,52 2 16,16 36 0,-68-38-1,65 66 1,-42 5-16,-45 11 16,-26 2-1,-20-18 1,68-66-1,0 0-15,-75 42 16,75-42 0,-54 12-1,50-49 1,61-38-16,37-10 16,14-7-1,-8 10 1,-24 27-1,-76 55-15,0 0 16,0 0 0,0 0-1,50-37 1,-52 42-16,-44 47 16,-2 23-1,48-75 1,-47 75-1,25 5-15,31-4 16,28-26 0,22-32-1,-59-18 1,0 0-16,0 0 16,0 0-1</inkml:trace>
  <inkml:trace contextRef="#ctx0" brushRef="#br0" timeOffset="180370.89">11533 11530 0,'0'0'0,"0"0"16,0 0 0,44 6-1,-44-6 1,0 0-16,68 15 15,-29 20 1,-43 16 0,4-51-1,-38 45-15,38-45 16,0 0 0,-50 27-1,47-8 1,61-4-16,-58-15 15</inkml:trace>
  <inkml:trace contextRef="#ctx0" brushRef="#br0" timeOffset="180573.92">11810 11930 0,'18'0'0,"35"3"16,35-1-1,18-5 1,7-16 0</inkml:trace>
  <inkml:trace contextRef="#ctx0" brushRef="#br0" timeOffset="180792.56">11971 11812 0,'0'14'16,"-2"26"-1,7 26 1,5 10-16,3-1 15,7-5 1,-20-70 0,30 51-1</inkml:trace>
  <inkml:trace contextRef="#ctx0" brushRef="#br0" timeOffset="181464.11">12281 11771 0,'0'0'16,"0"0"-16,17 41 15,-17-41 1,30 64-1,3 4 1,-33-68-16,0 0 16,36 52-1,-7-52 1,-6-60 0,-23 60-16,15-71 15,-15 71 1,0 0-1,7-70 1,-7 70-16,-2-38 16,4 83-1,9 67 1,2 25 0,4 13-16,1-1 15,-2-6 1,-5-17-1,-8-26 1,-14-29-16,11-71 16,-22 39-1,-21-54 1,-11-48 0,10-24-16,11-15 15,16 2 1,18 0-1,16-2 1,20 12-16,9 10 16,-46 80-1,0 0 1,0 0-16,0 0 16,0 0-1</inkml:trace>
  <inkml:trace contextRef="#ctx0" brushRef="#br0" timeOffset="181807.69">12639 11575 0,'0'0'0,"11"-3"16,36 8-1,-47-5 1,0 0 0,56 18-16,-28 10 15,-46 11 1,18-39 0,0 0-1,0 0-15,0 0 16,-36 25-1,34-5 1,53-6 0,27-7-16,-78-7 15,0 0 1,0 0 0</inkml:trace>
  <inkml:trace contextRef="#ctx0" brushRef="#br0" timeOffset="182088.81">12936 12011 0,'0'0'16,"5"0"0,44-6-16,41 1 15,18 5 1,-108 0 0,0 0-1,0 0-15</inkml:trace>
  <inkml:trace contextRef="#ctx0" brushRef="#br0" timeOffset="182713.51">13455 11682 0,'0'0'0,"0"0"16,29 0-1,23 16 1,12 10-1,-7 8-15,-57-34 16,0 0 0,36 34-1,-48 2 1,-42-5-16,54-31 16,0 0-1,-65 17 1,11 5-1,38 3-15,48 4 16,32 2 0,14-3-1,-78-28-15,0 0 16,0 0 0,0 0-1</inkml:trace>
  <inkml:trace contextRef="#ctx0" brushRef="#br0" timeOffset="183088.33">14136 11781 0,'0'0'16,"0"0"-1,-6-2 1,-21 1-16,27 1 16,0 0-1,-32 0 1,29 41 0,33 45-16,13 6 15,-43-92 1,0 0-1,37 78 1,-39-30-16,-36-41 16,38-7-1,-51-24 1,6-24 0,45 48-16,0 0 15</inkml:trace>
  <inkml:trace contextRef="#ctx0" brushRef="#br0" timeOffset="183385.06">14101 11774 0,'0'0'0,"0"0"15,14 2 1,29 0-1,23-1-15,17 1 16</inkml:trace>
  <inkml:trace contextRef="#ctx0" brushRef="#br0" timeOffset="192583.73">1732 14332 0,'0'0'16,"14"5"-1,26 5-15,23 8 16,11-5 0,15-9-1,11-8-15,2 1 16,-1 4 0,-1 3-1,-10-2 1,-90-2-1,75 3-15,-75-3 16,0 0 0,0 0-1,51 4 1,-35-18-16,-16 14 16,0 0-1</inkml:trace>
  <inkml:trace contextRef="#ctx0" brushRef="#br0" timeOffset="193114.73">1854 14015 0,'0'0'16,"0"0"0,0 0-16,6 0 15,27 2 1,31 6-1,9 6 1,18-1 0,24-3-16,-6-3 15,-3 0 1,-106-7 0,94 8-16,-22-2 15,-72-6 1,0 0-1,46-9 1</inkml:trace>
  <inkml:trace contextRef="#ctx0" brushRef="#br0" timeOffset="193598.87">2139 13710 0,'0'0'15,"0"0"-15,3 5 16,22 5-1,36 14 1,23 7 0,17 5-16,7 6 15,2 7 1,-17-1 0,-39 2-1,-44 2-15,-43 2 16,-35 8-1,-16-2 1,-10 1 0,94-61-16,-83 51 15,-5 46 1,88-97 0,-16 16-1,16-16-15,0 0 16</inkml:trace>
  <inkml:trace contextRef="#ctx0" brushRef="#br0" timeOffset="194723.33">3292 13794 0,'0'0'0,"0"0"16,0 0 0,0 0-1,0 0 1,0 0-16,6 8 15,-6-8 1,12 14 0,28-8-1,28-5-15,-68-1 16,74 7 0,6 6-1,-80-13 1,80 12-16,-80-12 15,63 16 1,-63-16 0,38 20-1,-38 18-15,-35 12 16,-19 4 0,54-54-1,-48 51 1,2 6-16,-4 4 15,50-61 1,0 0 0,-39 48-1,39-48-15,-13 35 16,13-35 0,0 0-1,8 29 1,30-17-16,29-8 15,-67-4 1,63 3 0,55 11-1,-118-14-15,39 4 16,-39-4 0,0 0-1,0 0 1,26-6-16</inkml:trace>
  <inkml:trace contextRef="#ctx0" brushRef="#br0" timeOffset="194941.97">3451 14083 0,'0'0'15,"0"0"1,7 0-16,35 1 16,-42-1-1,56 0 1,17-22 0,8-25-16</inkml:trace>
  <inkml:trace contextRef="#ctx0" brushRef="#br0" timeOffset="195426.11">3971 13559 0,'0'0'0,"0"0"15,10-2 1,40 4 0,-50-2-1,72 5-15,-1 11 16,-71-16-1,49 24 1,-47 4 0,-41-2-16,39-26 15,-59 25 1,59-25 0,-56 25-1,56-25-15,-33 24 16,50-9-1,34-4 1,18-3 0,3-4-16,2-4 15,-74 0 1,0 0 0</inkml:trace>
  <inkml:trace contextRef="#ctx0" brushRef="#br0" timeOffset="195800.93">4453 14031 0,'0'0'16,"7"0"0,17 0-1,24 0-15,-48 0 16,56-2-1,12-2 1,-68 4-16,0 0 16,0 0-1,0 0 1,0 0 0</inkml:trace>
  <inkml:trace contextRef="#ctx0" brushRef="#br0" timeOffset="196019.57">4411 14169 0,'0'0'15,"9"8"1,14 14-16,25-8 16,17-12-1,9-13 1,6-10-1,-5-7-15,-75 28 16,0 0 0</inkml:trace>
  <inkml:trace contextRef="#ctx0" brushRef="#br0" timeOffset="196706.74">5115 13784 0,'0'0'15,"0"0"-15,0 0 16,23 24 0,-23-24-1,42 40 1,-5 20 0,-37-60-16,25 67 15,-35-6 1,10-61-1,-39 53-15,39-53 16,0 0 0,0 0-1,-43 30 1,25-38 0,40-36-16,31-8 15,16 1 1,-69 51-1,64-45-15,-64 45 16,0 0 0,0 0-1,49-32 1,-49 32 0,22-10-16,-39 43 15,17-33 1,-38 59-1,1 11-15,37-70 16,-24 73 0,35-9-1,39-25 1,13-39 0,-63 0-16,0 0 15</inkml:trace>
  <inkml:trace contextRef="#ctx0" brushRef="#br0" timeOffset="197050.33">5552 13555 0,'0'0'15,"5"4"-15,31 12 16,-36-16-1,0 0 1,53 21 0,-20 2-16,-42 6 15,9-29 1,-42 24 0,-21-2-1,63-22 1,-52 16-16,54 4 15,51 15 1,28 2 0,12-9-16,-93-28 15,0 0 1</inkml:trace>
  <inkml:trace contextRef="#ctx0" brushRef="#br0" timeOffset="197268.97">5892 14031 0,'26'5'15,"32"12"1,34-3-1,13-5-15,-2-4 16,-103-5 0</inkml:trace>
  <inkml:trace contextRef="#ctx0" brushRef="#br0" timeOffset="197518.85">6097 13897 0,'0'0'0,"3"13"15,24 41 1,12 34 0,-8 5-1,-19-9-15,-12-84 16,-11 66-1,11-66 1,0 0-16,0 0 16</inkml:trace>
  <inkml:trace contextRef="#ctx0" brushRef="#br0" timeOffset="198096.7">6515 13816 0,'0'0'15,"3"9"-15,4 38 16,-7-47 0,21 69-1,14 2 1,12-18-16,-47-53 15,49 25 1,-3-38 0,2-41-1,-15-28-15,-33 82 16,15-81 0,-15 81-1,0 0 1,2-67-16,-9 53 15,1 65 1,-5 52 0,6 31-1,14 18-15,-7 9 16,-4-2 0,-7-29-1,-22-33 1,31-97-16,0 0 15,-35 56 1,-10-61 0,-6-55-1,21-23-15,20-19 16,15-7 0,11 5-1,8 8 1</inkml:trace>
  <inkml:trace contextRef="#ctx0" brushRef="#br0" timeOffset="198487.13">7018 13498 0,'0'0'16,"5"8"-1,17 9 1,-22-17-16,0 0 16,36 14-1,-30 8 1,-40 18-1,34-40-15,0 0 16,0 0 0,-41 34-1,33-1 1,46-2-16,35-4 16,-73-27-1,88 10 1,0-14-1</inkml:trace>
  <inkml:trace contextRef="#ctx0" brushRef="#br0" timeOffset="198830.72">7161 14074 0,'0'0'15,"8"0"-15,24-1 16,27-3 0,13 0-1,13 4 1,-7-3-16,-78 3 16,0 0-1</inkml:trace>
  <inkml:trace contextRef="#ctx0" brushRef="#br0" timeOffset="199486.65">7667 13772 0,'0'0'16,"0"0"0,0 0-1,0 0-15,2-2 16,28 2 0,-30 0-1,55 2-15,0 6 16,-55-8-1,48 22 1,-25 27 0,-23-49-16,4 68 15,-38-6 1,34-62 0,-63 52-1,63-52-15,-113 72 16,113-72-1,0 0 1,-24 17 0,60-10-16,51-9 15,18 12 1,-5 7 0,-12-9-1,-19-11-15,-69 3 16,0 0-1</inkml:trace>
  <inkml:trace contextRef="#ctx0" brushRef="#br0" timeOffset="200048.88">8329 13765 0,'6'23'15,"-6"-23"-15,0 0 16,0 0 0,0 0-1,9 27-15,-31-24 16,22-3 0,-48-5-1,-21 5 1,-7 10-16,76-10 15,-57 27 1,32 10 0,25-37-1,5 41-15,36 2 16,24-9 0,-65-34-1,66 20 1,7-12-16,-73-8 15,77 6 1,-16 38 0,-61-44-1,35 74-15,-40-15 16,5-59 0,-32 41-1,-26-11-15,58-30 16,-71 15-1,6-18 1,65 3 0,0 0-16,0 0 15,0 0 1</inkml:trace>
  <inkml:trace contextRef="#ctx0" brushRef="#br0" timeOffset="200548.64">8735 13939 0,'0'0'16,"0"0"-16,0 0 15,4 0 1,31-6 0,31-6-1,14 3 1,9 12-16,2 10 15,-7-2 1,-4 5 0,-80-16-16,66 17 15,-4-1 1,-62-16 0,0 0-1,38 9-15,-41-18 16,3 9-1,0 0 1,0 0 0,0 0-16,0 0 15,0 0 1</inkml:trace>
  <inkml:trace contextRef="#ctx0" brushRef="#br0" timeOffset="200845.37">8827 14015 0,'0'0'16,"-2"11"-16,2-11 16,2 24-1,28-3 1,38-9 0,25-6-16,12-6 15,1-6 1,-8 6-1,-9 1-15,-89-1 16,70 3 0,-70-3-1,0 0 1,74-6-16,-58 2 16,-16 4-1,0 0 1,0 0-1</inkml:trace>
  <inkml:trace contextRef="#ctx0" brushRef="#br0" timeOffset="201267.04">9058 13666 0,'0'0'16,"0"0"0,4 6-16,29 16 15,36 16 1,31 7 0,7 3-1,-13-4-15,-11-3 16,-83-41-1,66 38 1,-66-38 0,35 40-16,-43 6 15,-34 7 1,42-53 0,-52 50-16,-2 29 15,54-79 1,-40 98-1,40-98 1,0 0-16,0 0 16</inkml:trace>
  <inkml:trace contextRef="#ctx0" brushRef="#br0" timeOffset="205187.02">10104 13772 0,'0'0'16,"0"0"-1,4 5-15,24 12 16,-28-17-1,44 33 1,-7 17 0,-37-50-16,30 57 15,-29 14 1,-34-2 0,33-69-1,-48 50-15,-104-6 16,152-44-1,0 0 1,-30 13 0,35-21-16,43-36 15,16-14 1,14-2 0,2-3-1,-7 13-15,-11 2 16,-62 48-1,0 0 1,0 0 0,0 0-16,0 0 15,41-39 1,-36 43 0,-5-4-1,-28 40-15,-15 26 16,43-66-1,-41 70 1,36-1 0,5-69-16,28 51 15,24-36 1,5-39 0</inkml:trace>
  <inkml:trace contextRef="#ctx0" brushRef="#br0" timeOffset="205546.22">10446 13409 0,'0'0'16,"11"7"-1,30 8-15,-41-15 16,56 23 0,-23 16-1,-33-39 1,9 39-16,-9-39 16,-16 29-1,16-29 1,0 0-1,-26 24-15,33-7 16,-7-17 0,40 13-1,28-9 1,-68-4-16</inkml:trace>
  <inkml:trace contextRef="#ctx0" brushRef="#br0" timeOffset="205905.42">10699 13947 0,'0'0'16,"0"0"-1,5 8 1,-5-8-16,13 10 16,40 0-1,-53-10 1,78 6-1,14 3-15,-92-9 16,89 7 0,-89-7-1,0 0 1</inkml:trace>
  <inkml:trace contextRef="#ctx0" brushRef="#br0" timeOffset="206170.92">10866 13796 0,'0'0'0,"0"6"16,5 21 0,4 24-1,-9-51-15,9 57 16,3 31-1,6 16 1,-18-104 0,21 89-16,-21-89 15,0 0 1</inkml:trace>
  <inkml:trace contextRef="#ctx0" brushRef="#br0" timeOffset="206842.47">11228 13846 0,'0'0'15,"0"9"1,15 37-16,25 34 15,-40-80 1,0 0 0,48 76-1,-1-28-15,-47-48 16,45 21 0,-17-57-1,-15-42 1,-13 78-1,0-79-15,0 79 16,0 0 0,0 0-1,-8-62-15,10 51 16,9 63 0,-3 31-1,1 37 1,-1 17-16,-4 3 15,-6-9 1,-5-10 0,7-121-1,-10 97-15,-20-31 16,30-66 0,-44 37-1,-4-61 1,-9-55-16,12-25 15,18-11 1,16 1 0,11 114-1,13-94-15,27 7 16,-40 87 0,0 0-1,63-75 1,-2 25-16</inkml:trace>
  <inkml:trace contextRef="#ctx0" brushRef="#br0" timeOffset="207248.52">11600 13458 0,'4'15'0,"-4"-15"16,17 29 0,-17-29-1,33 26 1,-33-26-16,34 18 15,-37-5 1,3-13 0,-31 14-1,31-14-15,-32 14 16,37 18 0,50 11-1,33-9 1,-88-34-16,0 0 15,0 0 1</inkml:trace>
  <inkml:trace contextRef="#ctx0" brushRef="#br0" timeOffset="207717.04">11783 14034 0,'0'0'16,"7"5"-1,36 3 1,38 5-16,17-4 16,-98-9-1,0 0 1,0 0-1</inkml:trace>
  <inkml:trace contextRef="#ctx0" brushRef="#br0" timeOffset="208482.3">12314 13808 0,'0'0'16,"0"0"0,0 0-1,4 3-15,24 1 16,-28-4-1,47 7 1,13 1 0,-60-8-16,70 11 15,-6 8 1,-64-19 0,0 0-1,48 20-15,-23 17 16,-25-37-1,2 44 1,-29 9 0,-20 6-16,1-5 15,46-54 1,-33 50 0,6 56-1,27-106-15,-8 33 16,8-33-1,10 24 1,31-17 0,-41-7-16,60 6 15,12-4 1,9-4 0,-10-7-1,-71 9-15,0 0 16,0 0-1,0 0 1</inkml:trace>
  <inkml:trace contextRef="#ctx0" brushRef="#br0" timeOffset="208700.94">12434 14083 0,'0'0'0,"0"0"16,5 0 0,23 4-1,30-1-15,21 0 16,-79-3 0,0 0-1,0 0 1</inkml:trace>
  <inkml:trace contextRef="#ctx0" brushRef="#br0" timeOffset="209185.08">12771 13660 0,'0'0'0,"0"0"16,0 0-1,3 2 1,32 2-16,-35-4 16,60 10-1,3 16 1,-63-26-1,53 36-15,-46 1 16,-7-37 0,-27 40-1,-16-11 1,43-29-16,0 0 16,-36 25-1,38-10 1,-2-15-1,34 13-15,33-3 16,20 2 0,-87-12-1,0 0 1,0 0-16,0 0 16</inkml:trace>
  <inkml:trace contextRef="#ctx0" brushRef="#br0" timeOffset="209513.05">13387 13958 0,'0'0'0,"0"0"16,0 0-1,32-11 1,27-7-16,10 11 16,-1 18-1,-3 11 1,-65-22-1,0 0-15,0 0 16,0 0 0</inkml:trace>
  <inkml:trace contextRef="#ctx0" brushRef="#br0" timeOffset="209731.69">13361 14104 0,'0'0'16,"0"0"-16,5 0 15,43-3 1,40-8 0,-88 11-1,0 0-15,0 0 16,0 0-1,0 0 1</inkml:trace>
  <inkml:trace contextRef="#ctx0" brushRef="#br0" timeOffset="210262.69">14045 13662 0,'0'0'15,"0"0"1,25-4-16,28 8 16,-53-4-1,0 0 1,55 12-1,-27 16-15,-41 16 16,13-44 0,-40 38-1,-15 0 1,10 6-16,45-44 16,-18 51-1,49 7 1,-31-58-1,0 0-15,0 0 16,0 0 0</inkml:trace>
  <inkml:trace contextRef="#ctx0" brushRef="#br0" timeOffset="210840.53">14742 13823 0,'0'0'0,"0"0"15,0 0 1,-33-10-1,33 10-15,-56-17 16,-13 12 0,69 5-1,-69 3 1,21 28-16,48-31 16,-23 50-1,23-50 1,0 0-1,0 0-15,11 108 16,-11-108 0,0 29-1,30-8 1,22-7-16,11 10 16,14 14-1,-2 8 1,-75-46-16,62 47 15,-41-8 1,-46-12 0,-34-18-1,-24-13-15,83 4 16,0 0 0,0 0-1,0 0 1,0 0-16</inkml:trace>
  <inkml:trace contextRef="#ctx0" brushRef="#br0" timeOffset="211746.35">14078 13869 0,'0'0'16,"0"0"0,0 0-1,0 0 1,0 0-16,0 0 15,0 0 1,0 0 0,0 0-1,0 0-15,4 3 16,-4-3 0,11 69-1,-11-69 1,2 20-16,-2-20 15,0 0 1,5 18 0,-5-18-1,13 14-15,-13-14 16,27 18 0,-27-18-1,36 14 1,-36-14-16,45 9 15,-45-9 1,45 5 0,-45-5-1,0 0-15,0 0 16,0 0 0,0 0-1,0 0 1,0 0-16,0 0 15,0 0 1,0 0 0</inkml:trace>
  <inkml:trace contextRef="#ctx0" brushRef="#br0" timeOffset="-194402.3">1523 15888 0,'0'0'16,"0"0"-1,3 2 1,30-4-16,37-5 16,24-4-1,21 7 1,27 13-1,22-3 1,0-1-16,-3 4 16,-20 12-1,-141-21 1,90 16-16,-55-25 16,-35 9-1,0 0 1</inkml:trace>
  <inkml:trace contextRef="#ctx0" brushRef="#br0" timeOffset="-194121.18">1557 15972 0,'13'8'15,"20"4"-15,28-3 16,26-2-1,30-2 1,18 0 0,20 6-16,9 1 15,-4 7 1,-18-2 0,-29-6-1,-25-15-15,-88 4 16,0 0-1,0 0 1</inkml:trace>
  <inkml:trace contextRef="#ctx0" brushRef="#br0" timeOffset="-193840.07">2308 15498 0,'16'2'16,"33"6"0,36 25-1,34 23 1,24 16-16,-12 17 16,-35 4-1,-58-9 1,-53-13-1,-42-12-15,-33-6 16,-20 3 0,110-56-1,-96 38 1</inkml:trace>
  <inkml:trace contextRef="#ctx0" brushRef="#br0" timeOffset="-193184.13">3790 15373 0,'0'0'15,"0"8"1,9 28-16,5 28 16,-5 27-1,-1 25 1,-1 12-1,-12 8-15,-4 3 16,2-8 0,-2-15-1,9-116-15,0 0 16,-6 89 0</inkml:trace>
  <inkml:trace contextRef="#ctx0" brushRef="#br0" timeOffset="-192903.02">4192 15398 0,'0'0'16,"5"17"-1,3 25 1,-6 20-16,-7 23 16,-7 20-1,-9 16 1,3 1 0,18-122-16,-20 102 15,-15-27 1</inkml:trace>
  <inkml:trace contextRef="#ctx0" brushRef="#br0" timeOffset="-192715.61">3783 15766 0,'14'3'15,"26"6"1,18-2-1,26-2-15,22-1 16,25-8 0,-131 4-1</inkml:trace>
  <inkml:trace contextRef="#ctx0" brushRef="#br0" timeOffset="-192137.76">4549 16002 0,'4'21'16,"12"19"-16,20 13 15,-36-53 1,42 60-1,6-19 1,7-34-16,-12-40 16,-11-29-1,-16-24 1,-9-8 0,-10 4-16,3 90 15,0 0 1,-9-48-1,2 63 1,7 47-16,6 39 16,-3 30-1,-5 23 1,-9-2 0,-8-7-16,-14-17 15,-11-23 1,-8-30-1,52-75 1,-54 33-16,-2-59 16,8-58-1,12-21 1,13-19 0,20-15-16,22-2 15,-19 141 1,0 0-1,0 0-15</inkml:trace>
  <inkml:trace contextRef="#ctx0" brushRef="#br0" timeOffset="-191622.39">5138 15992 0,'5'23'15,"9"30"1,0 35 0,-3 25-16,0 1 15,-4-9 1,-7-14 0,0-91-1,0 0-15,-3 62 16,-7-82-1,-1-68 1,-2-36 0,4-25-16,5 1 15,9 9 1,13 27 0,-18 112-1,31-74-15,25 46 16,14 49-1,-11 35 1,-11 24 0,-29 5-16,-23-7 15,4-78 1,-23 55 0,-26-31-1,-22-36-15,71 12 16,-53-38-1,22-38 1</inkml:trace>
  <inkml:trace contextRef="#ctx0" brushRef="#br0" timeOffset="-191263.19">5534 15951 0,'10'19'16,"22"13"-1,20 16 1,6-21-16,-58-27 16,59-2-1,-13-29 1,-46 31 0,32-52-16,-40-8 15,8 60 1,-44-51-1,-7 40 1,-1 47-16,30 45 16,22 14-1,24-1 1,24-12 0,-48-82-16,53 55 15,7-35 1,-60-20-1,0 0-15</inkml:trace>
  <inkml:trace contextRef="#ctx0" brushRef="#br0" timeOffset="-190966.46">6016 15900 0,'-4'11'0,"2"26"16,11 16-1,5 21 1,-2 14-1,-12-88-15,14 80 16,-14-80 0,0 0-1,9 60 1,-7-62-16,7-53 16,8-25-1,2-18 1,-19 98-1,27-86-15,23 27 16,18 31 0,-68 28-1,0 0 1</inkml:trace>
  <inkml:trace contextRef="#ctx0" brushRef="#br0" timeOffset="-190091.88">6599 15884 0,'0'0'16,"0"0"-16,0 0 15,0 0 1,5 41-1,7 52 1,-5 27-16,2 16 16,-6 11-1,-6-4 1,-7-24-16,10-119 16,0 0-1,-13 76 1,-4-77-1,17 1-15,0 0 16,0 0 0,0 0-1,-11-240 1,11-122-16,0 362 16,12-280-1,-12 280 1,0 0-1,20-164-15,15 113 16,-35 51 0,0 0-1,0 0 1,38 14-16,-38-14 16,0 0-1,0 0 1,20 36-1,-21-17-15,1-19 16,-17-11 0,-1-27-1</inkml:trace>
  <inkml:trace contextRef="#ctx0" brushRef="#br0" timeOffset="-189389.09">6632 15619 0,'0'-17'0,"0"17"16,-7-39 0,2-21-1,5 60 1,0 0-16,0 0 16,2-62-1,11 62 1,0 59-1,-10 43-15,2 24 16,-5 2 0,-5 3-1,-4 2 1,9-133-16,-14 113 16,2 49-1,12-162 1,0 0-1,0 0-15,-3 38 16,28-59 0,25-37-1,13 9 1,5 32-16,-68 17 16,57 17-1,-27 35 1,-30-52-1,0 68-15,-40-17 16,-34-30 0,-3-40-1,77 19-15,-64-38 16,43-32 0,21 70-1,0 0 1,0 0-16,0 0 15</inkml:trace>
  <inkml:trace contextRef="#ctx0" brushRef="#br0" timeOffset="-189061.13">7248 16255 0,'0'0'16,"-4"5"0,-23 11-1,27-16 1,0 0-16,-41 25 15,22 10 1,19-35 0,14 33-16,36-37 15,20-37 1,-22-18 0,-48 59-1,22-60-15,-44 3 16,-26 24-1,48 33 1,-57 0 0,12 38-16,45-38 15,0 0 1,0 0 0</inkml:trace>
  <inkml:trace contextRef="#ctx0" brushRef="#br0" timeOffset="-188780.01">7536 15395 0,'0'0'0,"0"10"15,4 54 1,9 39-1,-3 32-15,-8 12 16,-2-12 0,-3-12-1,-7-18 1,10-105-16,0 0 16,0 0-1,0 0 1,0 0-1</inkml:trace>
  <inkml:trace contextRef="#ctx0" brushRef="#br0" timeOffset="-188405.2">7852 16002 0,'0'0'0,"-3"4"16,-15 33-1,-3 35 1,21-72 0,0 0-16,-14 65 15,35-15 1,-21-50 0,51 25-1,3-50-15,-6-47 16,-31-18-1,-17 90 1,-2-79 0,-23 24-16,25 55 15,-35-21 1,12 42 0,23-21-1,0 0-15,0 0 16</inkml:trace>
  <inkml:trace contextRef="#ctx0" brushRef="#br0" timeOffset="-188170.93">8110 15986 0,'0'0'16,"0"10"-1,7 38-15,7 28 16,-1 0 0,-13-76-1,0 0 1,5 71-16,-5-71 16,0 0-1</inkml:trace>
  <inkml:trace contextRef="#ctx0" brushRef="#br0" timeOffset="-187999.14">8091 15664 0,'0'0'16,"0"0"0,0 0-1,0 0-15,68 64 16,-68-64-1,0 0 1,0 0 0</inkml:trace>
  <inkml:trace contextRef="#ctx0" brushRef="#br0" timeOffset="-187405.61">8490 16030 0,'0'0'0,"0"0"16,0 0-1,0 0 1,0 0 0,-37-8-16,-26 9 15,63-1 1,-61 23-1,21 24-15,36 18 16,4-65 0,24 52-1,42-42 1,32-50 0,0-42-16,-5-40 15,-20-24 1,-29-5-1,-23 3-15,-16 18 16,-5 130 0,0 0-1,-2-98 1,2 98-16,-10-45 16,-8 96-1,-6 74 1,3 29-1,10 6-15,6 0 16,5-18 0,19-30-1,11-26 1,14-28-16,-44-58 16,0 0-1,0 0 1</inkml:trace>
  <inkml:trace contextRef="#ctx0" brushRef="#br0" timeOffset="-186624.63">9234 15979 0,'0'0'16,"-4"3"-1,-1 25 1,5-28-16,0 0 15,0 0 1,-4 44 0,27-32-1,20-42-15,-7-27 16,-36 57 0,27-70-1,-15 1 1,-12 69-16,0 0 15,3-51 1,-3 51 0,25 53-1,13 14-15,17-3 16,9-21 0,10-32-1,2-42 1,-11-45-16,-14-43 15,-19-32 1,-21-8 0,-24 7-1,13 152-15,-25-121 16,25 121 0,-28-64-1,-9 85 1,0 81-16,11 48 15,10 34 1,4 17 0,3 9-1,4-12-15,-6-32 16,-5-43 0,16-123-1,0 0-15,-12 59 16,-6-104-1,0-81 1,12-27 0,21 19-16,-15 134 15,27-102 1,38 52 0,23 40-1,6 24-15,-11 10 16,-83-24-1,0 0 1,0 0 0</inkml:trace>
  <inkml:trace contextRef="#ctx0" brushRef="#br0" timeOffset="-186171.65">10511 15838 0,'0'0'16,"0"0"-1,0 0 1,-2 2-16,-39 12 16,-19 32-1,20 30 1,24 16-1,24 0-15,-8-92 16,30 70 0,21-44-1,4-60 1,-18-52-16,-18-24 16,-27 4-1,8 106 1,-25-83-1,0 47-15,12 49 16,23 45 0,8 28-1,-18-86 1,0 0-16,0 0 16,0 0-1</inkml:trace>
  <inkml:trace contextRef="#ctx0" brushRef="#br0" timeOffset="-185718.68">10644 15744 0,'0'0'16,"6"10"0,12 25-1,3 21-15,-9 12 16,-5 8-1,-7-76 1,2 71 0,-5-8-16,3-63 15,0 0 1,-13 44 0,8-58-1,13-55-15,12-25 16,13 5-1,-33 89 1,30-64-16,55 50 16,-85 14-1,20 2 1,-12 48 0,-21 34-1,-4 11-15,-3-10 16,20-85-1,-10 69 1,10-69-16,0 0 16,0 0-1</inkml:trace>
  <inkml:trace contextRef="#ctx0" brushRef="#br0" timeOffset="-185406.29">11051 15982 0,'0'0'0,"0"0"16,10 0 0,28-5-1,-38 5 1,58-18-16,-1-7 16,-57 25-1,44-28 1,-39 10-1,-35 14-15,-19 22 16,0 28 0,10 16-1,27 14 1,24 1-16,27-20 16,-39-57-1,0 0 1</inkml:trace>
  <inkml:trace contextRef="#ctx0" brushRef="#br0" timeOffset="-185047.04">11690 15859 0,'0'0'16,"0"0"-1,0 0 1,0 0 0,-15 16-16,-5 18 15,12 23 1,16 11 0,12 10-1,-20-78-15,22 70 16,-21-24-1,-1-46 1,-25 15-16,-34-46 16,-16-42-1,75 73 1,0 0 0,0 0-1,0 0-15</inkml:trace>
  <inkml:trace contextRef="#ctx0" brushRef="#br0" timeOffset="-184594.06">11929 15547 0,'0'0'15,"2"4"1,-5 30-1,-9 33-15,-6 22 16,-4 22 0,6 9-1,2-17 1,14-103-16,0 0 16,-16 77-1,16-77 1,-7 35-1,20-69-15,21-45 16,14-9 0,-48 88-1,0 0 1,45-68-16,-45 68 16,44-37-1,-16 57 1,-17 45-1,-15 19-15,-9 14 16,13-98 0,-15 88-1,15-88-15</inkml:trace>
  <inkml:trace contextRef="#ctx0" brushRef="#br0" timeOffset="-184203.57">12244 15938 0,'0'0'16,"0"0"0,4 4-1,36-1-15,28 0 16,8-3-1,-76 0 1,68-8 0,-68 8-16,40-20 15,-45-6 1,5 26 0,-43-14-1,-17 35-15,9 40 16,26 23-1,29 8 1,24-6 0,21-29-16,-49-57 15,0 0 1</inkml:trace>
  <inkml:trace contextRef="#ctx0" brushRef="#br0" timeOffset="-183844.32">12665 15992 0,'0'0'16,"10"2"-1,25 1 1,-35-3 0,53 2-16,15-14 15,-68 12 1,66-29-1,-41-70 1,-25 99-16,7-21 16,-35 25-1,-17 35 1,0 15 0,10 19-16,19 13 15,30-8 1,26-20-1,24-26-15,-64-32 16,0 0 0,0 0-1,0 0 1</inkml:trace>
  <inkml:trace contextRef="#ctx0" brushRef="#br0" timeOffset="-183547.54">13175 15301 0,'-2'14'0,"-1"24"16,-2 20 0,2 20-1,1 23 1,10 4-16,-1 1 15,-4-6 1,-3-2 0,-2-9-16,-4-17 15,6-72 1,0 0 0,0 0-1,0 0-15</inkml:trace>
  <inkml:trace contextRef="#ctx0" brushRef="#br0" timeOffset="-183375.73">12867 15768 0,'0'0'16,"0"0"-16,37 7 15,48 1 1,39 10-1,-124-18 1,0 0-16</inkml:trace>
  <inkml:trace contextRef="#ctx0" brushRef="#br0" timeOffset="-183172.67">13580 16233 0,'0'0'0,"0"0"16,26 3 0,-26-3-1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09.58749" units="1/cm"/>
          <inkml:channelProperty channel="Y" name="resolution" value="728.15558" units="1/cm"/>
          <inkml:channelProperty channel="T" name="resolution" value="1" units="1/dev"/>
        </inkml:channelProperties>
      </inkml:inkSource>
      <inkml:timestamp xml:id="ts0" timeString="2023-02-26T06:30:03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4577 4432 0,'0'0'16,"0"0"0,0 0-1,5 0-15,41 10 16,46 2 0,26-10-1,13-8 1,2-2-16,0 1 15,2 2 1,2 0 0,-9 5-1,-18 5-15,-110-5 16,84 2 0,-84-2-1,0 0 1,54-2-16</inkml:trace>
  <inkml:trace contextRef="#ctx0" brushRef="#br0" timeOffset="328.01">4951 4508 0,'0'0'16,"5"10"-16,14 42 16,0 38-1,1 18 1,-6 3 0,-11-5-16,-3 0 15,0-5 1,0-9-1,0-92 1,-2 71-16,2-18 16,0-53-1,0 0 1</inkml:trace>
  <inkml:trace contextRef="#ctx0" brushRef="#br0" timeOffset="1093.37">5298 4484 0,'0'0'15,"0"0"1,13 30-16,7 36 15,3 32 1,-9 22 0,2 6-1,-9-1-15,-5-7 16,-4-26 0,2-92-1,0 0 1,0 0-16,-4 65 15,6-48 1,15-60 0,16-40-1,15-14-15,6 7 16,-54 90 0,50-62-1,-50 62 1,42-30-16,-5 61 15,-9 49 1,-9 12 0,-10-2-1,-9-90-15,9 72 16,15-24 0,-24-48-1,35 20 1,28-54-16,17-36 15,-3-10 1,-77 80 0,56-72-1,-56 72-15,0 0 16,33-57 0,-40 40-1,-30 47 1,37-30-16,-37 56 15,7 32 1,30 8 0,47-36-1,-47-60-15,0 0 16,86 20 0</inkml:trace>
  <inkml:trace contextRef="#ctx0" brushRef="#br0" timeOffset="1608.83">7095 5077 0,'-17'10'16,"-31"21"-16,-28 12 15,-18 17 1,-2 12-1,96-72 1,-76 65-16,55-8 16,21-57-1,30 33 1,46-54 0,25-48-16,-6-32 15,-12-17 1,-16-10-1,-25-2 1,-20 11-16,-9 19 16,-13 100-1,0 0 1,0-74 0,-4 45-16,-10 62 15,0 39 1,1 32-1,5 14 1,3 10-16,14-11 16,5-16-1,-2-22 1,-12-79 0,19 58-16,23-38 15</inkml:trace>
  <inkml:trace contextRef="#ctx0" brushRef="#br0" timeOffset="1983.7">7730 5058 0,'-19'13'15,"-25"15"1,-15 15-1,1 19-15,16 0 16,42-62 0,-25 55-1,50-7 1,50-14-16,28-30 16,2-27-1,-23-13 1,-82 36-1,47-47-15,-59-17 16,12 64 0,-59-64-1,-31 24 1,90 40-16,-91-13 16,40 21-1</inkml:trace>
  <inkml:trace contextRef="#ctx0" brushRef="#br0" timeOffset="2702.2">8121 5129 0,'3'20'0,"11"20"15,14 20 1,-5 11 0,-23-71-16,0 0 15,0 0 1,0 0-1,20 62 1,-5-55-16,-5-61 16,2-22-1,3-2 1,-15 78 0,28-64-16,25 25 15,12 32 1,-5 29-1,-13 32 1,-47-54-16,22 62 16,-25 0-1,3-62 1,0 0 0,0 0-16,-19 53 15,5-50 1,14-3-1,-2-32 1,46-31-16,34-6 16,-78 69-1,74-50 1,-1 40 0,-23 40-16,-50-30 15,0 0 1,23 56-1,-30 9 1,7-65-16,0 0 16,0 0-1,0 0 1</inkml:trace>
  <inkml:trace contextRef="#ctx0" brushRef="#br0" timeOffset="3170.8">9514 5113 0,'0'0'0,"0"0"16,-5 4 0,-42 12-1,-29 19 1,8 8-16,68-43 15,-53 50 1,53-50 0,-18 48-1,48-18-15,38-21 16,8-27 0,-7-21-1,-8-23 1,-61 62-16,0 0 15,0 0 1,0 0 0,45-62-1,-45 62-15,10-36 16,-15 58 0,5-22-1,-5 56 1,11 28-16,-6-84 15,27 84 1,16-27 0,-43-57-1</inkml:trace>
  <inkml:trace contextRef="#ctx0" brushRef="#br0" timeOffset="3405.09">9915 5091 0,'5'18'15,"-5"-18"1,8 38 0,3 24-16,-11-62 15,11 70 1,-11-70-1,0 0 1,0 0-16</inkml:trace>
  <inkml:trace contextRef="#ctx0" brushRef="#br0" timeOffset="3561.29">9722 4866 0,'0'0'16,"0"0"0,0 0-1,0 0-15</inkml:trace>
  <inkml:trace contextRef="#ctx0" brushRef="#br0" timeOffset="3967.4">10169 5251 0,'3'14'15,"17"17"1,-20-31 0,0 0-16,23 36 15,-23-36 1,0 0-1,0 0 1,9 39 0,-11-41-16,4-43 15,13-25 1,24-5 0,-39 75-16,51-61 15,-51 61 1,56-37-1,-5 37 1,-51 0-16,38 36 16,-21 31-1,-21 20 1,4-87 0,0 0-16</inkml:trace>
  <inkml:trace contextRef="#ctx0" brushRef="#br0" timeOffset="4967.06">11549 5049 0,'0'0'16,"2"5"-1,-2 32-15,0-37 16,0 65-1,-4 8 1,4-73 0,0 0-16,-2 70 15,36-40 1,45-41 0,29-25-1,17-14-15,-11 0 16,-37-1-1,-77 51 1,35-53 0,-50 11-16,-53 19 15,-33 23 1,101 0 0,-90 23-1,38 47-15,51 35 16,46 4-1,21-10 1,-9-18 0,-57-81-16,33 60 15,-52-32 1,-76-44 0,95 16-1</inkml:trace>
  <inkml:trace contextRef="#ctx0" brushRef="#br0" timeOffset="5123.26">11512 4891 0,'0'0'16,"0"0"-16,44 4 15,-44-4 1</inkml:trace>
  <inkml:trace contextRef="#ctx0" brushRef="#br0" timeOffset="15932.09">15156 4731 0,'0'0'15,"0"7"1,5 39-16,0 39 16,-5 17-1,0 8 1,3-4-1,-1-6-15,-4-9 16,2-91 0,0 0-1,0 0 1</inkml:trace>
  <inkml:trace contextRef="#ctx0" brushRef="#br0" timeOffset="16135.15">14945 5058 0,'15'-11'16,"30"-17"0,43-13-1,31-9-15,11-10 16</inkml:trace>
  <inkml:trace contextRef="#ctx0" brushRef="#br0" timeOffset="16775.56">15508 4802 0,'1'19'16,"-2"31"-1,-5 38 1,4 19-16,2 4 16,2-9-1,-1-16 1,-1-86-16,0 0 16,0 0-1,8 57 1,-8-43-1,19-61-15,25-18 16,14-2 0,-58 67-1,0 0 1,54-54-16,-15 43 16,-9 60-1,-30-49 1,30 64-1,5-11-15,-35-53 16,38 33 0,17-47-1,12-31 1,-67 45-16,54-53 16,-54 53-1,30-58 1,-39 21-1,9 37-15,-34-9 16,3 37 0,16 34-1,26 21 1,29-2-16,20-15 16,15-27-1,-75-39 1,0 0-1,0 0-15,0 0 16</inkml:trace>
  <inkml:trace contextRef="#ctx0" brushRef="#br0" timeOffset="17181.67">16810 5279 0,'8'19'0,"12"24"16,7 21 0,1 10-1,-3 31-15,-12 20 16,-13-125 0,0 0-1,-5 109 1,-4 8-16,9-117 15,0 0 1,0 0 0,0 0-1,0 0-15</inkml:trace>
  <inkml:trace contextRef="#ctx0" brushRef="#br0" timeOffset="17447.21">16777 5139 0,'13'-14'16,"-13"14"0,28-26-16,48 34 15,34 34 1,-15 10 0,-44 15-1,-54-3-15,-55 0 16,-33 3-1,-1 4 1,11-24 0,81-47-16,0 0 15,0 0 1</inkml:trace>
  <inkml:trace contextRef="#ctx0" brushRef="#br0" timeOffset="17853.32">17470 5299 0,'-4'19'0,"-13"28"16,-8 17 0,25-64-1,-12 66 1,26-13-16,26-27 15,30-36 1,-70 10 0,96-60-1,-19-33-15,-49-7 16,-45 20 0,-44 33-1,61 47 1,-80-16-16,7 38 15,26 37 1,47-59 0,-3 81-1,36 4-15,-33-85 16,0 0 0,0 0-1</inkml:trace>
  <inkml:trace contextRef="#ctx0" brushRef="#br0" timeOffset="18040.75">17972 5256 0,'0'0'0,"4"7"15,9 31 1,12 26-1,-4 15 1,-21-79-16,0 0 16</inkml:trace>
  <inkml:trace contextRef="#ctx0" brushRef="#br0" timeOffset="18212.57">17965 5041 0,'0'0'16,"0"0"-1,0 0-15,9 0 16,-9 0 0</inkml:trace>
  <inkml:trace contextRef="#ctx0" brushRef="#br0" timeOffset="18634.3">18316 5358 0,'0'0'15,"5"7"1,5 36 0,-10-43-16,0 0 15,0 0 1,0 0-1,10 66 1,-7-29-16,-3-37 16,0 0-1,0 0 1,22-44 0,-22 44-16,45-92 15,3 38 1,4 51-1,-16 43 1,-36-40-16,27 64 16,-14 10-1,-13-74 1,0 0 0,0 0-16,0 0 15,0 0 1,0 0-1,0 0 1</inkml:trace>
  <inkml:trace contextRef="#ctx0" brushRef="#br0" timeOffset="18884.22">18783 4800 0,'0'0'16,"0"0"-16,0 0 15,12 45 1,4 46 0,1 18-1,-2 2-15,-7-1 16,7-2 0,0-21-1,-3-12 1,-12-75-16,0 0 15</inkml:trace>
  <inkml:trace contextRef="#ctx0" brushRef="#br0" timeOffset="19056.04">18569 5221 0,'0'0'16,"13"-1"-1,44-15 1,47-9 0,31-1-16</inkml:trace>
  <inkml:trace contextRef="#ctx0" brushRef="#br0" timeOffset="19368.43">19471 5170 0,'-14'0'16,"-29"1"-1,-14 7 1,57-8 0,0 0-16,-59 8 15,35 14 1,43 14-1,29 1 1,17-1-16,-65-36 16,53 31-1,-50-2 1,-3-29 0,-43 32-16,-43-4 15,86-28 1</inkml:trace>
  <inkml:trace contextRef="#ctx0" brushRef="#br0" timeOffset="20040.08">20090 5153 0,'2'15'0,"0"30"15,0 17 1,2 7 0,1 0-1,-5-69-15,0 0 16,0 0-1,5 59 1,23-48 0,16-58-16,0-26 15,-2-8 1,-42 81 0,42-69-1,-42 69-15,34-38 16,-9 60-1,-5 40 1,-20-62 0,8 75-16,-8 12 15,0-87 1,0 0 0,-6 74-1,12-63-15,19-59 16,20-35-1,12 3 1,6 12 0,-63 68-1,61-43-15,-1 46 16,-10 47 0,-22 24-1,-23 7-15,-5-81 16,-17 69-1,-49-28 1</inkml:trace>
  <inkml:trace contextRef="#ctx0" brushRef="#br0" timeOffset="20196.27">20130 4823 0,'0'0'16,"6"0"-16,43 2 16,42 4-1,-91-6 1</inkml:trace>
  <inkml:trace contextRef="#ctx0" brushRef="#br0" timeOffset="20555.53">21736 4539 0,'0'0'0,"10"0"15,11 38 1,-9 57 0,-12 42-16,-10 17 15,-10-4 1,-6-6-1,2-12 1,24-132-16,-16 95 16,16-95-1</inkml:trace>
  <inkml:trace contextRef="#ctx0" brushRef="#br0" timeOffset="20852.3">22174 4522 0,'0'0'15,"4"14"1,12 58-16,8 63 15,-8 22 1,-13 12 0,-13-4-1,-13-11-15,-7-24 16,30-130 0,-31 98-1,31-98 1</inkml:trace>
  <inkml:trace contextRef="#ctx0" brushRef="#br0" timeOffset="21352.13">22111 4596 0,'21'-12'16,"28"-19"-1,27 5 1,27 5 0,12 12-16,-5 20 15,-24 31 1,-43 18 0,-38 19-1,-39 2-15,-36-15 16,-25-9-1,-7-20 1,102-37 0,0 0-16,0 0 15,0 0 1,-86 19 0,69 5-1,79 12-15,37 13 16,10 10-1,-9 9 1,-14 4 0,-20-8-16,-23-3 15,-43-61 1,0 0 0,23 54-1,-20-35-15</inkml:trace>
  <inkml:trace contextRef="#ctx0" brushRef="#br0" timeOffset="21805.1">23003 4288 0,'28'-22'16,"40"-9"-1,29 19 1,9 13-16,-10 20 16,-41 14-1,-65 9 1,-48 2-1,-35-8-15,93-38 16,-96 34 0,38 13-1,59 3 1,59 2-16,33 7 16,-93-59-1,90 45 1,-49 3-1,-66 2-15,-56-14 16,-50-19 0,-10-6-1,141-11 1</inkml:trace>
  <inkml:trace contextRef="#ctx0" brushRef="#br0" timeOffset="22008.16">23853 5472 0,'0'0'15,"0"0"1</inkml:trace>
  <inkml:trace contextRef="#ctx0" brushRef="#br0" timeOffset="33504.26">13048 5291 0,'0'0'16,"4"-12"-1,-4 12 1,0 0-16,0 0 15,10-18 1,-10 18 0,0-10-1,-30 22-15,-15 24 16,-5 11 0,50-47-1,-43 48 1,10 8-16,33-56 15,-15 53 1,25-14 0,-10-39-1,30 16-15,15-26 16,11-24 0,-14-17-1,-42 51 1,33-55-16,-13-7 15,-20 62 1,5-65 0,-5 65-1,0 0-15,0 0 16,-4-46 0,3 57-1,6 48 1,-5-59-16,6 72 15,6 9 1,1-1 0,-13-80-1,0 0-15,23 54 16,-23-54 0,34 24-1,1-44 1,1-45-16,-1-20 15,-5-4 1,2 7 0,1 8-1,-3 4-15,-5 10 16,-25 60 0,16-48-1,-16 48 1,7-37-16,-7 37 15,0-13 1,-22 39 0,-6 34-1,9 14-15,10 2 16,7 6 0,10 1-1,-8-83 1,14 72-16,12-15 15,-26-57 1,0 0 0,0 0-1,33 40-15,20-55 16,14-53 0,-7-23-1,-2-13-15,-58 104 16,45-97-1,-12 0 1,-33 97 0,21-91-16,-21 91 15,0 0 1,0 0 0,7-66-1,-12 54-15,-20 60 16,-8 41-1,3 23 1,17-6 0,11-3-16,17-13 15,-15-90 1,30 66 0,20-15-1,30-20-15,-80-31 16,0 0-1</inkml:trace>
  <inkml:trace contextRef="#ctx0" brushRef="#br0" timeOffset="34394.58">3207 7050 0,'0'0'15,"12"0"-15,74-2 16,71-3 0,38-2-1,23 0 1,8 7-16,-6 7 16,-27 2-1,-42-2 1,-151-7-1,0 0-15,0 0 16</inkml:trace>
  <inkml:trace contextRef="#ctx0" brushRef="#br0" timeOffset="34675.74">3835 7126 0,'3'22'16,"5"44"0,4 33-16,5 21 15,6 15 1,0 0 0,0-11-1,-6-19 1,-5-22-16,-12-83 15,4 63 1,-4-63 0,0 0-16,0 0 15</inkml:trace>
  <inkml:trace contextRef="#ctx0" brushRef="#br0" timeOffset="35394.25">4218 6998 0,'12'19'0,"9"36"15,7 41 1,3 22-1,-6 23-15,-22 0 16,-12-12 0,-8-26-1,17-103 1,0 0-16,0 0 16,-17 70-1,15-54 1,24-71-1,27-38-15,4-6 16,-53 99 0,57-85-1,-5 42 1,-1 43-16,-5 35 16,4 34-1,-8 23 1,-2-2-1,-10-15-15,-30-75 16,28 53 0,-28-53-1,32 14 1,20-51-16,26-50 16,3-17-1,-13 13 1,-68 91-1,0 0-15,45-67 16,-45 67 0,11-32-1,-48 62 1,37-30-16,-63 67 16,19 23-1,32 7 1,45-23-1,42-34-15,-75-40 16</inkml:trace>
  <inkml:trace contextRef="#ctx0" brushRef="#br0" timeOffset="35815.98">6230 7604 0,'14'17'16,"6"39"0,4 25-1,-24-81-15,21 80 16,-16-7-1,-5-73 1,0 0-16,-1 48 16,-3-68-1,-3-64 1,14-32 0,21-8-16,31 12 15,18 23 1,14 34-1,10 27 1,0 18-16,-101 10 16,0 0-1,0 0 1</inkml:trace>
  <inkml:trace contextRef="#ctx0" brushRef="#br0" timeOffset="36284.57">7211 7517 0,'0'0'16,"0"0"-16,-38 0 16,38 0-1,-75 10 1,-15 24-1,4 25-15,86-59 16,-48 65 0,54-17-1,44-25 1,32-16-16,3-19 16,-9-24-1,-76 36 1,56-52-16,-16-8 15,-40 60 1,0 0 0,0 0-1,19-55-15,-64 115 16,41-39 0,8 29-1,15 6 1,-3 4-16,-16-60 15,19 50 1,-19-50 0,0 0-1</inkml:trace>
  <inkml:trace contextRef="#ctx0" brushRef="#br0" timeOffset="36737.54">7598 7517 0,'8'23'15,"3"26"1,4 17 0,-15-66-16,4 70 15,-4-70 1,0 0-1,-2 64 1,4-34-16,16-56 16,6-48-1,9-18 1,15 5 0,-48 87-16,51-69 15,-51 69 1,45-41-1,-8 56 1,-9 47-16,-28-62 16,13 76-1,-14 13 1,1-89 0,0 0-16,-12 77 15,12-77 1,0 0-1</inkml:trace>
  <inkml:trace contextRef="#ctx0" brushRef="#br0" timeOffset="37596.62">8525 7545 0,'-18'1'16,"18"-1"-16,-37 2 15,-30 23 1,67-25 0,-71 54-1,28 13-15,43 8 16,35-20 0,28-30-1,-63-25 1,76-2-16,-1-50 15,-12-46 1,-33-9 0,-30 107-1,0 0-15,0 0 16,0-89 0,-11 73-1,5 87 1,13 50-16,14 38 15,3 13 1,-4 3 0,-10-18-1,-18-18-15,-24-20 16,-24-35 0,56-84-1,-62 46-15,-6-39 16,68-7-1,-54-30 1,22-68 0,30-63-1,39-9-15,40 10 16,23 6 0,22 19-1,0 11-15,-22 20 16,-13 25-1,-87 79 1,61-56 0,-61 56-16,0 0 15,33-29 1,-47 48 0,14-19-1,-45 49-15,-4 25 16,49-74-1,-40 86 1,37-2 0,42-16-16,38-20 15,32-29 1,-109-19 0,0 0-1,0 0-15</inkml:trace>
  <inkml:trace contextRef="#ctx0" brushRef="#br0" timeOffset="38190.17">9862 7511 0,'7'14'0,"7"24"16,-14-38 0,15 52-1,3 20 1,-18-72-16,0 0 15,18 68 1,29-51 0,39-42-1,24-25-15,12-12 16,-3-5 0,-18-4-1,-101 71 1,66-62-16,-43 6 15,-46 12 1,-36 23 0,-16 24-1,7 30-15,21 23 16,28 16 0,35 21-1,29 19 1,11-2-16,2-14 15,-23-11 1,-40-31 0,-52-45-1,57-9-15</inkml:trace>
  <inkml:trace contextRef="#ctx0" brushRef="#br0" timeOffset="38315.13">9915 7200 0,'18'-7'16,"-18"7"0</inkml:trace>
  <inkml:trace contextRef="#ctx0" brushRef="#br0" timeOffset="41048.58">11865 7242 0,'0'0'16,"0"0"-16,0 0 16,0 4-1,-27 8 1,-34 1-1,-21-1 1,-13-1-16,95-11 16,-83 14-1,25 20 1,32 24-16,26 9 16,18 14-1,5 12 1,1 4-1,-3-1 1,-21-96-16,10 87 16,-13 88-1,3-175 1,0 0 0,0 50-16,18-33 15,27-38 1,26-12-1,20 0 1,1-8-16,-92 41 16,0 0-1</inkml:trace>
  <inkml:trace contextRef="#ctx0" brushRef="#br0" timeOffset="41236.02">11768 7667 0,'18'-4'0,"34"-4"16,36-2 0,32-8-1,6-24-15</inkml:trace>
  <inkml:trace contextRef="#ctx0" brushRef="#br0" timeOffset="41485.93">12402 7340 0,'0'19'16,"0"-19"-1,7 34 1,5 34-16,-1 28 16,-2 0-1,4-6 1,-13-90-1</inkml:trace>
  <inkml:trace contextRef="#ctx0" brushRef="#br0" timeOffset="41860.8">12872 7749 0,'0'0'15,"0"0"1,0 0 0,0 0-1,0 0-15,0 0 16,4-6-1,29 4 1,29 12-16,-62-10 16,54 23-1,-24 25 1,-43 9 0,-25-7-16,-20-5 15,58-45 1</inkml:trace>
  <inkml:trace contextRef="#ctx0" brushRef="#br0" timeOffset="42204.44">13538 7489 0,'0'0'15,"0"10"-15,10 33 16,7 32-1,1 13 1,-7 0-16,-11-88 16,0 0-1,0 0 1,0 0 0,0 0-16</inkml:trace>
  <inkml:trace contextRef="#ctx0" brushRef="#br0" timeOffset="42704.27">13691 7242 0,'15'0'16,"33"4"0,22 3-16,16-14 15,-86 7 1,0 0 0,77-8-1,-77 8-15,58-8 16,-28 11-1,-30-3 1,8 27 0,-6 44-16,8 37 15,0 2 1,2-10 0,6-6-1,-6-3-15,-12-91 16,9 78-1,-4-3 1,-5-75 0,2 64-16,-25-23 15,-37-29 1,60-12 0,-95-26-1</inkml:trace>
  <inkml:trace contextRef="#ctx0" brushRef="#br0" timeOffset="48936.53">14746 7942 0,'0'0'0,"0"0"16,0 0 0,0 0-1,1 6-15,-1-6 16</inkml:trace>
  <inkml:trace contextRef="#ctx0" brushRef="#br0" timeOffset="49389.5">16702 8995 0,'0'0'16,"0"0"-1,-26 37 1,-44 36 0,-23 14-16,-14 10 15,-5 14 1,-4 8 0,19-14-1,20-4-15,10-8 16,67-93-1,0 0 1,0 0-16</inkml:trace>
  <inkml:trace contextRef="#ctx0" brushRef="#br0" timeOffset="49686.28">17106 9258 0,'-27'7'16,"-44"16"0,-13 23-1,-18 35-15,-28 25 16,-14 8-1,6 1 1,27-3 0,31-16-16,30-18 15,50-78 1</inkml:trace>
  <inkml:trace contextRef="#ctx0" brushRef="#br0" timeOffset="49983.05">16143 9085 0,'24'25'15,"33"40"1,32 20 0,31 33-1,13 20-15,2-2 16,-9 6 0,-22-26-1,-32-36-15,-72-80 16</inkml:trace>
  <inkml:trace contextRef="#ctx0" brushRef="#br0" timeOffset="50279.83">15945 9264 0,'12'15'16,"28"24"-16,32 22 16,26 29-1,17 19 1,9 12-1,-1-2-15,-123-119 16,0 0 0,0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09.58749" units="1/cm"/>
          <inkml:channelProperty channel="Y" name="resolution" value="728.15558" units="1/cm"/>
          <inkml:channelProperty channel="T" name="resolution" value="1" units="1/dev"/>
        </inkml:channelProperties>
      </inkml:inkSource>
      <inkml:timestamp xml:id="ts0" timeString="2023-02-26T06:31:32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4615 4699 0,'13'-7'0,"27"-4"15,32 6 1,16 11-1,5 22 1,-10 27-16,-26 9 16,-38 16-1,-36 6 1,-36-2 0,-24-6-16,77-78 15,0 0 1,0 0-1,-79 58 1,36-66-16,61-64 16,57-34-1,35-13 1,17 2 0,-12 13-16,-115 104 15,89-73 1,-89 73-1,0 0 1,37-22-16,-47 51 16,-31 33-1,-6 21 1,11 6 0,23-7-16,26-7 15,23-14 1,10-16-1,11-25 1</inkml:trace>
  <inkml:trace contextRef="#ctx0" brushRef="#br0" timeOffset="328.01">5618 4293 0,'20'-9'15,"35"-2"1,23 12-16,1 20 16,-23 18-1,-48 13 1,-46 10-1,-23 0-15,61-62 16,-65 54 0,65-54-1,-32 44 1,73-27-16,77-34 16,-118 17-1,0 0 1</inkml:trace>
  <inkml:trace contextRef="#ctx0" brushRef="#br0" timeOffset="531.07">6155 4743 0,'28'-1'16,"61"-10"-1,51-6 1,26-8 0,-21-18-16,-145 43 15</inkml:trace>
  <inkml:trace contextRef="#ctx0" brushRef="#br0" timeOffset="765.36">6344 4681 0,'0'0'16,"2"8"-1,8 25 1,17 15-16,6 7 16,-2 6-1,-31-61 1,26 59-1,-4-5-15,-22-54 16,0 0 0</inkml:trace>
  <inkml:trace contextRef="#ctx0" brushRef="#br0" timeOffset="1405.77">6936 4623 0,'0'0'16,"3"13"0,23 36-16,24 26 15,-50-75 1,50 76-1,42 16 1,-92-92-16,28 27 16,-2-46-1,-6-43 1,-8-24 0,-11-4-1,-6 12-15,5 78 16,0 0-1,0 0 1,-8-59 0,11 78-16,19 86 15,10 46 1,12 26 0,3-6-1,-7-21-15,-16-14 16,-35-24-1,-22-35 1,-22-29-16,55-48 16,-65 17-1,-5-48 1,1-40 0,16-19-1,26-15-15,32 3 16,23-2-1,22 1 1,10 6-16,-60 97 16,0 0-1</inkml:trace>
  <inkml:trace contextRef="#ctx0" brushRef="#br0" timeOffset="1749.4">7536 4310 0,'17'-9'16,"34"-10"0,23 13-1,-74 6 1,78 6-16,-33 40 15,-52 26 1,-36-8 0,43-64-1,-60 58-15,60-58 16,-50 46 0,43-6-1,75-20 1,57-20-16,-125 0 15,0 0 1</inkml:trace>
  <inkml:trace contextRef="#ctx0" brushRef="#br0" timeOffset="1952.46">7954 4924 0,'0'0'15,"0"0"1,86-8 0,80-8-16,26 2 15</inkml:trace>
  <inkml:trace contextRef="#ctx0" brushRef="#br0" timeOffset="2217.99">8145 4843 0,'0'0'0,"0"0"15,0 0 1,9 40 0,8 27-1,5 8-15,-3 3 16,-5-8 0,-14-70-1,0 0 1,0 0-16</inkml:trace>
  <inkml:trace contextRef="#ctx0" brushRef="#br0" timeOffset="2592.87">8779 4639 0,'13'-7'16,"25"-3"0,16 15-1,13 18 1,-13 14-16,-24 27 16,-31 10-1,-34 1 1,35-75-1,-49 67-15,11 1 16,29 0 0,41-24-1,42-20 1,28-18-16,25-22 16,-127 16-1,0 0 1</inkml:trace>
  <inkml:trace contextRef="#ctx0" brushRef="#br0" timeOffset="2764.68">8740 4928 0,'14'0'15,"31"-1"-15,50-3 16,46-10-1,30-9 1,-171 23 0,0 0-16</inkml:trace>
  <inkml:trace contextRef="#ctx0" brushRef="#br0" timeOffset="3108.32">9490 4418 0,'24'-2'0,"41"11"16,-65-9-1,0 0 1,73 17-1,-37 23-15,-65 12 16,29-52 0,-62 41-1,3 6 1,35-1-16,41-13 16,51-8-1,48-13 1,-116-12-1,0 0-15</inkml:trace>
  <inkml:trace contextRef="#ctx0" brushRef="#br0" timeOffset="4435.99">10015 5013 0,'0'0'15,"11"-2"1,32-12-16,55 0 16,30 8-1,17 0 1,-145 6 0,0 0-16</inkml:trace>
  <inkml:trace contextRef="#ctx0" brushRef="#br0" timeOffset="4920.2">10762 4578 0,'21'-3'16,"54"-4"-1,38 7 1,5 9 0,-118-9-16,84 14 15,-73 23 1,-71 15 0,-47-8-1,107-44-15,-109 35 16,44 10-1,65 13 1,62-3 0,39-5-16,7-6 15,-108-44 1,86 31 0,-62 2-1,-78-5-15,-52-18 16,-17-9-1,12-8 1,111 7 0,-78-8-16,39-18 15,39 26 1</inkml:trace>
  <inkml:trace contextRef="#ctx0" brushRef="#br0" timeOffset="5357.55">11833 4461 0,'0'0'16,"0"5"-16,-32 28 16,-39 27-1,-24 25 1,2 19-1,22 2-15,33-10 16,38-96 0,-10 81-1,50 1 1,53-13-16,26-34 16,6-39-1,-24-27 1,-41-20-1,-47-9-15,-50 6 16,-47 12 0,-29 12-1,-6 18 1,119 12-16,-97 5 16,97-5-1,0 0 1,0 0-1,0 0-15</inkml:trace>
  <inkml:trace contextRef="#ctx0" brushRef="#br0" timeOffset="5779.29">12125 4648 0,'14'0'16,"35"5"0,41 12-16,43 5 15,20 3 1,-6 0-1,-26 15 1,-121-40-16,81 73 16,-60-45-1,-69 17 1,-45 12 0,-24 1-16,-4 2 15,22-2 1,99-58-1,0 0 1,-59 60-16,59-60 16,0 0-1</inkml:trace>
  <inkml:trace contextRef="#ctx0" brushRef="#br0" timeOffset="6185.4">13327 4784 0,'-1'18'16,"-9"26"-1,10-44-15,-19 54 16,19 17-1,24 7 1,29-20 0,35-32-1,15-31-15,7-34 16,-14-29 0,-33-10-1,-47 1-15,-49 1 16,-39 18-1,-27 36 1,-7 40 0,13 21-16,22 19 15,71-58 1,0 0 0</inkml:trace>
  <inkml:trace contextRef="#ctx0" brushRef="#br0" timeOffset="7106.96">14397 4813 0,'0'0'16,"0"0"-16,3-4 15,44-1 1,56 1-1,35 0-15,26 4 16,22 10 0,10 2-1,-8 2 1,-9 0-16,-21 8 16,-25-5-1,-133-17 1,0 0-1,0 0-15</inkml:trace>
  <inkml:trace contextRef="#ctx0" brushRef="#br0" timeOffset="7497.45">14526 5113 0,'21'7'0,"51"-10"15,46-15 1,38 0-1,29 6 1,11 14-16,-5 18 16,-10 3-1,-25-2 1,-35 0 0,-24-7-16,-97-14 15,0 0 1,0 0-1,0 0 1,0 0-16</inkml:trace>
  <inkml:trace contextRef="#ctx0" brushRef="#br0" timeOffset="7919.19">15153 4568 0,'0'0'16,"13"9"0,-13-9-1,23 5-15,30 13 16,51 18-1,30 15 1,2 11 0,-6 12-16,-18-1 15,-27 4 1,-36 4 0,-38-4-1,-38 3-15,-39-9 16,-40-12-1,-22-6 1,-2-3 0,130-50-16,0 0 15,0 0 1</inkml:trace>
  <inkml:trace contextRef="#ctx0" brushRef="#br0" timeOffset="8543.97">16920 4726 0,'28'17'15,"41"13"1,17 14 0,-17 18-1,-36 14-15,-46 10 16,-45 12 0,-47-16-1,-11-26 1,21-24-16,95-32 15,-68 2 1,42-31 0,59-30-16,60-27 15,60-8 1,36 3 0,-11 8-1,-34 14-15,-144 69 16,0 0-1,96-26 1,-66 19 0,-63 36-16,-46 27 15,-14 16 1,8 13 0,85-85-1,-61 74-15,52-10 16,57-5-1,30-26 1,40-31 0,7-34-16,-125 32 15,0 0 1</inkml:trace>
  <inkml:trace contextRef="#ctx0" brushRef="#br0" timeOffset="8856.37">17763 4378 0,'15'-10'15,"42"-12"1,31-6-16,12 17 16,-100 11-1,86 9 1,-55 29-1,-64 24-15,-50 10 16,83-72 0,-93 64-1,25-10 1,48-7-16,60-18 16,56-19-1,53-11 1,25-8-1</inkml:trace>
  <inkml:trace contextRef="#ctx0" brushRef="#br0" timeOffset="9028.18">18368 4899 0,'30'-3'15,"61"7"1,64 1 0,40 3-16,-4-11 15</inkml:trace>
  <inkml:trace contextRef="#ctx0" brushRef="#br0" timeOffset="9262.48">18680 4743 0,'7'10'16,"10"27"-16,9 19 16,4 15-1,10 15 1,-40-86-1,39 78 1,-20 2-16,-19-80 16</inkml:trace>
  <inkml:trace contextRef="#ctx0" brushRef="#br0" timeOffset="9887.27">19145 4712 0,'0'0'16,"7"5"-1,26 27-15,28 23 16,4 14-1,-5-4 1,-60-65 0,51 39-16,-2-57 15,-49 18 1,38-63 0,-22-26-1,-16 89-15,0 0 16,-1-98-1,-8 44 1,7 57 0,18 61-16,26 55 15,16 40 1,0 11 0,-9-1-1,-22-17-15,-35-27 16,-37-25-1,-22-30 1,-16-44 0,83-26-16,-76-8 15,-7-46 1,8-44 0,42-11-1,41 2-15,29 5 16,29 9-1,-66 93 1,0 0 0,83-99-16</inkml:trace>
  <inkml:trace contextRef="#ctx0" brushRef="#br0" timeOffset="10230.9">19725 4464 0,'0'0'15,"15"2"-15,60-16 16,54-11 0,-129 25-1,111-14 1,-49 22-16,-71 29 15,-59 9 1,-27 3 0,95-49-1,0 0-15,-81 49 16,63-12 0,81-8-1,68-13 1,-131-16-16,0 0 15</inkml:trace>
  <inkml:trace contextRef="#ctx0" brushRef="#br0" timeOffset="10496.44">20357 4950 0,'35'-7'0,"63"-4"16,54 3-1,34 14 1,11-1-1,-26 1-15</inkml:trace>
  <inkml:trace contextRef="#ctx0" brushRef="#br0" timeOffset="10715.11">20729 4857 0,'0'0'16,"4"11"-1,10 40-15,20 30 16,11-3 0,-10 3-1,-19-3 1,-16-78-16</inkml:trace>
  <inkml:trace contextRef="#ctx0" brushRef="#br0" timeOffset="11168.08">21344 4606 0,'21'2'15,"41"-8"1,32 4-1,16 10-15,-15 16 16,-95-24 0,60 36-1,-74 36 1,-69 19-16,-13-3 16,96-88-1,-80 72 1,52-7-1,61-4-15,51-17 16,45-16 0,17-18-1,-146-10-15</inkml:trace>
  <inkml:trace contextRef="#ctx0" brushRef="#br0" timeOffset="11355.52">21430 4889 0,'19'-1'0,"41"-2"16,40-3 0,40 0-1,24-3-15,-164 9 16,0 0-1</inkml:trace>
  <inkml:trace contextRef="#ctx0" brushRef="#br0" timeOffset="11714.77">21945 4399 0,'24'0'16,"40"0"0,39 1-1,10 12 1,-113-13-16,92 23 16,-41 15-1,-63 6 1,-56-3-1,-30-6-15,98-35 16,-93 29 0,43 4-1,59 3 1,59-6-16,58-10 16,48 5-1,-174-25 1,0 0-1</inkml:trace>
  <inkml:trace contextRef="#ctx0" brushRef="#br0" timeOffset="12074.03">23117 4726 0,'26'-6'0,"43"-2"16,50 14-1,34 21 1,8 16 0,-26 10-16,-135-53 15,81 54 1,-84 6-1,-78-8 1,-47-14-16,-23 8 16,10 5-1,29-6 1,112-45 0,-74 36-16,57-13 15</inkml:trace>
  <inkml:trace contextRef="#ctx0" brushRef="#br0" timeOffset="23288.98">25338 4399 0,'3'-13'16,"-3"13"-1,0 0 1,7-21-16,-28 12 16,-35 19-1,-27 23 1,-23 16 0,-9 0-1,3 22-15,5 16 16,19 1-1,40 12 1,36 4 0,31-9-16,22-17 15,17-13 1,14-13 0,-72-52-1,68 34-15,17-32 16,-85-2-1,82-24 1,-35-43 0,-52-23-16,-55 3 15,-26 17 1,-12 30 0,0 30-1,98 10-15,-73 10 16,51 27-1,44 12 1,30-2 0,-52-47-16,0 0 15,0 0 1</inkml:trace>
  <inkml:trace contextRef="#ctx0" brushRef="#br0" timeOffset="23663.85">25630 4121 0,'27'4'16,"31"13"0,-58-17-16,58 15 15,-44 28 1,-56 19 0,-28-1-1,70-61-15,0 0 16,-62 53-1,73-16 1,82-18 0,54-30-16,18-25 15,-165 36 1</inkml:trace>
  <inkml:trace contextRef="#ctx0" brushRef="#br0" timeOffset="26163">2193 6839 0,'0'0'15,"0"0"1,10-1 0,62-9-16,61-8 15,43-4 1,25 2-1,1 8 1,-22 8 0,-27 2-16,-36 1 15,-117 1 1</inkml:trace>
  <inkml:trace contextRef="#ctx0" brushRef="#br0" timeOffset="26459.78">2621 6863 0,'0'0'15,"3"4"1,4 43-1,9 40-15,-2 24 16,-4 12 0,-8 6-1,-10-9 1,-7-19-16,15-101 16,0 0-1,0 0 1,0 0-16</inkml:trace>
  <inkml:trace contextRef="#ctx0" brushRef="#br0" timeOffset="27178.28">2697 6888 0,'0'0'15,"3"1"1,19 37 0,11 45-16,5 29 15,-3 16 1,-9 12 0,-15-9-1,-4-23-15,-7-108 16,0 0-1,5 79 1,21-52-16,19-68 16,8-45-1,11-11 1,-5 4 0,-59 93-1,46-78-15,-46 78 16,32-48-1,-18 58 1,-11 47-16,-1 19 16,7 9-1,-9-85 1,26 75 0,16-33-1,19-30-15,0-29 16,0-22-1,-5-23 1,-56 62-16,40-68 16,-40 68-1,17-63 1,-32 27 0,-20 47-1,35-11-15,-33 41 16,24 47-1,27 15 1,25-19-16,27-29 16,-70-55-1,0 0 1,0 0 0,0 0-16</inkml:trace>
  <inkml:trace contextRef="#ctx0" brushRef="#br0" timeOffset="27740.59">4712 7219 0,'-13'7'15,"-34"13"1,-28 26-16,-18 21 15,-7 13 1,19 2 0,33-7-1,48-75-15,-11 51 16,42-35 0,27-34-1,24-46 1,11-35-16,-6-17 15,-19-14 1,-21-2 0,-5 7-1,-42 125-15,31-102 16,-14 24 0,-17 78-1,3-47 1,-23 72-16,-20 70 15,2 36 1,10 12 0,14-3-1,28-10-15,14-19 16,15-21 0,10-24-1,6-34 1,-59-32-16,0 0 15,0 0 1,0 0 0</inkml:trace>
  <inkml:trace contextRef="#ctx0" brushRef="#br0" timeOffset="28052.99">5233 7356 0,'0'0'15,"-1"3"-15,-18 31 16,-14 34-1,8 3 1,25-71 0,-8 67-16,37-15 15,34-26 1,9-24-16,4-28 16,-19-26-16,-34-16 15,-31 2 1,-25 12-1,-23 20 1,56 34-16,0 0 16,-58-16-1,58 16 1,0 0 0</inkml:trace>
  <inkml:trace contextRef="#ctx0" brushRef="#br0" timeOffset="28771.49">5649 7342 0,'5'16'15,"2"19"1,11 26 0,3 14-16,5 3 15,-26-78 1,26 60 0,-23-16-1,-3-44-15,-13 22 16,2-48-1,18-40 1,18-19 0,18 2-16,10 9 15,8 20 1,-61 54 0,47-21-16,-16 41 15,-31-20 1,7 53-1,-33 25 1,26-78-16,0 0 16,0 0-1,0 0 1,-40 84 0,31-72-16,51-68 15,33-24 1,11 8-1,-86 72 1,78-46-16,-10 57 16,-12 47-1,-23 20 1,-22 6 0,-11-84-16,-2 69 15,-24-12 1,26-57-1,0 0 1,0 0-16,0 0 16</inkml:trace>
  <inkml:trace contextRef="#ctx0" brushRef="#br0" timeOffset="29177.6">6851 7331 0,'0'0'15,"0"0"1,-20 23 0,-33 23-1,-19 8-15,-2-4 16,74-50 0,-49 45-1,44-13 1,45-24-16,30-22 15,13-21 1,-6-21 0,-13-8-1,-64 64-15,0 0 16,0 0 0,0 0-1,41-57 1,-37 50-16,-20 55 15,5 29 1,15 7 0,22-10-16,-26-74 15,0 0 1</inkml:trace>
  <inkml:trace contextRef="#ctx0" brushRef="#br0" timeOffset="29396.28">7410 7345 0,'0'18'16,"0"23"-16,0 16 15,5 14 1,-5-71-1,7 75 1,-19 40-16,12-115 16</inkml:trace>
  <inkml:trace contextRef="#ctx0" brushRef="#br0" timeOffset="29552.48">7299 7159 0,'0'0'16,"2"-9"-1,29-7-15,-31 16 16</inkml:trace>
  <inkml:trace contextRef="#ctx0" brushRef="#br0" timeOffset="29974.21">7676 7463 0,'4'14'16,"5"24"0,5 18-16,0 12 15,-14-68 1,0 0-1,0 0 1,13 60-16,1-44 16,5-52-1,7-26 1,12-15 0,13 1-16,-51 76 15,49-53 1,-49 53-1,51-21 1,-14 58-16,-15 35 16,-17 11-1,-1-2 1,-4-81 0,12 64-16,-12-64 15,0 0 1,0 0-1</inkml:trace>
  <inkml:trace contextRef="#ctx0" brushRef="#br0" timeOffset="30505.28">8882 7255 0,'0'0'15,"0"0"1,4 35 0,-2 31-16,-2-66 15,-4 64 1,-8 51 0,12-115-1,7 32-15,54-31 16,45-37-1,9-15 1,16-5 0,-131 56-16,114-50 15,-114 50 1,0 0 0,73-42-1,-73 17-15,-64 25 16,-12 28-1,16 22 1,32 25 0,29 13-16,29 0 15,6-3 1,-10 1 0,-26-86-1,13 62-15,-58-51 16,45-11-1,0 0 1</inkml:trace>
  <inkml:trace contextRef="#ctx0" brushRef="#br0" timeOffset="30645.86">8828 7045 0,'0'0'15,"9"3"1,26 1-16,-35-4 16</inkml:trace>
  <inkml:trace contextRef="#ctx0" brushRef="#br0" timeOffset="31770.48">10459 7214 0,'0'0'15,"0"0"1,-2-4-16,-37 15 16,-34 23-1,-7 17 1,15 21 0,65-72-16,-35 81 15,35-3 1,32-12-1,19-42 1,21-30-16,19-30 16,7-34-1,-8-27 1,-20-13 0,-27-10-16,-43 120 15,13-109 1,-25 30-1,12 79 1,-29-38-16,-10 71 16,6 60-1,18 19 1,19 5 0,10-2-16,5-15 15,-19-100 1,23 76-1,5-39 1,14-45-16,16-46 16,10-34-1,2-15 1,5-13 0,-5 2-16,-14 17 15,-5 28 1,-51 69-1,0 0 1,40-29-16,-43 46 16,-34 41-1,-3 31 1,6 18 0,17 5-16,12-12 15,17-19 1,-12-81-1,33 54 1,37-28-16,37-47 16,8-38-1,-3-33 1,-12-25 0,-28-14-16,-30-3 15,-42 134 1,0 0-1,14-103 1,-33 80-16,-18 78 16,2 43-1,15 32 1,14 8 0,9-13-16,18-23 15,16-26 1,19-48-1,13-54 1,-69 26-16,0 0 16</inkml:trace>
  <inkml:trace contextRef="#ctx0" brushRef="#br0" timeOffset="31989.15">12628 6696 0,'0'27'0,"-3"53"15,1 41 1,4 27 0,3 4-1,-2-6 1,-13-22-16,10-124 15</inkml:trace>
  <inkml:trace contextRef="#ctx0" brushRef="#br0" timeOffset="32160.97">12226 7138 0,'35'0'15,"64"-6"1,48-4-16,26-16 16,-9-27-1,-164 53 1</inkml:trace>
  <inkml:trace contextRef="#ctx0" brushRef="#br0" timeOffset="32832.61">12971 6661 0,'0'25'16,"1"35"-1,4 26 1,5 28-16,-14 24 16,-15 8-1,-16-10 1,-15-17-16,50-119 15,0 0 1,-50 86 0,20-58-1,45-60 1,57-50-16,36-24 16,13 1-1,-16 19 1,-21 30-16,-84 56 15,55-26 1,-38 44 0,-22 43-1,5-61 1,-12 73-16,10 5 16,29-7-1,25-31 1,24-34-16,13-32 15,-7-31 1,-9-25 0,-26 3-1,-47 79 1,0 0-16,0 0 16,19-69-1,-35 47 1,-17 58-16,14 50 15,26 28 1,23 3 0,20-18-1,-50-99-15,0 0 16,0 0 0,0 0-1</inkml:trace>
  <inkml:trace contextRef="#ctx0" brushRef="#br0" timeOffset="33082.53">14510 7132 0,'3'16'16,"4"41"-16,4 35 15,1 25 1,-10 15-1,-14 7 1,-4-9-16,-5-14 16,21-116-1,-29 79 1,29-79 0,0 0-16,0 0 15</inkml:trace>
  <inkml:trace contextRef="#ctx0" brushRef="#br0" timeOffset="33348.07">14510 7050 0,'15'-7'0,"28"6"16,40 17-1,-1 22 1,-21 23-1,-36 22-15,-48 7 16,-49-14 0,-42-12-1,-12-16 1,19-17-16,107-31 16,0 0-1,0 0 1,0 0-16</inkml:trace>
  <inkml:trace contextRef="#ctx0" brushRef="#br0" timeOffset="33691.7">15264 7240 0,'-17'15'15,"-28"26"-15,-16 12 16,4 1-1,57-54 1,-33 53 0,50 4-16,59-14 15,27-29 1,3-25 0,-19-33-1,-87 44-15,57-61 16,-61-22-1,-61-8 1,-26 32 0,91 59-16,-86-19 15,86 19 1,0 0 0,0 0-16</inkml:trace>
  <inkml:trace contextRef="#ctx0" brushRef="#br0" timeOffset="33941.61">15757 7356 0,'5'16'16,"7"45"0,-4 29-16,0 0 15,-4-9 1,-4-81 0</inkml:trace>
  <inkml:trace contextRef="#ctx0" brushRef="#br0" timeOffset="34113.43">15759 7042 0,'0'0'15,"0"0"1,35 16-1,-35-16-15</inkml:trace>
  <inkml:trace contextRef="#ctx0" brushRef="#br0" timeOffset="34519.54">16137 7456 0,'6'14'15,"6"31"1,5 21 0,-17-66-16,24 68 15,-24-68 1,0 0 0,15 54-1,-4-54-15,-3-62 16,14-37-1,13-8 1,8 21 0,-43 86-16,50-52 15,-3 57 1,1 49 0,-10 27-1,-1 19-15,-8 2 16,-9-14-1,-20-88 1,0 0-16,0 0 16</inkml:trace>
  <inkml:trace contextRef="#ctx0" brushRef="#br0" timeOffset="34816.32">16789 6858 0,'0'16'0,"5"24"16,4 34-1,3 26 1,11 30-16,2 15 15,2-4 1,1-20 0,-10-25-1,-18-96-15,0 0 16,0 0 0</inkml:trace>
  <inkml:trace contextRef="#ctx0" brushRef="#br0" timeOffset="34988.13">16613 7160 0,'26'-8'16,"47"2"0,44 3-1,40 0-15,-157 3 16,0 0-1</inkml:trace>
  <inkml:trace contextRef="#ctx0" brushRef="#br0" timeOffset="35284.91">17461 7214 0,'0'0'15,"-7"4"1,-32 4-1,39-8-15,0 0 16,-57 9 0,35 30-1,59 20 1,-37-59-16,65 48 16,-21 1-1,-55 10 1,-57-6-1,-45-24-15,-11-15 16,124-14 0,0 0-1,0 0-15</inkml:trace>
  <inkml:trace contextRef="#ctx0" brushRef="#br0" timeOffset="35769.12">18758 7264 0,'-17'0'15,"-34"8"-15,-19 17 16,15 20 0,36 19-1,32 5 1,35 1-16,35-18 15,12-18 1,-4-20 0,-16-27-1,-75 13-15,56-33 16,-54-48 0,-62-33-1,-23 7 1,83 107-16,-81-75 15,81 75 1,-65-33 0,37 44-1</inkml:trace>
  <inkml:trace contextRef="#ctx0" brushRef="#br0" timeOffset="36300.19">19062 7222 0,'0'0'15,"5"4"1,10 23-1,8 31 1,9 6-16,7 6 16,-39-70-1,0 0 1,35 56 0,0-54-16,-35-2 15,34-46 1,-15-41-1,-19 87-15,0 0 16,0 0 0,0 0-1,7-104 1,7 56-16,7 65 16,0 40-1,0 17 1,-21-74-1,21 71-15,-21-71 16,0 0 0,0 0-1,0 0 1,0 0-16</inkml:trace>
  <inkml:trace contextRef="#ctx0" brushRef="#br0" timeOffset="36581.34">19655 6761 0,'0'0'0,"0"17"16,-2 30 0,2-47-1,-1 63-15,2 42 16,6 38-1,4-3 1,6-19 0,5-23-16,-7-12 15,-15-86 1,0 0 0,0 0-1,0 0-15</inkml:trace>
  <inkml:trace contextRef="#ctx0" brushRef="#br0" timeOffset="36721.92">19455 7182 0,'0'0'15,"7"0"1,58-16 0,63-10-16,23 12 15</inkml:trace>
  <inkml:trace contextRef="#ctx0" brushRef="#br0" timeOffset="37049.94">20122 7120 0,'0'0'15,"-12"0"1,-38 2-1,-26 16-15,76-18 16,-69 30 0,48 9-1,58 12 1,34-3-16,-71-48 16,80 44-1,-34 4 1,-46 5-1,-53-19-15,-35-18 16,-7-20 0,95 4-1,0 0 1,0 0-16</inkml:trace>
  <inkml:trace contextRef="#ctx0" brushRef="#br0" timeOffset="37268.61">20374 7371 0,'0'0'0,"1"8"16,4 33 0,9 20-1,-14-61-15,21 64 16,-5-2-1,-16-62 1,0 0 0,0 0-16</inkml:trace>
  <inkml:trace contextRef="#ctx0" brushRef="#br0" timeOffset="37424.81">20319 7180 0,'14'-9'16,"28"-3"-16,28 7 16,-70 5-1,0 0 1</inkml:trace>
  <inkml:trace contextRef="#ctx0" brushRef="#br0" timeOffset="37971.5">20914 7327 0,'0'0'0,"-5"1"16,-22 11 0,-22 19-1,49-31 1,-57 40-16,9 8 15,25 10 1,34-4 0,29-10-1,-40-44-15,58 26 16,27-24 0,9-41-1,-20-38 1,-23-28-16,-25-23 15,-17-4 1,-13 6 0,-2 19-1,6 107-15,0 0 16,-7-74 0,7 74-1,-3-28 1,1 71-16,-3 68 15,-3 28 1,-3 5 0,6-4-1,6-23-15,6-15 16,-7-102 0,0 0-1,0 0 1,0 0-16</inkml:trace>
  <inkml:trace contextRef="#ctx0" brushRef="#br0" timeOffset="38283.89">21404 7433 0,'0'0'0,"6"-5"15,44-17 1,43-14-1,2-4 1,-95 40-16,0 0 16,73-40-1,-55 7 1,-53 14 0,-30 16-16,-13 25 15,20 29 1,34 27-1,33 13 1,35-7-16,40-16 16,-84-68-1</inkml:trace>
  <inkml:trace contextRef="#ctx0" brushRef="#br0" timeOffset="38580.67">22483 6894 0,'2'16'15,"5"28"1,9 36-16,12 24 15,7 22 1,-5 21 0,-23-4-1,-7-143-15,0 0 16,0 0 0,0 0-1</inkml:trace>
  <inkml:trace contextRef="#ctx0" brushRef="#br0" timeOffset="38736.86">22490 7315 0,'37'-13'16,"65"-13"-16,33 7 15,6-5 1,-141 24-1,0 0 1</inkml:trace>
  <inkml:trace contextRef="#ctx0" brushRef="#br0" timeOffset="39439.75">22854 6918 0,'0'0'15,"3"11"-15,13 52 16,16 49 0,-2 20-1,-18 9 1,-12-21-16,-11-21 16,-5-21-1,16-78 1,0 0-1,-12 47-15,35-61 16,34-56 0,14-18-1,-1 3-15,-70 85 16,0 0 0,53-65-1,-53 65 1,28-28-16,-9 54 15,-19-26 1,11 59 0,4 12-1,19-9-15,19-34 16,20-27 0,10-20-1,-83 19 1,70-34-16,-29-13 15,-41 47 1,10-41 0,-36 17-1,-27 13-15,53 11 16,-54 14 0,26 25-1,31 22 1,30 1-16,25-12 15,9-19 1,-67-31 0,0 0-1,0 0-15,0 0 16,0 0 0</inkml:trace>
  <inkml:trace contextRef="#ctx0" brushRef="#br0" timeOffset="39736.52">24293 7331 0,'0'0'0,"0"0"15,-7 4 1,-40 3 0,47-7-1,-70 16-15,23 15 16,46 17-1,52 14 1,27 6 0,-2-3-16,-76-65 15,46 57 1,-85-17 0,-69-11-1,-26-15-15,134-14 16,0 0-1,0 0 1</inkml:trace>
  <inkml:trace contextRef="#ctx0" brushRef="#br0" timeOffset="40080.16">24697 7372 0,'-4'17'16,"1"39"-1,10 31-15,-2 18 16,-3 13 0,-1 6-1,1-1 1,-2-9-16,-7-22 15,7-92 1,0 0 0,-13 64-1,-12-47-15,25-17 16,0 0 0,0 0-1</inkml:trace>
  <inkml:trace contextRef="#ctx0" brushRef="#br0" timeOffset="40548.75">24751 7333 0,'19'3'16,"26"-1"0,19 5-16,-64-7 15,67 16 1,-22 30 0,-45-46-1,11 70-15,-77 1 16,-57-11-1,2-25 1,121-35 0,0 0-16,0 0 15,0 0 1</inkml:trace>
  <inkml:trace contextRef="#ctx0" brushRef="#br0" timeOffset="41048.58">25153 6918 0,'0'0'16,"0"11"-1,14 53 1,18 50-1,1 21-15,-8 8 16,-19-10 0,-14-22-1,8-111 1,0 0-16,-40 90 16,40-90-1,-7 34 1,12-70-16,17-52 15,23-18 1,14 8 0,-59 98-1,65-61 1,4 35-16,-10 51 16,-59-25-1,39 55 1,-25 28-16,-23 15 15,-15-6 1,24-92 0,0 0-1,0 0-15,0 0 16</inkml:trace>
  <inkml:trace contextRef="#ctx0" brushRef="#br0" timeOffset="41392.21">25828 7495 0,'28'-8'15,"25"-6"1,20-2 0,-73 16-1,72-15-15,-72 15 16,48-19-1,-48-11 1,-48 16 0,-26 32-16,74-18 15,-71 38 1,33 31 0,35 16-16,34-6 15,22-11 1,14-32-1,-67-36 1,0 0-16,0 0 16</inkml:trace>
  <inkml:trace contextRef="#ctx0" brushRef="#br0" timeOffset="42001.38">26210 7432 0,'0'0'16,"7"5"-1,12 15-15,8 18 16,-2 15 0,-7 10-1,-18-63 1,0 0-16,0 0 16,7 96-1,-7-96 1,4 22-1,8-58-15,18-49 16,17 4 0,-47 81-1,0 0 1,48-54-16,3 40 16,-51 14-1,49 19 1,-5 36-1,-44-55-15,45 66 16,3-30 0,9-30-1,-7-34 1,-19-24-16,-18-12 16,-13 64-1,0 0 1,-1-58-1,-29 26-15,30 32 16,-53-4 0,0 46-1,20 40 1,31 16-16,44-12 16,35-25-1,-77-61 1,0 0-16,0 0 15,0 0 1</inkml:trace>
  <inkml:trace contextRef="#ctx0" brushRef="#br0" timeOffset="42516.83">27597 7286 0,'14'4'0,"25"14"15,15 30 1,-54-48 0,50 60-16,-30 19 15,-51 3 1,31-82-1,0 0 1,0 0-16,0 0 16,-50 60-1,33-39 1,66-48 0,44-22-16,11-8 15,-3 7 1,-13 8-1,-88 42 1,0 0-16,0 0 16,57-29-1,-65 22 1,-57 32 0,-17 21-16,82-46 15,-67 55 1,35 17-1,38-2 1,-6-70-16,0 0 16</inkml:trace>
  <inkml:trace contextRef="#ctx0" brushRef="#br0" timeOffset="42829.23">28178 7020 0,'21'2'0,"26"5"16,-47-7 0,55 14-1,-22 19 1,-33 13-16,-48-6 15,48-40 1,0 0 0,0 0-1,-65 26-15,76 7 16,-11-33 0,0 0-1,0 0 1</inkml:trace>
  <inkml:trace contextRef="#ctx0" brushRef="#br0" timeOffset="43126">28418 7461 0,'29'-4'0,"52"0"16,47 0-1,12 2 1,-1 5-16,-139-3 15,0 0 1</inkml:trace>
  <inkml:trace contextRef="#ctx0" brushRef="#br0" timeOffset="43329.06">28546 7414 0,'0'0'15,"2"11"1,23 45 0,15 33-16,18 2 15,-58-91 1,0 0 0,0 0-1,0 0-15</inkml:trace>
  <inkml:trace contextRef="#ctx0" brushRef="#br0" timeOffset="43875.75">29048 7407 0,'0'0'16,"11"7"-1,10 35-15,-21-42 16,26 57 0,-26-57-1,30 52-15,2-32 16,-3-48 0,-4-32-1,-3-26 1,-9-10-1,-13 96-15,0 0 16,17-97 0,-7 75-1,5 66-15,13 58 16,2 41 0,-7 15-1,-9-8 1,-19-11-16,-16-14 15,-5-14 1,-15-33 0,41-78-1,0 0-15,-39 44 16,3-48 0,-3-66-1,20-37 1,19 107-16,0 0 15,0 0 1,0 0 0</inkml:trace>
  <inkml:trace contextRef="#ctx0" brushRef="#br0" timeOffset="44172.52">29314 7010 0,'13'0'15,"30"-9"1,29-3 0,9 15-16,-81-3 15,66 14 1,-38 25 0,-54 8-16,-30-3 15,56-44 1,0 0-1,-62 35 1,50-8 0,69 7-16,-57-34 15,0 0 1,0 0 0</inkml:trace>
  <inkml:trace contextRef="#ctx0" brushRef="#br0" timeOffset="44375.58">29891 7420 0,'32'8'15,"43"6"1,36 0-16,15-17 15,-126 3 1</inkml:trace>
  <inkml:trace contextRef="#ctx0" brushRef="#br0" timeOffset="44594.25">30018 7313 0,'0'0'16,"0"4"-1,1 42 1,11 41 0,10 11-16,6-5 15,0-10 1,-13-10 0,-15-73-1,0 0-15,0 0 16</inkml:trace>
  <inkml:trace contextRef="#ctx0" brushRef="#br0" timeOffset="44937.89">30337 7299 0,'25'-5'0,"38"-1"16,15 17 0,-5 21-1,-73-32-15,45 47 16,-55 22 0,-52 7-1,-11-6 1,10-6-16,63-64 15,-34 54 1,51 4 0,52-8-1,-69-50-15,0 0 16,0 0 0</inkml:trace>
  <inkml:trace contextRef="#ctx0" brushRef="#br0" timeOffset="45109.7">30330 7532 0,'0'0'15,"3"-5"1,67 1 0,66 10-1,19 0-15,-155-6 16,0 0-1</inkml:trace>
  <inkml:trace contextRef="#ctx0" brushRef="#br0" timeOffset="45453.34">30838 7098 0,'17'4'0,"23"8"16,-40-12 0,46 15-1,-13 16 1,-34 4-16,-34-6 16,-22-4-1,57-25 1,0 0-1,0 0-15,-51 20 16,63-3 0,69 8-1,37-3 1,-118-22-16,0 0 16,0 0-1</inkml:trace>
  <inkml:trace contextRef="#ctx0" brushRef="#br0" timeOffset="45718.87">30944 7506 0,'21'1'16,"28"3"-1,26 2 1,30-5-16,17 2 16,-122-3-1,0 0 1</inkml:trace>
  <inkml:trace contextRef="#ctx0" brushRef="#br0" timeOffset="45906.31">31125 7660 0,'22'7'15,"49"5"1,39-4 0,-110-8-16,0 0 15</inkml:trace>
  <inkml:trace contextRef="#ctx0" brushRef="#br0" timeOffset="46453">31741 7235 0,'24'5'16,"39"10"-1,20 10-15,0 9 16,-83-34 0,60 36-1,-65-7 1,-66-8-16,-22-12 15,93-9 1,0 0 0,-82 5-1,54 16-15,58 22 16,36 11 0,-66-54-1,75 53 1,-29-1-16,-46-18 15,-38-20 1,-31-20 0,69 6-16,0 0 15,0 0 1,0 0 0,0 0-1</inkml:trace>
  <inkml:trace contextRef="#ctx0" brushRef="#br0" timeOffset="46859.11">32454 7245 0,'0'0'0,"0"0"16,0 0 0,-26 37-1,-29 31 1,-5 7-16,8 4 16,26-4-1,22-3 1,23-6-1,-19-66-15,38 50 16,19-26 0,-57-24-1,56-2 1,-35-43-16,-49-20 16,-33 18-1,-25 30 1,86 17-1,0 0-15</inkml:trace>
  <inkml:trace contextRef="#ctx0" brushRef="#br0" timeOffset="48421.08">32622 7751 0,'0'0'16,"0"0"-1,0 0-15,0 0 16</inkml:trace>
  <inkml:trace contextRef="#ctx0" brushRef="#br0" timeOffset="59026.86">2240 10057 0,'14'6'15,"25"2"1,41 0 0,35-8-16,38-8 15,25 2 1,9 2 0,0 4-1,-10 2-15,-14-4 16,-42 1-1,-121 1 1,0 0 0,0 0-16,0 0 15</inkml:trace>
  <inkml:trace contextRef="#ctx0" brushRef="#br0" timeOffset="59370.49">2806 10119 0,'1'18'0,"11"31"16,-1 20-1,-6 13 1,2 2-1,-7 2-15,-5 12 16,0-2 0,-2-8-1,3-1 1,4-87-16,2 76 16,-2 44-1,0-120 1,0 0-1,0 0-15,0 0 16</inkml:trace>
  <inkml:trace contextRef="#ctx0" brushRef="#br0" timeOffset="60151.48">3074 10107 0,'0'0'15,"0"12"1,2 58 0,1 46-16,-1 28 15,-7 4 1,-4-20-1,-1-24 1,10-104-16,0 0 16,-11 78-1,11-78 1,4 45 0,31-68-1,35-55-15,12-15 16,-6 9-1,-76 84 1,57-63-16,-57 63 16,46-29-1,-18 46 1,-21 44 0,-8 20-16,-8 7 15,9-88 1,-8 81-1,18-19 1,-10-62-16,29 38 16,27-50-1,25-52 1,-1-13 0,-23-6-16,-36 9 15,-21 74 1,-10-53-1,-37 34 1,-21 33-16,68-14 16,-56 37-1,12 37 1,23 27 0,37-11-16,30-10 15,25-19 1,21-40-1,-92-21 1,0 0-16,0 0 16,0 0-1</inkml:trace>
  <inkml:trace contextRef="#ctx0" brushRef="#br0" timeOffset="61073.04">4495 10663 0,'0'16'16,"11"29"0,22 27-1,5 18-15,-7 10 16,-9-8 0,-10-4-1,-12-88 1,0 0-16,-4 74 15,4-74 1,-10 35 0,-4-71-1,8-58-15,21-23 16,22-3 0,13 17-1,15 29 1,-65 74-16,0 0 15,68-39 1,13 37 0,-81 2-1,78 30-15,-78-30 16,0 0 0,0 0-1,0 0 1,0 0-1,0 0-15,45 38 16,28-4 0,-73-34-1,0 0-15,0 0 16,0 0 0,93 25-1,-69-10 1,-24-15-1,-39 16-15,-16 20 16,55-36 0,-59 59-1,36 5-15,23-64 16,17 53 0,35-27-1,18-36 1,-7-28-16,-20-22 15,-9-6 1,-34 66 0,0 0-1,0 0-15,9-82 16,-6 70 0,-14 48-1,7 28 1,4 16-16,1 10 15,8-10 1,-9-80 0,0 0-1,0 0-15,0 0 16,0 0 0,0 0-1</inkml:trace>
  <inkml:trace contextRef="#ctx0" brushRef="#br0" timeOffset="61526.01">5638 10867 0,'0'19'16,"2"29"-16,0 18 15,-4 5 1,2-71-1,-5 67 1,5-67-16,0 0 16,-7 55-1,2-37 1,10-54 0,16-33-16,15-16 15,5-2 1,-41 87-1,40-72 1,9 27-16,-49 45 16,51-12-1,-6 44 1,-45-32 0,26 67-16,-26 5 15,0-72 1,-16 68-1,16-68 1,-27 36-16,27-36 16,0 0-1</inkml:trace>
  <inkml:trace contextRef="#ctx0" brushRef="#br0" timeOffset="62385.1">6361 10907 0,'0'0'16,"0"0"0,-10-2-1,-27 5-15,-19 15 16,1 13 0,55-31-1,-46 35 1,44-8-16,45-10 15,-43-17 1,60 6 0,10-38-1,-6-32-15,-23-15 16,-25-2 0,-16 81-1,0 0 1,-2-69-16,-11 39 15,3 61 1,19 57 0,15 35-1,14 31-15,-3 16 16,-5 6 0,-9-4-1,-29-15 1,-23-24-16,31-133 15,-45 96 1,-38-39 0,-18-40-1,13-41-15,29-31 16,31-23 0,32-21-1,37-11 1,38-4-16,29-7 15,16 5 1,5 6 0,-1 5-1,-10 4-15,-25 9 16,-25 14 0,-68 78-1,0 0 1,0 0-16,40-58 15,-61 44 1,-48 46 0,-9 43-1,21 20-15,36 3 16,33-6 0,34-11-1,37-7 1,36-27-16,24-38 15,-143-9 1,0 0 0,0 0-16</inkml:trace>
  <inkml:trace contextRef="#ctx0" brushRef="#br0" timeOffset="63337.9">8063 10768 0,'0'0'16,"0"0"0,3 6-16,9 28 15,-12-34 1,20 49-1,-20-49 1,19 47-16,9-7 16,16-20-1,14-26 1,15-16 0,4-10-16,-1-7 15,-11-4 1,-65 43-1,45-50 1,-19-8-16,-26 58 16,0-63-1,-34 18 1,-23 35 0,0 40-16,22 28 15,19 20 1,20 17-1,15 12 1,1 3-16,-10-6 16,-5-20-1,-5-84 1,-5 61 0,-36-58-16,-52-67 15,93 64 1</inkml:trace>
  <inkml:trace contextRef="#ctx0" brushRef="#br0" timeOffset="63509.71">8094 10353 0,'0'0'0,"11"-8"15,20-11 1,-31 19 0</inkml:trace>
  <inkml:trace contextRef="#ctx0" brushRef="#br0" timeOffset="71507">26078 9035 0,'0'0'0,"0"0"16,0 0-1,2 6 1,-2-6-1,-3 15-15,-24 20 16,-8 20 0,5 16-1,30-71 1,-23 74-16,10 5 16,13-79-1,-10 74 1,10-74-1,0 0-15,0 0 16,-5 52 0,7-63-1,14-64 1,11-21-16,6 1 16,0 13-1,-3 11 1,-30 71-1,27-51-15,6 25 16,14 30 0,16 30-1,-5 22 1,0 21-16,-3 6 16,-15-8-1,-4 0 1,-36-75-1,0 0-15,0 0 16,0 0 0</inkml:trace>
  <inkml:trace contextRef="#ctx0" brushRef="#br0" timeOffset="72334.85">26052 9037 0,'0'0'16,"0"0"0,0 0-1,0 0 1,3 6-16,-3-6 16,0 0-1,5 11 1,4 24-1,-9-35-15,13 52 16,8 26 0,5 17-1,0 1 1,-3 15-16,-9 15 16,11 2-1,1 7 1,-3 13-1,-1 15-15,3 17 16,0 13 0,0 11-1,1 10 1,6 11-16,-1 7 16,2-5-1,6-4 1,-6-5-1,-10-11-15,-3-13 16,0-17 0,-10-24-1,-5-12 1,0-25-16,-5-116 16,5 82-1,0-10 1,-5-72-1,0 0-15,2 67 16,-2-67 0,0 0-1,0 0 1,-2 45-16,-3-31 16,5-14-1,0 0 1</inkml:trace>
  <inkml:trace contextRef="#ctx0" brushRef="#br0" timeOffset="73506.33">26610 13372 0,'0'0'0,"0"0"15,0 0 1,0 0 0,0 0-1,0 9-15,18 0 16,29-3 0,-47-6-1,61 0 1,49-6-16,36-1 15,-1-5 1,-3 3 0,3 1-1,4 4-15,-1 0 16,7-2 0,9-1-1,14 2 1,8 7-16,8-2 15,4 0 1,2 3 0,-5 5-1,3-1-15,2 0 16,-2 0 0,-10-3-1,-16-6 1,-12 2-16,-14-2 15,-6-1 1,-10-4 0,-21 1-1,-15 0-15,-9-1 16,-85 7 0,61-9-1,44-44 1,-105 53-16,0 0 15,0 0 1,0 0 0,0 0-1,28-9-15,-41 2 16,-52 7 0,-21-1-1,-9-12 1,0-14-16,11-13 15,84 40 1,0 0 0,0 0-1,0 0-15,-60-40 16,55 15 0,60 14-1,43 27 1,13 18-16,-111-34 15,88 36 1,-88-36 0,60 37-1,-40 11-15,-20-48 16,-16 61 0,-25 23-1,-10 14 1,11-8-16,40-90 15,0 0 1,0 0 0</inkml:trace>
  <inkml:trace contextRef="#ctx0" brushRef="#br0" timeOffset="75630.61">26613 13340 0,'0'0'16,"0"0"-1,0 0 1,0 0-1,0 0-15,4 17 16,-4-17 0,2 24-1,-2-24 1,0 0-16,-11 27 16,-24 9-1,35-36 1,-44 36-1,-10 4-15,1 13 16,4 2 0,2 6-1,-4 4 1,-4 6-16,-5 4 16,-5 8-1,-11 7 1,-4 5-1,-8-2-15,-6 5 16,-1 15 0,4 1-1,-4 0 1,5 1-16,1-4 16,0-2-1,5 0 1,2-4-1,6-7-15,11-13 16,7-4 0,5-1-1,53-80 1,-44 61-16,15-15 16,29-46-1,0 0 1,0 0-1,0 0-15,0 0 16,0 0 0,0 0-1,0 0 1,0 0-16,0 0 16,0 0-1,0 0 1,0 0-1,0 0-15,0 0 16,0 0 0,0 0-1,-7 26 1,7-26-16,0 0 16,0 0-1,-6 14 1,11-83-1,-5 69-15,1-12 16,3-56 0,-4 68-1,6-22 1,-6 22-16,0 0 16,0 0-1,0 0 1,0 0-1,0 0-15,3-24 16,1 26 0,-4-2-1,0 0 1,0 16-16,-22 76 16,22-92-1,0 0 1,-3 22-1,1 6-15,2-28 16,0 0 0,2 34-1,5 3 1,-7-37-16,0 0 16,0 0-1,0 0 1,0 0-1,0 0-15,0 0 16,9 40 0,68 28-1,-77-68 1,0 0-16,21 16 16,-21-16-1,27 1 1,-27-1-1,15-13-15,-15 13 16,0 0 0</inkml:trace>
  <inkml:trace contextRef="#ctx0" brushRef="#br0" timeOffset="76474.07">24156 15730 0,'0'0'15,"3"5"-15,-3-5 16,16 13 0,24 15-1,-40-28 1,45 42-16,-30 20 16,-38 10-1,23-72 1,-50 61-1,50-61-15,0 0 16,-116 57 0,116-57-1,-25 14 1,34-47-16,42-36 16,2-13-1,-17 5 1,-36 77-1,0 0-15,0 0 16,0 0 0,0 0-1,17-62 1,11 40-16,29 27 16,-57-5-1,61 14 1,2-10-1,-63-4-15,0 0 16,0 0 0,48-7-1,-48 7 1,0 0-16,0 0 16,0 0-1,0 0 1,18-16-1,-25 5-15,-17 28 16,-12 28 0,-14 19-1,-3 14 1,53-78-16,-32 76 16,65-10-1,77-28 1,46-42-1</inkml:trace>
  <inkml:trace contextRef="#ctx0" brushRef="#br0" timeOffset="77661.17">31313 12679 0,'0'0'0,"5"-8"15,18-1 1,-23 9-1,39 7 1,17 39-16,5 35 16,-15 15-1,-15-2 1,-31-94 0,0 0-16,0 0 15,0 0 1,18 67-1,-8-62 1,-3-60-16,-5-32 16,7-6-1,3 9 1,-12 84 0,9-70-16,-9 70 15,0 0 1,6-48-1,19 66 1,20 73-16,6 45 16,-9 21-1,-4 11 1,-8 2 0,-15-6-16,-17-27 15,-18-36 1,20-101-1,-30 66 1,-21-52-16,-7-59 16,13-35-1,18-24 1,22-6 0,19 8-16,25 12 15,28 9 1,19 15-1,4 26 1,6 24-16,-96 16 16,0 0-1,91-13 1</inkml:trace>
  <inkml:trace contextRef="#ctx0" brushRef="#br0" timeOffset="78285.96">26980 8779 0,'17'-15'0,"28"0"16,27 11-1,-72 4 1,72 0-16,-17 36 16,-42 37-1,-34 15 1,-37-1 0,3-17-16,55-70 15,-5 78 1,51-4-1,39-25 1,34-20 0,0-24-16,-22-22 15,-97 17 1,0 0 0</inkml:trace>
  <inkml:trace contextRef="#ctx0" brushRef="#br0" timeOffset="78457.77">26995 8833 0,'43'-4'15,"64"10"1,48-2-16,27 0 16,-182-4-1,0 0 1</inkml:trace>
  <inkml:trace contextRef="#ctx0" brushRef="#br0" timeOffset="79176.28">26666 13404 0,'0'0'16,"0"0"-1,0 0 1,-5 0-16,-16-14 16</inkml:trace>
  <inkml:trace contextRef="#ctx0" brushRef="#br0" timeOffset="79332.48">26256 13343 0,'0'0'16,"-4"4"0,-17 6-1,-25-19-15,46 9 16</inkml:trace>
  <inkml:trace contextRef="#ctx0" brushRef="#br0" timeOffset="79473.05">25670 13330 0,'0'0'15,"0"0"1,0 0-1,-25-4-15</inkml:trace>
  <inkml:trace contextRef="#ctx0" brushRef="#br0" timeOffset="79629.25">25230 13428 0,'0'0'16,"-2"3"-16,-31 4 15,33-7 1,0 0 0</inkml:trace>
  <inkml:trace contextRef="#ctx0" brushRef="#br0" timeOffset="79847.93">24478 13444 0,'-17'3'15,"-28"2"1,-31-1 0,-12-22-16,8-9 15,80 27 1,-61-9 0,61 9-1,0 0-15,-37 14 16,37-14-1</inkml:trace>
  <inkml:trace contextRef="#ctx0" brushRef="#br0" timeOffset="80332.14">26642 13418 0,'0'0'16,"0"0"0,0 0-1,3-4-15,4-14 16</inkml:trace>
  <inkml:trace contextRef="#ctx0" brushRef="#br0" timeOffset="80503.95">26808 13167 0,'0'0'16,"6"-2"-1,16-19-15,-22 21 16,0 0 0</inkml:trace>
  <inkml:trace contextRef="#ctx0" brushRef="#br0" timeOffset="80644.53">27226 12675 0,'12'-4'16,"26"-14"0,9-37-1,-47 55-15</inkml:trace>
  <inkml:trace contextRef="#ctx0" brushRef="#br0" timeOffset="80769.49">27613 12313 0,'13'2'16,"-13"-2"0,0 0-16,0 0 15</inkml:trace>
  <inkml:trace contextRef="#ctx0" brushRef="#br0" timeOffset="81238.08">26685 13461 0,'0'0'16,"0"0"-1,0 0-15,0 0 16,0 0-1,0 0 1,0 0 0</inkml:trace>
  <inkml:trace contextRef="#ctx0" brushRef="#br0" timeOffset="81394.28">26678 13887 0,'5'21'16,"15"26"-1,0 13 1,2 6-16,-22-66 16,0 0-1</inkml:trace>
  <inkml:trace contextRef="#ctx0" brushRef="#br0" timeOffset="81534.85">26791 14556 0,'8'17'16,"9"26"0,8 17-1,-25-60-15,0 0 16</inkml:trace>
  <inkml:trace contextRef="#ctx0" brushRef="#br0" timeOffset="81644.19">26823 14883 0,'0'0'16,"1"9"0,13-3-1,-14-6-15</inkml:trace>
  <inkml:trace contextRef="#ctx0" brushRef="#br0" timeOffset="84596.32">26384 11267 0,'0'0'16,"0"0"0,0 0-16,0 8 15,0-8 1,0 0-1,0 0 1,0 0-16,0 0 16,-10 54-1,10-54 1,0 0 0,0 0-16,0 0 15,0 0 1,-3 10-1,3-10 1,0 0-16,-8 12 16,8-12-1,-20 9 1,20-9 0,-22 13-16,-16-1 15,38-12 1,-47 14-1,-6 2 1,53-16-16,0 0 16,-45 17-1,4 9 1,41-26 0,-35 36-16,0 3 15,-3 1 1,38-40-1,-35 41 1,-6-5-16,2 5 16,39-41-1,-35 37 1,-6 9 0,41-46-16,-40 59 15,2 13 1,-2 3-1,40-75 1,-28 66-16,6 11 16,7 22-1,15-99 1,-15 89 0,7 3-16,6 13 15,4-2 1,0-5-1,1-8 1,4 0 0,1 2-16,2 2 15,10 9 1,-2 3 0,2-4-16,8-5 15,7-2 1,2 1-1,1 0 1,3 3 0,-8-7-16,-1-6 15,5 7 1,3-1 0,8-8-1,-5-5-15,7-8 16,-4-1-1,2-5 1,5-4 0,-1-3-16,5-2 15,-3-4 1,3-4 0,2-8-1,4-9-15,1 4 16,-64-35-1,59 30 1,-1-10 0,-58-20-16,51 5 15,-5-24 1,-46 19 0,35-38-1,-22-20-15,-13 58 16,0 0-1,0 0 1</inkml:trace>
  <inkml:trace contextRef="#ctx0" brushRef="#br0" timeOffset="85064.91">26440 11335 0,'0'0'15,"0"0"-15,7 2 16,20 1 0,-27-3-1</inkml:trace>
  <inkml:trace contextRef="#ctx0" brushRef="#br0" timeOffset="85236.73">26944 11485 0,'12'6'16,"-12"-6"-1,28 17-15,20 10 16,-48-27-1,0 0 1</inkml:trace>
  <inkml:trace contextRef="#ctx0" brushRef="#br0" timeOffset="85377.3">27429 11950 0,'10'11'15,"21"25"1,14 14-1,-2 4 1,-43-54-16,0 0 16</inkml:trace>
  <inkml:trace contextRef="#ctx0" brushRef="#br0" timeOffset="85533.5">27737 12819 0,'11'22'0,"12"31"16,-5 28 0,-18-81-1,10 86 1,-10-86-16</inkml:trace>
  <inkml:trace contextRef="#ctx0" brushRef="#br0" timeOffset="85674.08">27714 13592 0,'-3'33'0,"-7"41"16,2 18 0,3 3-1,-4-6-15,9-89 16,0 0 0</inkml:trace>
  <inkml:trace contextRef="#ctx0" brushRef="#br0" timeOffset="85783.41">27462 14482 0,'-11'33'16,"-18"31"0,-9 8-16,-18 4 15,56-76 1</inkml:trace>
  <inkml:trace contextRef="#ctx0" brushRef="#br0" timeOffset="85908.37">27105 15068 0,'0'0'15,"-3"10"1,3-10-16,0 0 16,-7 21-1,-9-18 1</inkml:trace>
  <inkml:trace contextRef="#ctx0" brushRef="#br0" timeOffset="87501.58">27756 13279 0,'0'0'0,"10"5"15,-10-5 1,0 0 0,0 0-1,0 0-15,0 0 16,0 0-1,0 0 1,0 0 0,0 0-16,0 0 15,0 0 1,8 15 0,-8-15-1,0 0-15,5 23 16,-10 16-1,5-39 1,0 0 0,-13 44-16,0 9 15,13-53 1,-20 51 0,-2-5-1,22-46-15,-22 46 16,-6 4-1,28-50 1,-35 50 0,-9 1-16,44-51 15,-49 50 1,8-6 0,-7 1-1,48-45-15,-48 37 16,-6-10-1,-7-3 1,61-24 0,-57 24-16,-62 12 15,68-22 1,-7-2 0,58-12-1,-44 4-15,-16-11 16,-15-3-1,-6 1 1,4 6 0,5-1-16,5-3 15,67 7 1,-61-8 0,-17-10-1,78 18-15,-85-24 16,0-4-1,-6 3 1,5-7 0,86 32-16,-72-36 15,4-15 1,68 51 0,-55-53-1,11 3-15,44 50 16,0 0-1,-27-50 1,9-2 0,18 52-16,0 0 15,-10-52 1,-12-6 0,22 58-1,-31-54-15,-9 6 16,40 48-1,-35-44 1,23 2-16,12 42 16</inkml:trace>
  <inkml:trace contextRef="#ctx0" brushRef="#br0" timeOffset="90188.17">26505 11396 0,'0'0'15,"0"0"1,0 0-16,0 0 15,0 0 1,0 0 0,0 0-1,0 0-15,0 0 16,4-3 0,-4 3-1,0 0-15,0 0 16,-13-6-1,13 6 1,-5-5 0,5 5-16,0 0 15,0 0 1,0 0 0,0 0-1,5-2-15,-27 5 16,22-3-1,0 0 1,0 0-16,-41 6 16,41-6-1,0 0 1,0 0-16,0 0 16,0 0-1</inkml:trace>
  <inkml:trace contextRef="#ctx0" brushRef="#br0" timeOffset="91109.73">26382 11325 0,'0'0'15,"0"0"1,0 0 0,0 0-16,-1 4 15,1-4 1,0 0 0,0 0-1,0 0-15,0 0 16,0 0-1,0 0 1,0 0-16</inkml:trace>
  <inkml:trace contextRef="#ctx0" brushRef="#br0" timeOffset="92093.77">26449 11318 0,'0'0'16,"0"0"-1,0 0-15,0 0 16,0 0-1,0 0 1,0 0 0,-16 15-16,16-15 15,0 0 1,0 0 0,0 0-1,0 0 1,0 0-16,0 0 15,0 0 1,-35 27 0,-157 244-16,192-271 15,-46 56 1,46-56 0,0 0-1,0 0-15,0 0 16,0 0-1,-30 36 1,-5 6 0,35-42-16,0 0 15,-50 70 1,4 0 0,46-70-1,0 0-15,0 0 16,0 0-1,0 0 1,0 0 0,0 0-16,-38 63 15,1 44 1,37-107 0,-23 139-1,23-139-15,0 0 16,0 0-1,0 0 1</inkml:trace>
  <inkml:trace contextRef="#ctx0" brushRef="#br0" timeOffset="92249.97">25815 12597 0,'0'24'16,"0"-24"-16,-4 41 15,-2 12 1,6-53-1,0 0-15,0 0 16,0 0 0</inkml:trace>
  <inkml:trace contextRef="#ctx0" brushRef="#br0" timeOffset="92359.31">25738 13086 0,'7'23'16,"1"23"-1,2 13 1,-10-59-1,0 0-15,0 0 16</inkml:trace>
  <inkml:trace contextRef="#ctx0" brushRef="#br0" timeOffset="95108.38">26349 11261 0,'5'14'16,"-5"-14"-1,0 0 1,0 0 0,9 21-16,-9-21 15,0 0 1,0 0-1</inkml:trace>
  <inkml:trace contextRef="#ctx0" brushRef="#br0" timeOffset="96295.48">27772 13422 0,'0'0'16,"0"0"0,0 0-16,0 0 15,0 0 1,0 0 0,0 0-1,0 0-15,0 0 16,0 0-1,0 0 1,30-56 0,-30 56-16,0 0 15,0 0 1,0 0 0</inkml:trace>
  <inkml:trace contextRef="#ctx0" brushRef="#br0" timeOffset="97232.66">26896 14950 0,'0'0'16,"0"0"0,0 0-16,-5 2 15,5-2 1,0 0-1,0 0 1</inkml:trace>
  <inkml:trace contextRef="#ctx0" brushRef="#br0" timeOffset="97404.47">27058 14872 0,'0'0'0,"0"0"15,0 0 1,0 12 0,5-13-1,-5 1-15</inkml:trace>
  <inkml:trace contextRef="#ctx0" brushRef="#br0" timeOffset="97560.67">27223 14802 0,'0'0'0,"0"0"15,0 0 1,18-14 0,-18 14-16</inkml:trace>
  <inkml:trace contextRef="#ctx0" brushRef="#br0" timeOffset="97701.25">27472 14477 0,'0'0'0,"8"4"16,17-29-1,-25 25 1</inkml:trace>
  <inkml:trace contextRef="#ctx0" brushRef="#br0" timeOffset="97841.83">27701 14098 0,'12'-8'16,"12"-23"-1,-1-25-15,-23 56 16</inkml:trace>
  <inkml:trace contextRef="#ctx0" brushRef="#br0" timeOffset="99622.47">26891 15025 0,'0'0'0,"0"0"16,0 0 0,0 0-1,21-4-15,-21 4 16,28-3-1,-28 3 1,0 0-16</inkml:trace>
  <inkml:trace contextRef="#ctx0" brushRef="#br0" timeOffset="100450.32">26343 11318 0,'0'0'0,"0"0"15,3 8 1,-3-8-1,0 0 1,0 0-16,0 0 16,0 0-1,13 11 1,-13-11 0,0 0-16,0 0 15</inkml:trace>
  <inkml:trace contextRef="#ctx0" brushRef="#br0" timeOffset="102480.88">26877 14984 0,'0'0'16,"0"0"-1,0 0-15,0 0 16,0 4-1,0-4 1,9 12 0,-9-12-16,0 0 15,26 14 1,-26-14 0,37 5-1,-37-5-15,48-3 16,-48 3-1,0 0 1,40-12-16,2-8 16,-42 20-1,41-34 1,-3-2 0,-38 36-16,0 0 15,42-40 1,-4-8-1,-38 48 1,0 0-16,39-43 16,7-7-1,-46 50 1,42-53 0,-5 7-16,-37 46 15,32-44 1,-3-10-1,-29 54 1,32-61-16,-5-3 16,-2-3-1,-9 1 1,-16 66 0,9-57-16,5-7 15,-14 64 1,19-68-1,4-4 1,-23 72-16,22-73 16,-2 4-1,0-8 1,-20 77 0,14-73-16,-2 2 15,-12 71 1,9-65-1,-6-10 1,-3 75-16,0-74 16,2 1-1,-2 73 1,0 0 0,6-59-16,-1 5 15,-5 54 1,0 0-1,0 0 1</inkml:trace>
  <inkml:trace contextRef="#ctx0" brushRef="#br0" timeOffset="103730.46">26384 11267 0,'0'0'15,"2"8"-15,-2-8 16,13 15 0,22-1-1,-35-14 1,46 8-16,11 10 15,6 1 1,-63-19 0,63 18-1,15 11-15,15 14 16,-10 5 0,-8 8-1,-4-2 1,-6 6-16,5 6 15,8-1 1,-2 6 0,-1 3-16,-9 5 15,-4 1 1,-4 3 0,-10 10-1,-1 3-15,-4-2 16,7 6-1,-10 10 1,-16-2 0,-13-1-16,-10 1 15,-4-4 1,-12-6 0,-7-9-1,-3-16-15,25-73 16,0 0-1</inkml:trace>
  <inkml:trace contextRef="#ctx0" brushRef="#br0" timeOffset="105948.45">29086 10651 0,'-16'-7'16,"16"7"-16,0 0 15</inkml:trace>
  <inkml:trace contextRef="#ctx0" brushRef="#br0" timeOffset="106104.65">28160 10367 0,'-22'0'0,"-33"-18"16,55 18-1</inkml:trace>
  <inkml:trace contextRef="#ctx0" brushRef="#br0" timeOffset="106245.23">26969 10200 0,'-17'3'15,"17"-3"1,0 0-16</inkml:trace>
  <inkml:trace contextRef="#ctx0" brushRef="#br0" timeOffset="106401.42">25456 10085 0,'-24'6'16,"24"-6"-1,0 0-15</inkml:trace>
  <inkml:trace contextRef="#ctx0" brushRef="#br0" timeOffset="106557.62">24401 10388 0,'-6'14'15,"6"-14"1,0 0 0,0 0-16</inkml:trace>
  <inkml:trace contextRef="#ctx0" brushRef="#br0" timeOffset="106729.44">23925 11114 0,'6'12'15,"24"21"1,-30-33-16,0 0 15</inkml:trace>
  <inkml:trace contextRef="#ctx0" brushRef="#br0" timeOffset="106870.02">24939 11648 0,'0'0'15,"0"0"1,0 0 0</inkml:trace>
  <inkml:trace contextRef="#ctx0" brushRef="#br0" timeOffset="107026.21">24395 12090 0,'-4'18'0,"-4"27"16,8-45-1,0 0 1</inkml:trace>
  <inkml:trace contextRef="#ctx0" brushRef="#br0" timeOffset="107198.03">23968 13020 0,'3'28'0,"9"31"16,5 16 0,-17-75-1</inkml:trace>
  <inkml:trace contextRef="#ctx0" brushRef="#br0" timeOffset="107338.61">24046 14065 0,'5'25'0,"14"20"15,-19-45 1,0 0-1</inkml:trace>
  <inkml:trace contextRef="#ctx0" brushRef="#br0" timeOffset="107510.42">24456 14641 0,'4'17'16,"-4"-17"-16,5 42 15,-5-42 1,0 0 0</inkml:trace>
  <inkml:trace contextRef="#ctx0" brushRef="#br0" timeOffset="107979.02">26763 10436 0,'-44'6'15,"-100"2"1,-98 17-16,-97 21 16,-42 30-1,-27 30 1,-37 15 0,-10 10-16,23-6 15,69-35 1,363-90-1</inkml:trace>
  <inkml:trace contextRef="#ctx0" brushRef="#br0" timeOffset="108307.03">26859 9924 0,'-78'-2'15,"-141"9"-15,-115-1 16,-93 16-1,-58 29 1,15 57 0,29 40-16,11 11 15,39-18 1,391-141 0</inkml:trace>
  <inkml:trace contextRef="#ctx0" brushRef="#br0" timeOffset="108619.42">25996 10510 0,'-67'11'0,"-99"30"15,-95 43 1,-106 42 0,-75 20-1,-28 19-15,-8 6 16,478-171-1,0 0 1</inkml:trace>
  <inkml:trace contextRef="#ctx0" brushRef="#br0" timeOffset="108900.58">25420 11245 0,'-44'10'0,"-95"36"16,-69 49-1,-77 45 1,-76 34-1,-59 27-15,-15 14 16,435-215 0,0 0-1</inkml:trace>
  <inkml:trace contextRef="#ctx0" brushRef="#br0" timeOffset="109181.73">25258 12042 0,'-41'11'16,"-87"42"-1,-71 83 1,-70 58-16,-82 27 16,-58 19-1,-28-8 1,437-232 0,0 0-16</inkml:trace>
  <inkml:trace contextRef="#ctx0" brushRef="#br0" timeOffset="109478.51">25175 13180 0,'-43'35'0,"-85"57"16,-73 77-1,-63 66 1,-63 40 0,-40 17-1,-5-14-15,372-278 16,0 0-1</inkml:trace>
  <inkml:trace contextRef="#ctx0" brushRef="#br0" timeOffset="109744.04">25527 14679 0,'-54'39'16,"-83"104"-1,-74 92-15,-68 50 16,-41 18-1,320-303 1,0 0 0</inkml:trace>
  <inkml:trace contextRef="#ctx0" brushRef="#br0" timeOffset="110087.68">27684 15425 0,'-34'7'15,"-69"26"1,-72 29 0,-37 45-16,-32 23 15,-46 7 1,-33-2 0,2-13-1,40-37-15,281-85 16</inkml:trace>
  <inkml:trace contextRef="#ctx0" brushRef="#br0" timeOffset="110446.93">29824 15209 0,'-37'6'15,"-68"8"-15,-82 13 16,-79 8-1,-61 4 1,-42-2 0,-21-4-16,7-4 15,50-7 1,83-16 0,133-33-1,117 27-15</inkml:trace>
  <inkml:trace contextRef="#ctx0" brushRef="#br0" timeOffset="110790.56">30216 14316 0,'-62'-12'0,"-104"-12"16,-93-1 0,-76 2-1,-46 2-15,-9 5 16,24-11-1,61-15 1,99-15 0,128-28-16,138-33 15,-60 118 1</inkml:trace>
  <inkml:trace contextRef="#ctx0" brushRef="#br0" timeOffset="111087.34">30147 12761 0,'-56'-16'16,"-102"-8"-1,-89-7-15,-75 5 16,-46 1 0,-12-10-1,25-11 1,49-9-16,94-31 16,212 86-1,0 0 1</inkml:trace>
  <inkml:trace contextRef="#ctx0" brushRef="#br0" timeOffset="111337.25">29770 11289 0,'-58'-11'16,"-108"-10"0,-105-4-16,-99-12 15,-48 3 1,-2 6 0,21 4-1,399 24-15,0 0 16</inkml:trace>
  <inkml:trace contextRef="#ctx0" brushRef="#br0" timeOffset="111587.17">28959 10292 0,'-74'-3'16,"-132"-13"-1,-119-7-15,-102 4 16,-48 14 0,14 14-1,461-9 1,0 0-16</inkml:trace>
  <inkml:trace contextRef="#ctx0" brushRef="#br0" timeOffset="112758.65">27314 11661 0,'0'0'0,"0"0"16,0 0-1,0 0 1,0 0-16,0 0 15,0 0 1,0 0 0,0 0-1</inkml:trace>
  <inkml:trace contextRef="#ctx0" brushRef="#br0" timeOffset="112930.46">27289 11695 0,'0'0'16,"0"0"0,0 0-16,0 0 15,0 0 1,0 0 0</inkml:trace>
  <inkml:trace contextRef="#ctx0" brushRef="#br0" timeOffset="131877.16">10013 10429 0,'0'0'15,"0"0"-15,0 6 16,-17 24-1,-31 21 1,-8 18 0,-13 20-1,-1 16-15,16 4 16,17-5 0,29 1-1,26-10-15,19-23 16,18-10-1,11-28 1</inkml:trace>
  <inkml:trace contextRef="#ctx0" brushRef="#br0" timeOffset="132111.46">10092 10860 0,'0'0'0,"0"0"16,27 0-1,31-5 1,15-14-1,-73 19-15</inkml:trace>
  <inkml:trace contextRef="#ctx0" brushRef="#br0" timeOffset="132751.87">10780 10750 0,'0'0'16,"3"10"0,24 23-16,26 8 15,7 9 1,-60-50-1,58 55 1,10 6 0,12-7-16,-80-54 15,0 0 1,65 26 0,-21-32-16,-27-33 15,-22-28 1,-15-7-1,-18 6 1,38 68 0,0 0-16,0 0 15,-37-50 1,1 39 0,1 42-16,35-31 15,-35 50 1,-15 9-1,-8-9 1,-5-22-16,63-28 16,-58 10-1,6-34 1,52 24 0,-41-41-16,31-15 15,30-16 1,-20 72-1,0 0 1,40-68-16,13 15 16</inkml:trace>
  <inkml:trace contextRef="#ctx0" brushRef="#br0" timeOffset="133345.41">10385 10803 0,'0'0'0,"0"0"15,0 0 1,0 0-1,10 0 1,-20 2 0,-32-1-16,42-1 15,-53 2 1,-15 2 0,68-4-16,0 0 15,0 0 1,0 0-1</inkml:trace>
  <inkml:trace contextRef="#ctx0" brushRef="#br0" timeOffset="135735.23">10102 10836 0,'0'0'0,"0"0"16,0 0-1,4 1 1,36-6 0,38-5-16,11 2 15,-89 8 1,0 0 0,0 0-1,0 0-15,79-8 16,-72 7-1,-79 4 1,72-3 0,-95 6-16,95-6 15,0 0 1,-83 3 0,56-3-1,67-3-15,37-1 16,-77 4-1,97-10 1</inkml:trace>
  <inkml:trace contextRef="#ctx0" brushRef="#br0" timeOffset="150027.59">11836 11168 0,'0'0'16,"0"0"-1,0 0 1,0 0-16,0 0 15,4 5 1,-4-5 0,0 0-1,0 0-15,6 5 16,-6-5 0,8 0-1,17 11 1,8 26-16,-33-37 15,25 52 1,-25 16 0,-37-1-1,-35-20-15</inkml:trace>
  <inkml:trace contextRef="#ctx0" brushRef="#br0" timeOffset="161305.69">12623 10850 0,'0'0'15,"7"-2"-15,16-12 16,-23 14 0,0 0-1,35-20 1,7 14-16,-42 6 16,51 18-1,12 28 1,18 25-1,0 5-15,-2-10 16,4-18 0,-3-17-1,-2-12 1,-8-16-16,-7-19 16,-20-23-1,-16-23 1,-18-11-1,-25 3-15,-17 8 16,-14 4 0,47 58-1,-43-42 1,3 29-16,3 38 16,37-25-1,-36 39 1,-5 28-1,-3 27-15,-11-5 16,-13-11 0,68-78-1,-72 50 1,-21-22-16,-17-23 16,10-34-1,20-25 1,22-9-1,25-3-15,24-2 16,26 6 0,31 15-1,17 28 1,9 25-16,-74-6 16</inkml:trace>
  <inkml:trace contextRef="#ctx0" brushRef="#br0" timeOffset="161664.97">13847 10590 0,'24'27'16,"22"48"-1,1 55-15,-33 34 16,-63 14 0,49-178-1,-137 171-15</inkml:trace>
  <inkml:trace contextRef="#ctx0" brushRef="#br0" timeOffset="163430.1">14482 11111 0,'0'0'16,"0"0"0,0 0-1</inkml:trace>
  <inkml:trace contextRef="#ctx0" brushRef="#br0" timeOffset="168866.08">16794 10886 0,'0'0'15,"-2"10"1,-18 18-16,-30 22 15,-6 20 1,-11 8 0,-8 4-1,4-8-15,71-74 16,-60 61 0,15-10-1,45-51 1,0 0-16,0 0 15,0 0 1</inkml:trace>
  <inkml:trace contextRef="#ctx0" brushRef="#br0" timeOffset="169162.87">17043 11152 0,'0'0'15,"-7"5"1,-43 30-16,-40 24 16,-5 15-1,8 11 1,0-9-1,11-12-15,76-64 16,-58 55 0,58-55-1,0 0 1,0 0-16</inkml:trace>
  <inkml:trace contextRef="#ctx0" brushRef="#br0" timeOffset="169428.43">16206 10780 0,'11'13'16,"34"28"-1,45 30-15,29 38 16,27 33-1,17 13 1,5-13 0,-168-142-16,0 0 15,0 0 1,0 0 0</inkml:trace>
  <inkml:trace contextRef="#ctx0" brushRef="#br0" timeOffset="169662.74">16111 10930 0,'46'32'0,"77"60"15,87 32 1,55 38 0,-10 59-1,-50 30-15,-205-251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09.58749" units="1/cm"/>
          <inkml:channelProperty channel="Y" name="resolution" value="728.15558" units="1/cm"/>
          <inkml:channelProperty channel="T" name="resolution" value="1" units="1/dev"/>
        </inkml:channelProperties>
      </inkml:inkSource>
      <inkml:timestamp xml:id="ts0" timeString="2023-02-26T06:34:43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5428 4586 0,'0'0'16,"0"0"-1,0 0 1,0 0-16,-11-28 16,11 28-1,-28-33 1,-26 12 0,-25 23-16,79-2 15,-78 19 1,15 26-1,63-45 1,-51 62-16,25 4 16,26-66-1,-14 64 1,39-5 0,-25-59-16,45 45 15,16-30 1,10-13-1,-71-2 1,51-14-16,-14-26 16,-10-19-1,-27 59 1,18-60 0,-1 3-16,-17 57 15,0 0 1,0 0-1,0 0 1,13-78 0,-13 78-16,4-14 15,1 55 1,5 41 0,3 27-16,-13-109 15,12 107 1,-1 7-1,-11-114 1,6 109 0,1-14-16,-7-95 15,0 0 1,0 0 0,0 0-1,12 77-15</inkml:trace>
  <inkml:trace contextRef="#ctx0" brushRef="#br0" timeOffset="765.41">5768 4905 0,'0'0'16,"10"5"0,32-2-16,38-6 15,6-7 1,8-1 0,-1 3-1,-11-2-15,-9-4 16</inkml:trace>
  <inkml:trace contextRef="#ctx0" brushRef="#br0" timeOffset="1140.3">6721 4520 0,'0'0'16,"0"0"0,0 0-1,-24 18 1,-29 21-16,-10 21 15,4 20 1,16 7 0,26 2-1,17-89-15,7 73 16,28-3 0,18-5-1,6-45 1</inkml:trace>
  <inkml:trace contextRef="#ctx0" brushRef="#br0" timeOffset="1718.27">6859 4762 0,'0'0'0,"10"8"16,22 26-1,-32-34 1,46 51 0,-26 17-16,-44 9 15,-34-10 1,58-67-1,0 0 1,0 0-16,-69 44 16,28-52-1,41-42 1,35-17 0,24-5-16,13 1 15,-72 71 1,67-59-1,-67 59 1,48-41-16,-48 41 16,22-12-1,-40 41 1,18-29 0,-37 57-16,18 7 15,19-64 1,-4 64-1,4-64 1,12 46-16,29-43 16,-41-3-1,0 0 1,0 0-16</inkml:trace>
  <inkml:trace contextRef="#ctx0" brushRef="#br0" timeOffset="2046.3">7194 4434 0,'15'-2'0,"33"0"16,-48 2 0,62 6-1,-2 24 1,-31 18-16,-29-48 15,-4 50 1,-39 8 0,43-58-1,0 0-15,-62 54 16,41-21 0,56-25-1,48-24 1,38-9-16,-121 25 15,0 0 1</inkml:trace>
  <inkml:trace contextRef="#ctx0" brushRef="#br0" timeOffset="2249.37">7664 4838 0,'22'0'16,"36"-2"-16,33-5 16,26-5-1,9-5 1,-11-1 0,-115 18-16,0 0 15</inkml:trace>
  <inkml:trace contextRef="#ctx0" brushRef="#br0" timeOffset="2499.3">7873 4710 0,'7'14'16,"-7"-14"-1,9 22 1,15 14-1,5 20-15,-11 15 16,-18-71 0,16 64-1,1-8 1,-17-56-16,0 0 16,0 0-1</inkml:trace>
  <inkml:trace contextRef="#ctx0" brushRef="#br0" timeOffset="3092.88">8372 4608 0,'0'0'16,"0"6"-1,9 31 1,-9-37-16,16 61 16,7 0-1,-23-61 1,0 0 0,0 0-16,27 40 15,-1-46 1,-26 6-1,23-47 1,-16-24 0,-7 71-16,0 0 15,0 0 1,-5-69 0,7 65-16,14 75 15,3 46 1,0 20-1,-3 14 1,-8-8-16,-15-13 16,-11-11-1,18-119 1,-32 86 0,-26-42-16,58-44 15,-73 12 1,18-46-1,19-47 1,23-17-16,31-16 16,-18 114-1,46-128 1,-46 128 0</inkml:trace>
  <inkml:trace contextRef="#ctx0" brushRef="#br0" timeOffset="3436.54">8725 4436 0,'21'-4'15,"38"-1"1,20 8-16,7 7 15,-86-10 1,61 20 0,-72 20-1,-69 16-15,-16 0 16,96-56 0,-74 46-1,46-9 1,50-14-16,39-17 15,32-31 1,-93 25 0,0 0-1</inkml:trace>
  <inkml:trace contextRef="#ctx0" brushRef="#br0" timeOffset="3670.84">9212 4463 0,'13'15'0,"29"23"15,18 30 1,-6 24 0,-19 8-16,-21-1 15,-16-5 1,-31-4-1,-39-10 1,-13-20-16</inkml:trace>
  <inkml:trace contextRef="#ctx0" brushRef="#br0" timeOffset="6013.94">9823 4646 0,'0'0'0,"0"0"16,0 0-1,27 0 1,43 4 0,28-1-1,15 4-15,-1 3 16,-9 1 0,-103-11-1,0 0-15,80 14 16,-51 27-1,-69 16 1,-58 7 0,-32 3-16,-16-3 15,18-9 1,32-13 0,96-42-1,0 0-15,0 0 16</inkml:trace>
  <inkml:trace contextRef="#ctx0" brushRef="#br0" timeOffset="6232.63">10431 4957 0,'0'0'16,"-1"4"-1,-48 16 1,-40 27-16,-18 12 16,3 5-1,16-14 1,22-6-16,66-44 16</inkml:trace>
  <inkml:trace contextRef="#ctx0" brushRef="#br0" timeOffset="6623.15">11127 4701 0,'0'0'16,"0"0"0,-31 31-16,-29 35 15,60-66 1,-55 66 0,55-66-1,-27 53-15,42-31 16,37-34-1,16-27 1,2-22 0,-27-24-16,-43 85 15,1-86 1,-42 33 0,-38 28-1,-6 39-15</inkml:trace>
  <inkml:trace contextRef="#ctx0" brushRef="#br0" timeOffset="8091.49">11849 4653 0,'0'0'15,"0"0"1,0 0 0,9 7-16,42 9 15,51-7 1,31 1 0,21-7-1,7-12-15,7 0 16,-5-1-1,-17 4 1,-23 6 0,-123 0-16,0 0 15,0 0 1</inkml:trace>
  <inkml:trace contextRef="#ctx0" brushRef="#br0" timeOffset="8403.9">11918 4950 0,'0'0'16,"10"-3"-1,73-5-15,71-17 16,37-12 0,17 14-1,2 14-15,-8 7 16,-20 4 0,-27-6-1,-155 4 1,0 0-16,0 0 15</inkml:trace>
  <inkml:trace contextRef="#ctx0" brushRef="#br0" timeOffset="8794.41">12633 4418 0,'0'0'0,"0"0"15,2-4 1,23 6 0,42 6-16,40 6 15,33 16 1,18 6-1,-2 1 1,-22 16-16,-134-53 16,96 57-1,-64 14 1,-78 9 0,-44-5-16,-18-9 15,-3-15 1,15-14-1,96-37 1,0 0-16</inkml:trace>
  <inkml:trace contextRef="#ctx0" brushRef="#br0" timeOffset="9591.07">14616 4425 0,'0'0'16,"0"0"-16,0 0 15,49 0 1,42 10 0,2 21-16,-17 23 15,-29 15 1,-39 10 0,-44-2-1,-41-5-15,-20-4 16,97-68-1,-86 58 1,86-58 0,-56 32-16,51-62 15,53-47 1,50-17 0,37-8-1,9-9-15,-1 20 16,-143 91-1,0 0 1,114-60 0,-56 42-16,-64 47 15,-57 38 1,-17 13 0,10 10-1,24-10-15,46-80 16,-15 62-1,50-2 1,36-10 0,-71-50-16,0 0 15,0 0 1,0 0 0</inkml:trace>
  <inkml:trace contextRef="#ctx0" brushRef="#br0" timeOffset="9903.48">15576 4053 0,'20'-1'0,"32"1"16,19 8-1,-71-8 1,66 23-1,-46 37-15,-54 27 16,-40-8 0,74-79-1,-74 61 1,74-61-16,-45 40 16,81-23-1,-36-17 1,0 0-16,0 0 15</inkml:trace>
  <inkml:trace contextRef="#ctx0" brushRef="#br0" timeOffset="10090.93">16043 4568 0,'26'-4'16,"49"-4"-16,53 2 16,31-6-1,-159 12 1,0 0 0</inkml:trace>
  <inkml:trace contextRef="#ctx0" brushRef="#br0" timeOffset="10325.24">16260 4452 0,'7'14'16,"-7"-14"-16,10 31 16,13 31-1,22 27 1,0-3-1,-45-86-15,38 70 16,-2-12 0,-36-58-1,0 0 1</inkml:trace>
  <inkml:trace contextRef="#ctx0" brushRef="#br0" timeOffset="10903.2">16875 4394 0,'0'0'16,"0"0"0,25 46-1,-25-46-15,41 74 16,17 15-1,-58-89 1,0 0-16,0 0 16,0 0-1,62 81 1,-19-67 0,-11-59-16,-32 45 15,14-92 1,-14 92-1,0 0 1,0 0-16,7-95 16,8 79-1,9 84 1,-1 48 0,-17 20-16,-11 7 15,-13 0 1,-22-17-1,-18-21 1,-10-32-16,-2-39 16,70-34-1,0 0 1,-60 11-16,31-42 16,29 31-1,21-101 1,54-21-1</inkml:trace>
  <inkml:trace contextRef="#ctx0" brushRef="#br0" timeOffset="11246.85">17396 4198 0,'25'-6'16,"27"-6"-16,13 15 15,-65-3 1,49 3-1,-52 27 1,-48 34-16,51-64 16,-58 63-1,41-6 1,65-11 0,70-24-16,44-10 15</inkml:trace>
  <inkml:trace contextRef="#ctx0" brushRef="#br0" timeOffset="12808.92">18746 4518 0,'0'0'16,"0"0"-16,4 4 16,-4-4-1,3 16 1,-61 23-1,-67 15-15,-4 7 16,129-61 0,-133 90-1,93-66 1,77-5-16,60-6 16,42 1-1,24 7 1,-7 5-1,-19 3-15,-137-29 16,0 0 0</inkml:trace>
  <inkml:trace contextRef="#ctx0" brushRef="#br0" timeOffset="13011.99">18288 5045 0,'19'0'0,"34"4"15,35 6 1,40 2 0,14 8-1,-2 6 1,-14-1-16</inkml:trace>
  <inkml:trace contextRef="#ctx0" brushRef="#br0" timeOffset="14261.64">19506 4378 0,'0'0'16,"1"7"-16,19-4 15,31-5 1,28-2 0,15-10-1,7 6-15,-6 19 16,-95-11 0,0 0-1,68 27 1,-73 23-16,-84 16 15,-28-3 1,117-63 0,-99 51-1,59-7-15,73-11 16,54-2 0,36-5-1,7 3 1,-32 9-16,-98-38 15,49 42 1,-76-4 0,-74-4-1,-32-2-15,3-4 16,130-28 0,0 0-1,0 0 1,0 0-16</inkml:trace>
  <inkml:trace contextRef="#ctx0" brushRef="#br0" timeOffset="14605.29">20206 4010 0,'34'-7'16,"47"-3"-1,22 6 1,-103 4 0,88-1-16,-58 34 15,-57 26 1,-38-7-1,-1-4 1,66-48-16,-38 44 16,69-16-1,77-20 1,49-14 0</inkml:trace>
  <inkml:trace contextRef="#ctx0" brushRef="#br0" timeOffset="17854.38">2493 6302 0,'0'0'16,"21"-16"-1,-21 16-15,40-25 16,71 24 0,59 15-1,8-7 1,-19-3-16,-24-4 15,-24 0 1,-111 0 0,80 1-1,-29-8-15,-51 7 16,0 0 0</inkml:trace>
  <inkml:trace contextRef="#ctx0" brushRef="#br0" timeOffset="18119.94">2966 6367 0,'0'0'16,"4"12"0,2 37-16,3 23 15,-9-72 1,13 73-1,-2 24 1,-1 18-16,2-11 16,-12-104-1,5 85 1,-5-85 0,0 0-16,0 0 15</inkml:trace>
  <inkml:trace contextRef="#ctx0" brushRef="#br0" timeOffset="18791.62">3272 6363 0,'0'0'16,"0"4"-16,19 45 15,16 35 1,-2 15 0,-2 9-1,-10 3-15,-16-5 16,-10-24 0,5-82-1,0 0 1,0 0-16,-7 61 15,14-66 1,35-57 0,16-18-1,-58 80-15,59-68 16,-59 68 0,54-41-1,-10 50 1,-9 48-16,-35-57 15,26 69 1,11-1 0,-37-68-1,47 42-15,23-46 16,3-45 0,-73 49-1,54-65 1,-54 65-16,30-64 15,-34 24 1,4 40 0,-28-2-1,-1 47-15,29-45 16,-18 73 0,51-6-1,-33-67 1,0 0-16,0 0 15,0 0 1</inkml:trace>
  <inkml:trace contextRef="#ctx0" brushRef="#br0" timeOffset="19275.86">4682 6715 0,'-9'14'15,"-22"13"1,-9 24-16,0 16 16,40-67-1,-26 65 1,34-11 0,-8-54-16,28 27 15,24-47 1,17-47-1,0-46 1,-8-11-16,-15-12 16,-16 4-1,-18 21 1,-12 111 0,0 0-16,0 0 15,-9-79 1,-4 70-1,0 71 1,4 42-16,0 20 16,7 4-1,15-11 1,6-14 0,-19-103-16,23 77 15,20-33 1,-43-44-1</inkml:trace>
  <inkml:trace contextRef="#ctx0" brushRef="#br0" timeOffset="19603.9">5319 6692 0,'0'0'15,"-8"8"-15,-8 41 16,16-49 0,-14 65-1,26 1 1,-12-66-16,33 53 16,21-50-1,10-49 1,-17-20-1,-34-12-15,-13 78 16,-23-60 0,-125 35-1,148 25 1,0 0-16,0 0 16</inkml:trace>
  <inkml:trace contextRef="#ctx0" brushRef="#br0" timeOffset="20275.58">5726 6744 0,'0'16'16,"0"37"-16,0-53 16,7 64-1,-7-64 1,0 0-16,7 57 16,-7-57-1,6 28 1,-2-66-1,-4 38-15,9-82 16,91-106 0,-100 188-1,20-45 1,3 53-16,-13 57 16,-10-65-1,8 72 1,-8 8-1,0-80-15,0 0 16,0 0 0,0 0-1,-4 60 1,15-72-16,36-56 16,23-2-1,-70 70 1,0 0-1,0 0-15,59-56 16,-17 56 0,-14 51-1,-28-51 1,0 0-16,0 0 16,12 62-1,-12-62 1,0 0-1,0 0-15</inkml:trace>
  <inkml:trace contextRef="#ctx0" brushRef="#br0" timeOffset="20712.96">6697 6601 0,'0'0'0,"-2"5"16,-23 15-1,-25 22 1,-1 11 0,51-53-16,-35 57 15,28 1 1,7-58 0,15 46-1,24-32-15,18-43 16,-57 29-1,57-54 1,-9-18 0,-48 72-16,0 0 15,0 0 1,26-70 0,-22 51-1,-15 51-15,11-32 16,-11 55-1,18 19 1,-7-74 0,30 71-16,16-37 15,-46-34 1</inkml:trace>
  <inkml:trace contextRef="#ctx0" brushRef="#br0" timeOffset="20916.03">7151 6603 0,'0'0'15,"0"12"1,15 34 0,8 36-16,-23-82 15,20 85 1,-20-85-1,0 0-15,0 0 16</inkml:trace>
  <inkml:trace contextRef="#ctx0" brushRef="#br0" timeOffset="21056.62">7084 6405 0,'0'0'15,"7"2"1,33-12 0,-40 10-16</inkml:trace>
  <inkml:trace contextRef="#ctx0" brushRef="#br0" timeOffset="21462.75">7465 6668 0,'8'17'16,"11"21"-1,2 17 1,-5 7 0,-16-62-16,18 54 15,-18-54 1,5 26-1,5-31 1,1-36-16,14-32 16,-25 73-1,36-72 1,11 13 0,-47 59-16,0 0 15,47-28 1,-9 49-1,-13 48 1,1 26-16,-26-95 16,30 83-1,5-23 1</inkml:trace>
  <inkml:trace contextRef="#ctx0" brushRef="#br0" timeOffset="22025.1">8512 6622 0,'0'0'15,"6"13"1,7 23 0,-13-36-16,23 50 15,-23-50 1,0 0 0,31 40-16,33-44 15,40-43 1,15-21-1,-6 0 1,-113 68-16,0 0 16,78-53-1,-58 15 1,-75 28 0,-35 29-16,1 20 15,26 22 1,40 15-1,32 10 1,40-2-16,18-4 16,-67-80-1,67 70 1,-39-18 0,-58-20-16,-60-48 15,90 16 1,0 0-1,0 0 1</inkml:trace>
  <inkml:trace contextRef="#ctx0" brushRef="#br0" timeOffset="22150.06">8535 6422 0,'0'0'16,"7"0"-1,19 7-15</inkml:trace>
  <inkml:trace contextRef="#ctx0" brushRef="#br0" timeOffset="23321.61">10220 6498 0,'0'0'16,"-7"0"0,-39 14-1,-34 33 1,80-47-16,-79 63 15,21 25 1,58-88 0,-20 89-16,43-33 15,32-37 1,-55-19 0,56-18-1,17-46-15,12-53 16,-25-9-1,-27 8 1,-33 118 0,0 0-16,0 0 15,5-86 1,-17 70 0,-6 82-1,8 39-15,7 16 16,4 2-1,10-18 1,6-18 0,-17-87-16,0 0 15,23 56 1,23-55 0,20-58-1,9-40-15,1-31 16,-11-7-1,-25 20 1,-40 115 0,0 0-16,0 0 15,20-86 1,-25 82 0,-17 76-1,1 36-15,2 22 16,16-12-1,15-25 1,-12-93 0,0 0-16,21 56 15,38-71 1,28-78 0,11-45-1,0-19-15,-23 5 16,-75 152-1,45-122 1,-30 35 0,-15 87-16,-2-43 15,-26 70 1,-16 70 0,5 35-1,8 0-15,14-5 16,15-23-1,24-25 1,33-41 0,-55-38-16,0 0 15</inkml:trace>
  <inkml:trace contextRef="#ctx0" brushRef="#br0" timeOffset="23555.92">11953 6089 0,'3'23'16,"4"25"-16,2 23 16,-4 29-1,7 21 1,6 0-1,-1-1-15,-6-6 16,-11-114 0</inkml:trace>
  <inkml:trace contextRef="#ctx0" brushRef="#br0" timeOffset="23758.99">11916 6453 0,'23'-10'15,"47"-19"1,53-18 0,35-10-1,-158 57-15,0 0 16</inkml:trace>
  <inkml:trace contextRef="#ctx0" brushRef="#br0" timeOffset="24383.81">12439 6112 0,'0'0'15,"2"9"1,13 51-1,10 44-15,-7 20 16,-13 2 0,-19-16-1,-22-21 1,36-89-16,0 0 16,-57 30-1,48-14 1,32-59-1,40-42-15,28-7 16,-91 92 0,0 0-1,86-75 1,-27 42-16,-25 50 16,-12 33-1,-22-50 1,15 66-1,8 3-15,17-19 16,-40-50 0,50 14-1,21-46 1,6-41-16,-77 73 16,0 0-1,57-76 1,-51 18-1,-39 43-15,-15 32 16,7 30 0,25 29-1,31 10 1,33-8-16,27-22 16,15-33-1</inkml:trace>
  <inkml:trace contextRef="#ctx0" brushRef="#br0" timeOffset="24633.74">13776 6475 0,'10'18'15,"5"40"1,5 43 0,4 32-16,-12 16 15,-8-5 1,-4-144 0,-2 111-16,-25-34 15,27-77 1</inkml:trace>
  <inkml:trace contextRef="#ctx0" brushRef="#br0" timeOffset="24930.53">13803 6347 0,'18'-12'15,"25"1"-15,22 18 16,1 31 0,-4 18-1,-24 11-15,-40 1 16,-48-11 0,-38-3-1,-17 2 1,5-27-16,100-29 15,0 0 1,0 0 0,0 0-1</inkml:trace>
  <inkml:trace contextRef="#ctx0" brushRef="#br0" timeOffset="25289.81">14442 6547 0,'-10'17'16,"-26"14"-16,-3 11 15,16 7 1,23-49 0,6 44-1,48-22-15,47-20 16,-1-24-1,-25-20 1,-75 42 0,42-45-16,-63-10 15,-56-4 1,77 59 0,-91-34-16,8 34 15,83 0 1,0 0-1,0 0 1,0 0-16</inkml:trace>
  <inkml:trace contextRef="#ctx0" brushRef="#br0" timeOffset="25633.46">14914 6403 0,'0'14'16,"13"17"-1,-13-31 1,17 43 0,-1 30-16,1 22 15,-17-95 1,18 82 0,-18-82-1,0 0-15,0 0 16</inkml:trace>
  <inkml:trace contextRef="#ctx0" brushRef="#br0" timeOffset="25805.29">14847 6255 0,'0'0'16,"0"0"-1,0 0-15,25 0 16,-25 0 0,0 0-1</inkml:trace>
  <inkml:trace contextRef="#ctx0" brushRef="#br0" timeOffset="26211.43">15262 6617 0,'2'17'16,"6"24"0,-8-41-16,0 0 15,20 91 1,-20-91 0,10 22-1,-15-53-15,5 31 16,-5-61-1,22-28 1,25 1 0,-42 88-16,49-58 15,-49 58 1,42-25 0,7 55-16,-1 39 15,-16 11 1,1-3-1,-1-12 1,-32-65-16,18 51 16,-8-43-1,-10-8 1,0 0 0</inkml:trace>
  <inkml:trace contextRef="#ctx0" brushRef="#br0" timeOffset="26476.98">15755 5885 0,'0'0'0,"4"9"16,11 47-1,16 57 1,11 19-16,-2 0 15,-7 2 1,-8-16 0,-20-16-1,-5-102-15,0 0 16,0 0 0</inkml:trace>
  <inkml:trace contextRef="#ctx0" brushRef="#br0" timeOffset="26648.81">15662 6329 0,'0'0'16,"2"-8"0,48-8-16,56 10 15,41-5 1,-147 11-1</inkml:trace>
  <inkml:trace contextRef="#ctx0" brushRef="#br0" timeOffset="26961.22">16518 6288 0,'0'0'16,"-8"3"0,-36 21-16,44-24 15,-63 37 1,30 22 0,43 15-1,35-19-15,-45-55 16,58 39-1,-35 3 1,-63-4 0,-69-13-16,109-25 15,0 0 1</inkml:trace>
  <inkml:trace contextRef="#ctx0" brushRef="#br0" timeOffset="37770.7">17856 6549 0,'0'0'16,"0"0"-1,5-6 1,-3-18 0,-20-12-16,-25 12 15,-15 28 1,-6 22 0,64-26-1,-53 34-15,35 17 16,30 15-1,23-9 1,-35-57 0,54 40-16,18-25 15,-72-15 1,78-2 0,-20-28-1,-22-27-15,-19-16 16,-17 73-1,0 0 1,0 0 0,1-65-16,-1 49 15,0 16 1,0 20 0,4 21-1,-4-41-15,0 0 16</inkml:trace>
  <inkml:trace contextRef="#ctx0" brushRef="#br0" timeOffset="38208.08">18065 6503 0,'0'0'16,"7"-5"-1,12 18 1,12 29-16,14 12 16,-45-54-1,38 58 1,-16 7-16,-22-65 16,0 0-1,6 59 1,-2-51-1,7-48-15,6-31 16,6-25 0,-23 96-1,0 0 1,23-87-16,21 41 16,-44 46-1,63-5 1,-4 58-1,-59-53-15,39 88 16,-26 11 0,-13-99-1</inkml:trace>
  <inkml:trace contextRef="#ctx0" brushRef="#br0" timeOffset="39770.14">19411 6051 0,'0'0'16,"0"0"-1,0 0 1,0 0-16,0 0 15,0 0 1,0 0 0,0 0-1,0 0-15,0 0 16,0 0 0,5 20-1,-5-20 1,0 0-16,0 0 15,0 0 1,0 0 0,4 33-1,2 16 1,-6-49-16,6 64 16,-2 4-1,-4-68 1,3 68-1,7 18-15,-10 15 16,0-101 0,-10 84-1,15-11-15,-5-73 16,13 63 0,-3-10-1,-10-53 1</inkml:trace>
  <inkml:trace contextRef="#ctx0" brushRef="#br0" timeOffset="39988.83">19117 6475 0,'12'-8'15,"28"-11"1,27-4 0,47 7-16,38-5 15,-152 21 1,0 0 0,0 0-1</inkml:trace>
  <inkml:trace contextRef="#ctx0" brushRef="#br0" timeOffset="40707.38">19750 6034 0,'0'0'0,"0"0"15,0 0 1,5 37-1,6 51-15,-4 10 16,-9 9 0,-10-5-1,-6-11 1,18-91-16,-21 77 16,21-77-1,0 0 1,-14 52-1,23-42-15,35-54 16,-44 44 0,57-63-1,-57 63 1,0 0-16,53-64 16,-5 37-1,-8 48 1,-13 30-1,-6 13-15,-21-64 16,14 62 0,9-26-1,-23-36 1,26 5-16,16-49 16,-42 44-1,51-72 1,-19-9-1,-32 81-15,0 0 16,12-73 0,-21 53-1,9 20 1,-20 16-16,7 38 16,16 18-1,29-19 1,24-29-1,28-29-15,-84 5 16,0 0 0,0 0-1,0 0-15</inkml:trace>
  <inkml:trace contextRef="#ctx0" brushRef="#br0" timeOffset="40926.07">20892 6243 0,'-11'0'0,"11"0"15,-20 6 1,-15 33 0,-5 34-16,18 7 15,35-7 1,32-16 0,19-17-1,22-14-15,-86-26 16,0 0-1,0 0 1</inkml:trace>
  <inkml:trace contextRef="#ctx0" brushRef="#br0" timeOffset="41113.52">21329 6341 0,'0'0'16,"-5"12"-1,5 32 1,11 30-16,3 12 16,-14-86-1,0 0 1,0 0 0,0 0-16</inkml:trace>
  <inkml:trace contextRef="#ctx0" brushRef="#br0" timeOffset="41269.72">21284 6159 0,'0'0'0,"4"1"16,19-1-1,-23 0 1,0 0-16</inkml:trace>
  <inkml:trace contextRef="#ctx0" brushRef="#br0" timeOffset="41597.76">21600 6434 0,'6'19'16,"6"25"-1,8 12-15,-20-56 16,20 58-1,6-3 1,-26-55 0,0 0-16,17 34 15,-4-52 1,7-46 0,8-25-1,21-6-15,-49 95 16,54-67-1,13 35 1,7 33 0,-74-1-16,0 0 15,0 0 1,0 0 0</inkml:trace>
  <inkml:trace contextRef="#ctx0" brushRef="#br0" timeOffset="41878.93">22402 6333 0,'-12'2'0,"-28"2"16,-18 20-1,-2 8 1,16 14-1,30 13-15,36 6 16,36-2 0,13-10-1,6-23 1,4-21-16,-81-9 16,0 0-1,0 0 1</inkml:trace>
  <inkml:trace contextRef="#ctx0" brushRef="#br0" timeOffset="42113.24">22684 5890 0,'0'0'16,"0"0"0,3 7-1,4 50-15,1 52 16,5 17-1,-2 12 1,6-1 0,-17-137-16,17 110 15,3-21 1,-20-89 0,0 0-1</inkml:trace>
  <inkml:trace contextRef="#ctx0" brushRef="#br0" timeOffset="42503.75">23036 6540 0,'0'0'0,"0"0"15,0 0 1,53-9-1,38-15 1,-91 24-16,0 0 16,81-36-1,-42-13 1,-50 1 0,11 48-16,-44-27 15,-9 35 1,12 42-1,21 20 1,20-70-16,0 72 16,38 1-1,55 0 1,28-25 0,-121-48-16,0 0 15</inkml:trace>
  <inkml:trace contextRef="#ctx0" brushRef="#br0" timeOffset="43472.23">24228 6201 0,'21'10'0,"33"8"15,18-2 1,6 18 0,-15 23-1,-38 7 1,-38 0-16,-36-5 16,-35-8-1,84-51 1,0 0-1,-85 41-15,85-41 16,-55 16 0,79-43-1,82-35 1,33-16-16,18 0 16,-20 7-1,-137 71 1,100-56-1,-100 56-15,58-41 16,-60 32 0,-58 27-1,-31 26 1,-5 16-16,27 9 16,69-69-1,-33 64 1,43-2-1,45-1-15,18-20 16,14-26 0,-87-15-1,0 0 1,0 0-16</inkml:trace>
  <inkml:trace contextRef="#ctx0" brushRef="#br0" timeOffset="43769.03">25218 5925 0,'17'0'0,"29"0"16,-46 0 0,47 5-1,-20 19-15,-48 11 16,-38 3-1,59-38 1,-76 40 0,76-40-1,-51 34-15,85 6 16,81-2 0,41-4-1,-156-34 1,0 0-16</inkml:trace>
  <inkml:trace contextRef="#ctx0" brushRef="#br0" timeOffset="43972.1">25764 6436 0,'37'9'15,"68"7"1,48 1-16,16-10 16,-169-7-1,0 0 1</inkml:trace>
  <inkml:trace contextRef="#ctx0" brushRef="#br0" timeOffset="44190.78">25987 6338 0,'0'0'15,"5"11"-15,5 40 16,12 30 0,6 8-1,-28-89 1,32 79-16,-32-79 15,0 0 1,0 0 0,0 0-1</inkml:trace>
  <inkml:trace contextRef="#ctx0" brushRef="#br0" timeOffset="44768.75">26466 6285 0,'13'17'0,"13"17"15,11 15 1,11 9 0,9-3-1,-57-55-15,51 44 16,12-26-1,5-33 1,-21-37-16,-32-34 16,-15 86-1,-10-92 1,10 92 0,0 0-1,-22-75-15,17 60 16,27 75-1,14 48 1,1 38 0,-4 17-16,-10 2 15,-21-12 1,-30-30 0,-22-30-1,50-93-15,-57 54 16,-14-45-1,1-41 1,14-25 0,21-13-16,30-16 15,35-10 1,-30 96 0,0 0-1,0 0-15,0 0 16</inkml:trace>
  <inkml:trace contextRef="#ctx0" brushRef="#br0" timeOffset="45112.4">27050 6036 0,'22'-8'0,"37"2"15,17 16 1,0 9 0,-76-19-1,58 19-15,-55 6 16,-54 1 0,-12 6-1,63-32 1,0 0-1,-47 32-15,54 4 16,69-6 0,57-9-1,24-11-15,-157-10 16,0 0 0</inkml:trace>
  <inkml:trace contextRef="#ctx0" brushRef="#br0" timeOffset="45440.43">27532 6399 0,'0'0'16,"12"0"-16,49-2 16,48 0-1,23-2 1,5 8-1,1 4-15,-138-8 16,0 0 0</inkml:trace>
  <inkml:trace contextRef="#ctx0" brushRef="#br0" timeOffset="45643.5">27691 6549 0,'0'0'15,"4"2"1,54-8 0,71-2-16,-129 8 15,0 0 1</inkml:trace>
  <inkml:trace contextRef="#ctx0" brushRef="#br0" timeOffset="46596.36">28847 6135 0,'0'0'15,"0"0"-15,0 6 16,-2-13 0,2 7-1,-6-24 1,-26-13-16,-27 3 16,-25 22-1,84 12 1,-83 9-1,25 30-15,37 27 16,21-66 0,11 69-1,38 3 1,28-2-16,-77-70 16,82 41-1,-6-39 1,-9-38-1,-29-20-15,-38 56 16,0 0 0,0 0-1,0 0 1,15-52-16,-17 39 16,-5 50-1,-1 37 1,3 18-1,7 16-15,11-6 16,7-14 0,-20-88-1,0 0 1,0 0-16</inkml:trace>
  <inkml:trace contextRef="#ctx0" brushRef="#br0" timeOffset="48517.7">3521 7981 0,'-12'-7'16,"12"7"-1,-26-14 1,-32 44-16,-22 42 15,0 26 1,15 16 0,20-4-1,39-22-15,6-88 16,20 55 0,32-32-1,25-42 1,8-34-16,-11-31 15,-11-9 1,-13-4 0,-20 11-1,-30 86-15,0 0 16,0 0 0,7-73-1,-9 43 1,2 53-16,11 31 15,9 20 1,5 7 0,4 2-1,-2-9-15,-27-74 16,0 0 0,0 0-1,0 0 1,0 0-16</inkml:trace>
  <inkml:trace contextRef="#ctx0" brushRef="#br0" timeOffset="49111.28">3935 8100 0,'7'18'0,"10"28"16,3 23-1,-3 12 1,-7 1 0,-10-82-16,0 0 15,0 0 1,2 71 0,-9-50-1,5-65-15,17-46 16,12-23-1,-27 113 1,42-101 0,-42 101-16,42-64 15,8 62 1,-2 54 0,-9 22-1,-39-74-15,24 82 16,-24-82-1,0 0 1,0 0 0,12 57-16,13-88 15,20-71 1,-45 102 0,45-97-1,-45 97-15,47-67 16,-1 58-1,-1 59 1,-14 35 0,-11 15-16,-20-100 15,0 0 1,0 0 0,0 0-16</inkml:trace>
  <inkml:trace contextRef="#ctx0" brushRef="#br0" timeOffset="49579.9">5482 8033 0,'0'0'15,"5"4"1,8 21-16,11 31 16,-2 18-1,-6 16 1,-1-2-1,-1-7-15,-10-6 16,-4-75 0,0 0-1,0 0-15</inkml:trace>
  <inkml:trace contextRef="#ctx0" brushRef="#br0" timeOffset="49767.35">5517 7817 0,'0'0'16,"0"0"0,0 0-1,0 0-15,0 0 16</inkml:trace>
  <inkml:trace contextRef="#ctx0" brushRef="#br0" timeOffset="50189.11">5859 8283 0,'13'17'16,"15"23"-1,-28-40-15,24 52 16,12 82 0,-36-134-1,0 0 1,-2-13-16,11 18 16,1-67-1,15-29 1,15-11-1,-40 102-15,50-85 16,53 6 0,-103 79-1,32-20 1,-4 40-16,-11 37 16,-20 28-1,-11 12 1,3-3-1,11-94-15,0 0 16,0 0 0,0 0-1</inkml:trace>
  <inkml:trace contextRef="#ctx0" brushRef="#br0" timeOffset="50595.24">6873 7889 0,'-16'6'16,"-28"14"-1,-28 17 1,-4 11-16,76-48 16,-49 52-1,42 11 1,42-3-16,26-5 16,18-9-1,-79-46 1,67 40-1,-44 11-15,-61 6 16,-45-11 0,83-46-1,0 0 1,0 0-16</inkml:trace>
  <inkml:trace contextRef="#ctx0" brushRef="#br0" timeOffset="50813.93">7110 8107 0,'3'25'16,"18"20"0,9 10-1,-14 13-15,-11 2 16,-5-70-1,0 0 1,0 0 0,0 0-16</inkml:trace>
  <inkml:trace contextRef="#ctx0" brushRef="#br0" timeOffset="50954.52">7225 7893 0,'13'-12'16,"20"-24"-1,-33 36 1</inkml:trace>
  <inkml:trace contextRef="#ctx0" brushRef="#br0" timeOffset="51532.48">7973 8085 0,'0'0'16,"0"0"-1,-13 14-15,-47 22 16,-36 15-1,-6 10 1,102-61 0,-87 61-16,47-5 15,40-56 1,3 39 0,62-39-1,46-43-15,8-31 16,-9-24-1,-25-18 1,-22-6 0,-24-1-16,-22 4 15,-17 119 1,4-97 0,-4 97-1,0 0-15,-4-60 16,-3 70-1,-7 70 1,0 32 0,-3 21-16,13 2 15,9-13 1,8-4 0,4-7-1,-17-111-15,0 0 16,0 0-1,0 0 1</inkml:trace>
  <inkml:trace contextRef="#ctx0" brushRef="#br0" timeOffset="51923">8381 8185 0,'0'0'0,"3"1"16,29-7 0,36-14-1,16-14-15,-84 34 16,68-47 0,-33-9-1,-42-7 1,7 63-16,-33-46 15,-17 43 1,-5 38 0,18 34-1,23 22-15,32 7 16,27 4 0,18-4-1,10-21 1,-73-77-16,0 0 15,0 0 1</inkml:trace>
  <inkml:trace contextRef="#ctx0" brushRef="#br0" timeOffset="52079.21">9161 8174 0,'0'0'0,"8"6"16,14-3-1</inkml:trace>
  <inkml:trace contextRef="#ctx0" brushRef="#br0" timeOffset="64263.3">28104 7494 0,'0'0'16,"0"0"-16,0 0 15,0 0 1,0 0-1,-12 7 1,12-7-16,-19 31 16,-17 22-1,-4 19 1,0-2 0,5 3-16,35-73 15,-27 67 1,6 5-1,21-72 1,0 0-16,0 0 16,0 0-1,-10 68 1,11-52 0,-1-16-16,17-33 15,8-54 1,2-30-1,3 6 1,-2 26-16,-28 85 16,26-63-1,2 11 1,-28 52 0,0 0-16,29-30 15,12 44 1,19 34-1,5 26 1,10 20-16,4 0 16,1-11-1,-9-4 1,-2-12 0,-69-67-16,0 0 15,0 0 1,0 0-1</inkml:trace>
  <inkml:trace contextRef="#ctx0" brushRef="#br0" timeOffset="65075.58">28120 7557 0,'0'0'16,"0"0"-1,0 0-15,3-3 16,-3 12 0,0-9-1,-2 14 1,7 8-16,-5-22 16,6 40-1,1 14 1,0 13-1,3 7-15,0 1 16,2 8 0,0 11-1,1 14 1,5 14-16,2 16 16,1 20-1,-2 22 1,2 21-1,-7 16-15,2 11 16,6 14 0,-4 22-1,9 6 1,4 18-16,3 20 16,-6 4-1,-12 5 1,-9-1-1,-2-12-15,2-9 16,-2-16 0,4-20-1,1-10 1,-3-28-16,-5-31 16,1-31-1,-3-26 1,-1-30-1,1-103-15,-2 70 16,2-70 0,0 0-1,0 0 1</inkml:trace>
  <inkml:trace contextRef="#ctx0" brushRef="#br0" timeOffset="66590.78">25687 11278 0,'0'0'0,"12"0"16,35 4 0,31 3-1,9-7 1,3-7-16,11-4 15,10 1 1,7-4 0,13 2-1,14 5-15,9-1 16,4 4 0,-2 8-1,7-3 1,13-1-16,10 2 15,2-2 1,1 5 0,3 1-1,3-6-15,9-2 16,0 2 0,7-2-1,3 0 1,6-3-16,-3-4 15,1 4 1,-4 0 0,2 5-1,0 2-15,-2-2 16,-3 5 0,-7 2-1,-13-4 1,-10 10-16,-11-7 15,-17-4 1,-14 4 0,-18-1-1,-21-11-15,-24 2 16,-76 4 0,62-1-1,-11-1 1,-51 2-16,0 0 15,0 0 1,0 0 0,0 0-1,39-5-15,-62-10 16,23 15 0,-67-22-1,-56-1 1,-31-9-16,9-2 15,20 3 1,24 5 0,101 26-1,0 0-15,0 0 16,-63-24 0,63 24-1,-22-12 1,65 13-16,65 14 15,27 8 1,7 8 0,-14-3-1,-36 8-15,-37 6 16,-21 8 0,-34-50-1,9 50 1,-19 14-16,-19 13 15,0 9 1,-1-7 0,30-79-1,0 0-15,0 0 16</inkml:trace>
  <inkml:trace contextRef="#ctx0" brushRef="#br0" timeOffset="68824.53">28515 9332 0,'0'0'0,"-9"6"16,-24-2 0,33-4-1,-53 0 1,-15-6-16,-13-1 16,81 7-1,-70-4 1,-8 4-1,-8 7-15,6 9 16,9 12 0,4-4-1,1 7 1,-8 3-16,-10 8 16,4 13-1,7 1 1,13 0-1,-10 4-15,-1 7 16,71-67 0,-86 103-1,-6 29 1,24-1-16,17-3 16,17-4-1,8 1 1,3 6-1,8 8-15,0 2 16,0 1 0,10-4-1,17 0-15,3-1 16,5 4 0,11 0-1,19-3 1,13 0-16,3-7 15,11-14 1,8-7 0,8-10-1,6-7-15,2-9 16,4-5 0,3-10-1,0-19 1,8-14-16,2-3 15,1-12 1,-4-8 0,-12-11-1,-19-11-15,-17-4 16,-67 13 0,0 0-1,45-17 1,6-28-16,14-22 15,9-6 1,5 2 0,0 0-1,-7 14-15,-17 5 16,-2 1 0,-1 1-1,2-1 1,11-8-16,3 2 15,-1-7 1,-11-15 0,2-9-1,-1 3-15,-9 1 16,0-10 0,-4-6-1,-6 0 1,-10-9-16,-12 3 15,-7 6 1,-7-6 0,-1 2-1,-2 3-15,-5-5 16,-2 5 0,-8 4-1,0 5 1,-13-5-16,-5-6 15,-8 3 1,-15 3 0,-2 12-1,1 14-15,-5 1 16,3 4 0,1 0-1,-8 4 1,-11 7-16,2 4 15,-12 5 1,-5 1 0,2 0-1,-1 3-15,-3 6 16,6 2 0,1 1-1,5 12 1,0 13-16,83 8 15,-80 0 1,80 0 0,0 0-1,0 0-15</inkml:trace>
  <inkml:trace contextRef="#ctx0" brushRef="#br0" timeOffset="69714.91">30129 11473 0,'0'0'0,"0"0"16,8 0 0,29 4-1,36 11 1,13 15-16,-86-30 16,72 29-1,-35 11 1,-42 0-1,5-40-15,-39 20 16,-27-6 0,66-14-1,0 0 1,-70 11-16,38 13 16,44 20-1,31 14 1,-43-58-1,0 0-15,45 50 16,-54-9 0,-75-11-1,84-30 1,0 0-16</inkml:trace>
  <inkml:trace contextRef="#ctx0" brushRef="#br0" timeOffset="71698.73">32074 10507 0,'0'0'0,"6"0"15,34 11 1,30 15 0,-3 22-1,-31 21-15,-39 6 16,-34-6 0,-24-7-1,61-62 1,0 0-16,0 0 15,-60 51 1,60-51 0,0 0-1,-40 23-15,75-64 16,65-49 0,21-5-1,-1 4 1,-120 91-16,0 0 15,0 0 1,0 0 0,84-73-1,-64 54-15,-58 49 16,-17 30 0,5 12-1,22 8 1,37 1-16,43 0 15,58-7 1,-110-74 0,0 0-1,0 0-15</inkml:trace>
  <inkml:trace contextRef="#ctx0" brushRef="#br0" timeOffset="72651.59">28691 7157 0,'0'0'16,"0"0"-1,0 0 1,8 23-1,-8-23-15,14 42 16,17 22 0,15 13-1,-46-77 1,46 60-16,58 24 16,-104-84-1,26 22 1,4-28-1,-6-30-15,-24 36 16,16-50 0,-11-21-1,-11-15 1,6 86-16,-20-78 16,20 78-1,-15-59 1,21 43-1,28 49-15,11 33 16,11 27 0,-1 15-1,-10 18 1,-15 4-16,-14-5 16,-11-12-1,-13-24 1,8-89-1,-23 58-15,-16-50 16,-14-42 0,12-34-1,23-22 1,32-9-16,28-7 16,36 22-1,20 24 1,3 22-1,-101 38-15</inkml:trace>
  <inkml:trace contextRef="#ctx0" brushRef="#br0" timeOffset="75385.2">29136 9681 0,'0'0'0,"-10"-1"15,-105-13 1,-111-2 0,-59 6-16,-25 5 15,17 10 1,75 11-1,218-16 1,0 0-16,-119 18 16,177-16-1,166-4 1,77-4 0,11 6-1,-70 8-15,-242-8 16,107 4-1,-152-16 1,-128-7-16,-81-2 16,-27 5-1,27 10 1,254 6 0,0 0-1,-177 5-15,162-10 16,176-18-1,112 8 1,64 23 0,-14 20-16,-67 10 15,-256-38 1,149 43 0,-172-14-1,-171-25-15,-108-14 16,-65-1-1,-2 4 1,55 16 0,314-9-16,-209 17 15,149 9 1,175-18 0,136-19-1,91-2-15,38 15 16,-15 19-1,-56 17 1,-309-38 0,194 39-16,-169-1 15,-181-20 1,-136-25 0,-84-8-1,-31 9-15,37 20 16,106 17-1,140 13 1,134-10 0,117-10-16,121-7 15,104-4 1,57 6 0,-1 20-1,-63 16-15,-107 4 16,-238-59-1,116 39 1,-207-31 0,-193-23-16,-114-25 15,-57 3 1,-4 29 0,54 25-1,116 21-15,289-38 16,-144 43-1,203-8 1,210-19 0,123-11-1,62 5-15,14 18 16,-51 27 0,-113 23-1,-304-78-15,162 67 16,-202-29-1,-200-42 1,-134-23 0,-77 6-1,-9 14-15,47 23 16,108 27 0,305-43-1,-156 50 1,215 6-16,205-5 15,140-12 1,69 2 0,-7 18-1,-68 20-15,-119 10 16,-279-89 0,141 72-1,-236-46 1,-221-57-16,-113-20 15,-46 13 1,31 32 0,105 26-1,339-20-15,-192 33 16,192 15 0,178 5-1,138-12 1,85-7-16,21 11 15,-35 25 1,-96 7 0,-291-77-1,163 64-15,-203-26 16,-196-36 0,-118-24-1,-55-6 1,-2 19-1,39 26-15,99 23 16,273-40 0,-139 54-1,190 1 1,190-8-16,119-7 16,62-2-1,-5 8 1,-70 23-1,-347-69-15,213 74 16,-192-26 0,-189-46-1,-137-29 1,-77-10-16,-9 14 16,48 21-1,100 26 1,243-24-1,-118 35-15,164 13 16,156 5 0,103-6-1,46-2 1,-7 8-16,-79 5 16,-265-58-1,151 50 1,-168-26-1,-155-27-15,-93-20 16,-41-10 0,27 12-1,78 20 1,201 1-16,-104 17 16,142 21-1,131 12 1,77 7-1,21 2-15,-44-1 16,-223-58 0,138 51-1,-127-15 1,-125-19 0,-79-13-16,-8-6 15,201 2 1,-138 0-1,111 23-15,117 25 16,55 11 0,-6 6-1,-139-65 1,86 56 0,-102-52-16,16-4 15,0 0 1,0 0-1</inkml:trace>
  <inkml:trace contextRef="#ctx0" brushRef="#br0" timeOffset="99610.84">2284 10372 0,'0'0'16,"3"-1"-1,39-5-15,54-8 16,38-4 0,34-10-1,20 13 1,10 10-16,7 9 15,-10-3 1,-21-12 0,-39-7-1,-135 18-15,0 0 16,0 0 0</inkml:trace>
  <inkml:trace contextRef="#ctx0" brushRef="#br0" timeOffset="99923.25">2856 10283 0,'0'14'0,"0"26"15,-5 25 1,-4 26-1,-5 15 1,1 15-16,11 10 16,0 0-1,-3-13 1,-3-18 0,8-100-16,-5 75 15,5-75 1,0 0-1,0 0 1,0 0-16</inkml:trace>
  <inkml:trace contextRef="#ctx0" brushRef="#br0" timeOffset="100673.04">3298 10239 0,'7'25'0,"-2"44"16,-2 33 0,-3 27-1,-6 10 1,-3-5-16,2-16 15,7-118 1,0 0 0,0 0-16,-2 83 15,2-83 1,0 26 0,35-85-1,38-55 1,11 5-16,-4 38 15,-80 71 1,61-36 0,-17 47-16,-5 47 15,-15 32 1,-13 10 0,-3 1-1,-8-101 1,12 81-16,-12-81 15,0 0 1,16 52 0,26-78-16,33-66 15,-4-12 1,-71 104 0,50-95-1,-50 95-15,20-71 16,-40 47-1,-28 47 1,-7 34 0,4 21-16,21 6 15,25-6 1,33-16 0,29-22-1,19-25-15,28-40 16,-104 25-1,0 0 1,0 0 0</inkml:trace>
  <inkml:trace contextRef="#ctx0" brushRef="#br0" timeOffset="101126.04">4880 10725 0,'8'23'16,"15"34"-1,13 31 1,-14 13-16,-9-1 16,-13-100-1,0 0 1,0 0-1,0 0-15,-7 76 16,7-76 0,11-85-1,25-31 1,31 1-16,29 19 16,12 28-1,-12 32 1,-96 36-1,70-14-15,-70 14 16,43 13 0,-30 18-1,-13-31 1,0 0-16,0 0 16,0 0-1</inkml:trace>
  <inkml:trace contextRef="#ctx0" brushRef="#br0" timeOffset="101547.8">5866 10772 0,'0'0'16,"0"0"0,-7 4-1,-41 16 1,48-20-16,-76 28 15,2 18 1,74-46 0,-59 62-1,111 20-15,-33-58 16,34-26 0,8-36-1,5-21 1,-13-13-16,-22-2 15,-31 74 1,0 0 0,0 0-1,16-56-15,-18 48 16,-8 53 0,4 32-1,6 20-15,6-1 16,13-19-1,-19-77 1,28 57 0</inkml:trace>
  <inkml:trace contextRef="#ctx0" brushRef="#br0" timeOffset="102032.04">6288 10792 0,'5'22'16,"9"32"-16,0 22 16,-7 2-1,-7-78 1,0 0-1,0 0-15,0 0 16,-5 70 0,13-58-1,12-69 1,12-40-16,12-2 16,19 26-1,-63 73 1,67-44-16,-2 49 15,-10 43 1,-24 29 0,-16 9-1,-13-6 1,-2-80-16,-13 68 16,13-68-1,-22 47 1,22-47-1,0 0-15</inkml:trace>
  <inkml:trace contextRef="#ctx0" brushRef="#br0" timeOffset="102875.55">7238 10830 0,'0'0'16,"-11"-1"-1,-38 12 1,-24 16 0,-2 21-16,75-48 15,-56 57 1,35 9 0,40-4-1,-19-62-15,43 43 16,12-43-1,3-48 1,-11-28 0,-26-22-16,-21-3 15,0 101 1,-11-78 0,11 78-1,-2-41-15,20 54 16,10 55-1,5 44 1,-12 24-16,-18 6 16,-20 1-1,-16-14 1,-11-29 0,-14-29-1,58-71-15,-56 38 16,-8-30-1,64-8 1,-52-20-16,38-37 16,54-36-1,43-16 1,24 3 0,12 15-16,-4 3 15,-15 5 1,-14 3-1,-20 4 1,-28 4 0,-24 3-16,-22 6 15,8 63 1,-21-44 0,-16 45-16,-20 44 15,4 23 1,25 13-1,26 0 1,19-5-16,34-10 16,34-20-1,25-23 1,25-32 0,-135 9-16,0 0 15</inkml:trace>
  <inkml:trace contextRef="#ctx0" brushRef="#br0" timeOffset="104640.68">8374 10700 0,'0'0'16,"10"4"-1,22 26-15,-32-30 16,42 44-1,-4 14 1,-8 20 0,-30-78-16,0 0 15,0 0 1,0 0 0,0 0-1,16 64-15,1-34 16,9-38-1,18-34 1,21-18 0,16-4-16,6 12 15,-7 7 1,-17 2 0,-63 43-16,0 0 15,43-38 1,-45 6-1,2 32 1,-37-25 0,-27 25-16,5 31 15,30 25 1,19 20 0,23 13-16,11 4 15,2-2 1,-26-91-1,19 65 1,-19-65 0,6 43-16,-47-51 15,-58-65 1,99 73 0,0 0-16,0 0 15,0 0 1</inkml:trace>
  <inkml:trace contextRef="#ctx0" brushRef="#br0" timeOffset="104734.41">8264 10278 0,'30'3'0,"-30"-3"16</inkml:trace>
  <inkml:trace contextRef="#ctx0" brushRef="#br0" timeOffset="112404.14">16428 2551 0,'0'0'15,"0"0"1,8-8-16,25-28 15,29-30 1,24-6 0,14-1-1,12-7-15,18 8 16,-3 5 0,-127 67-1,111-68 1,-111 68-16,0 0 15,0 0 1,81-63 0,-87 47-1,-87 45-15,93-29 16,0 0 0,0 0-1,-113 48 1,113-48-16,-77 47 15,91-38 1,-14-9 0,79-15-1,13-3 1,-92 18-16,71-2 16,-56 34-1,-37 24 1,-20 12-16,42-68 15</inkml:trace>
  <inkml:trace contextRef="#ctx0" brushRef="#br0" timeOffset="113247.65">17712 1462 0,'13'5'16,"14"15"-1,14 30-15,11 21 16,1 9 0,-13 10-1,-6-1 1,-7-11-16,-27-78 16,0 0-1,0 0 1,18 61-1,-12-63-15,-8-59 16,-2-46 0,3-24-1,1-11 1,0 4-16,1 2 16,-1 136-1,7-166 1,-7 166-1,7-154-15,3 27 16,-10 127 0,0 0-1,11-90 1,23 51-16,29 39 16,30 17-1,28 18 1,27 3-1,26-19 1,25-18-16,24-11 16,25-9-1,20-5 1,26 0-16,13-7 16,1 0-1,-3 3 1,-17-8-1,-29 0 1,-34 6-16,-42 8 16,-40 8-1,-35 5 1,-108 9-16,0 0 16,0 0-1</inkml:trace>
  <inkml:trace contextRef="#ctx0" brushRef="#br0" timeOffset="114122.41">18605 1182 0,'0'0'15,"0"0"-15,-3-11 16,-34-1-1,-29 5 1,-20 8 0,6 24-16,15 20 15,65-45 1,-43 48 0,30 4-1,13-52-15,11 53 16,24-9-1,-35-44 1,0 0 0,53 20-16,-9-31 15,-44 11 1,0 0 0,33-35-1,-33 35-15,0 0 16,0 0-1,23-43 1,-23 43 0,0 0-16,15-38 15,-2 52 1,2 44 0,3 15-1,-6 4-15,1-2 16,-1-4-1,-12-71 1,8 63 0,4-4-16,-12-59 15,0 0 1,0 0 0,0 0-1,0 0-15</inkml:trace>
  <inkml:trace contextRef="#ctx0" brushRef="#br0" timeOffset="114356.72">18735 1568 0,'18'-2'16,"32"-2"0,35-5-1,41 1-15,-126 8 16,0 0 0</inkml:trace>
  <inkml:trace contextRef="#ctx0" brushRef="#br0" timeOffset="114731.62">19532 1216 0,'0'0'0,"0"0"16,0 0 0,-20 33-1,-16 31 1,10 17-16,20 8 15,23-2 1,12-9 0,-29-78-1,32 66-15,5-16 16,-37-50 0</inkml:trace>
  <inkml:trace contextRef="#ctx0" brushRef="#br0" timeOffset="115278.34">19771 1458 0,'0'0'0,"7"0"15,19 25 1,-26-25-1,37 48 1,-21 26-16,-25 12 16,9-86-1,0 0 1,0 0 0,0 0-16,-59 87 15,61-67 1,28-49-1,41-37 1,19-16-16,-6 0 16,-84 82-1,65-69 1,-65 69 0,0 0-16,32-53 15,-32 30 1,-30 37-1,-11 34 1,6 27-16,35-75 16,-22 74-1,19-3 1,26 3 0,-23-74-16,0 0 15,0 0 1,0 0-1,0 0-15</inkml:trace>
  <inkml:trace contextRef="#ctx0" brushRef="#br0" timeOffset="115590.75">20286 1182 0,'7'-13'15,"17"-4"1,-24 17 0,39-14-1,-3 17-15,-36-3 16,22 26 0,-44 20-1,22-46 1,-43 51-16,43-51 15,-33 50 1,53-9 0,65-21-1,32-15-15,-117-5 16</inkml:trace>
  <inkml:trace contextRef="#ctx0" brushRef="#br0" timeOffset="115840.68">20621 1468 0,'15'0'15,"40"0"-15,35-14 16,16-5 0,4-7-1,-110 26 1,0 0-16</inkml:trace>
  <inkml:trace contextRef="#ctx0" brushRef="#br0" timeOffset="116090.61">20708 1361 0,'0'0'16,"4"6"0,8 19-1,15 32-15,6 14 16,-5-2-1,-28-69 1,12 59 0,-12-59-16,0 0 15,0 0 1</inkml:trace>
  <inkml:trace contextRef="#ctx0" brushRef="#br0" timeOffset="116684.2">21045 1271 0,'0'0'16,"0"0"-1,0 0 1,16 40-1,-16-40-15,35 59 16,13-9 0,-48-50-1,49 34 1,25-69-16,-74 35 16,26-14-1,-15-24 1,-11 38-1,0 0-15,-13-48 16,13 48 0,0 0-1,0 0-15,-19-38 16,18 52 0,27 52-1,9 22 1,0 9-16,-9 1 15,-17-1 1,-18-10 0,-20-19-1,-12-16 1,-11-15-16,52-37 16,-55 17-1,-1-27 1,9-34-16,47 44 15,0 0 1,0 0 0,0 0-1</inkml:trace>
  <inkml:trace contextRef="#ctx0" brushRef="#br0" timeOffset="117027.85">21364 1119 0,'0'0'16,"10"-1"-16,28 4 15,-38-3 1,50 8-1,-22 20 1,-28-28-16,-5 42 16,5-42-1,-22 36 1,19-5 0,31-6-16,29-17 15,-57-8 1,0 0-1</inkml:trace>
  <inkml:trace contextRef="#ctx0" brushRef="#br0" timeOffset="117230.92">21746 1013 0,'18'18'15,"24"24"1,5 32 0,-5 28-1,-28 19-15,-54 19 16,40-140 0,0 0-1</inkml:trace>
  <inkml:trace contextRef="#ctx0" brushRef="#br0" timeOffset="132226.73">22719 1501 0,'0'0'15,"0"0"1,52-20 0,62-22-1,34-13-15,20-15 16,20 8 0,9 7-1,-1 3 1,-7-2-16,-20 4 15,-37 7 1,-132 43 0,88-34-1,-60 9-15,-78 6 16,-58 15 0,-50 12-1,-4 11 1,162-19-1,0 0-15,-125 17 16,92-13 0,100-20-1,62-2 1,17 7-16,-19 11 16,-127 0-1,91 11 1,-61 29-1,-69 23-15,-45-1 16,-19 6 0,6-6-1,97-62 1,0 0-16,0 0 16</inkml:trace>
  <inkml:trace contextRef="#ctx0" brushRef="#br0" timeOffset="132867.18">24692 570 0,'20'-4'16,"42"2"-16,17 8 16,-79-6-1,78 15 1,-30 34-1,-41 21-15,-33-4 16,-23-9 0,49-57-1,0 0 1,0 0-16,-53 43 16,30-41-1,41-44 1,32-27-1,16-15-15,2 9 16,-10 7 0,-58 68-1,0 0 1,39-56-16,-39 56 16,14-30-1,-42 52 1,-18 38-1,11 16-15,27-5 16,23-10 0,21-11-1,-36-50 1,47 31-16,6-17 16,-53-14-1</inkml:trace>
  <inkml:trace contextRef="#ctx0" brushRef="#br0" timeOffset="133039">25303 632 0,'24'-2'16,"43"-8"-1,29-2 1,21 2-16,-4-6 15,-113 16 1</inkml:trace>
  <inkml:trace contextRef="#ctx0" brushRef="#br0" timeOffset="133179.59">25376 724 0,'20'-2'16,"35"0"-1,49 0 1,40-6-16,-144 8 16</inkml:trace>
  <inkml:trace contextRef="#ctx0" brushRef="#br0" timeOffset="133741.93">25864 480 0,'10'12'0,"-10"-12"16,29 26 0,29 10-1,-58-36 1,75 36-16,-4-20 15,-71-16 1,59-12 0,-42-40-1,-45-28-15,-19 2 16,47 78 0,0 0-1,-42-51 1,30 58-16,31 55 15,20 25 1,9 8 0,-7 3-1,-19-8-15,-27-9 16,-25-6 0,-20-11-1,50-64 1,-63 45-16,63-45 15,-61 15 1,20-36 0,34-34-1,40-18-15,41-11 16,28-3 0,-102 87-1,0 0 1</inkml:trace>
  <inkml:trace contextRef="#ctx0" brushRef="#br0" timeOffset="133913.76">26459 564 0,'18'0'0,"34"-6"15,32-10 1,29 9-1,8-4 1,-121 11-16</inkml:trace>
  <inkml:trace contextRef="#ctx0" brushRef="#br0" timeOffset="134054.35">26549 648 0,'0'0'16,"6"0"-1,44 1-15,57-2 16,-107 1 0</inkml:trace>
  <inkml:trace contextRef="#ctx0" brushRef="#br0" timeOffset="134398">27258 634 0,'0'0'0,"-5"8"15,0 22 1,5-30 0,6 36-1,41-14-15,34-25 16,-1-23-1,-22-15 1,-46-9 0,-52-2-16,-36 6 15,-6 18 1,82 28 0,0 0-1,-73-4-15,38 24 16,35-20-1</inkml:trace>
  <inkml:trace contextRef="#ctx0" brushRef="#br0" timeOffset="134632.31">27656 538 0,'25'0'15,"45"-4"1,51-6-16,35 4 16,22 6-1,-10-4 1,-168 4-16</inkml:trace>
  <inkml:trace contextRef="#ctx0" brushRef="#br0" timeOffset="134819.76">27756 604 0,'27'2'16,"52"2"-1,49-4 1,40-8 0,20-18-16,-188 26 15</inkml:trace>
  <inkml:trace contextRef="#ctx0" brushRef="#br0" timeOffset="135132.17">28206 376 0,'31'12'16,"51"16"-1,19 4 1,-1 7-1,-100-39-15,81 37 16,-66 7 0,-80 0-1,-64-7 1,-21-4-16,19-2 16,131-31-1,0 0 1</inkml:trace>
  <inkml:trace contextRef="#ctx0" brushRef="#br0" timeOffset="135897.58">29121 435 0,'0'0'0,"0"0"16,30-15-1,23-11 1,17 5-1,-70 21-15,64-26 16,-64 26 0,42-31-1,-49-13 1,-49 5-16,56 39 16,-72-21-1,0 54 1,25 46-1,34 20-15,34 8 16,19 1 0,12-5-1,-17-5 1,-22-11-16,-28-15 16,-32-18-1,-19-16 1,-14-24-1,80-14-15</inkml:trace>
  <inkml:trace contextRef="#ctx0" brushRef="#br0" timeOffset="136053.79">29078 687 0,'23'-7'16,"35"-15"-16,28-12 15,24 0 1,5-7 0,-115 41-1</inkml:trace>
  <inkml:trace contextRef="#ctx0" brushRef="#br0" timeOffset="136303.72">29589 500 0,'-5'16'16,"5"-16"-1,-11 33 1,-9 34 0,0 21-16,13 4 15,7-92 1,10 78-1,38-19 1,-48-59-16,75 22 16</inkml:trace>
  <inkml:trace contextRef="#ctx0" brushRef="#br0" timeOffset="136678.61">29838 626 0,'0'0'15,"0"0"-15,2 34 16,-2-34 0,5 46-1,10 9 1,12-6-16,-27-49 15,43 23 1,10-43 0,-53 20-1,52-50-15,-29-15 16,-45-7 0,22 72-1,-50-42 1,-10 43-16,60-1 15,-48 41 1,48 11 0,0-52-1</inkml:trace>
  <inkml:trace contextRef="#ctx0" brushRef="#br0" timeOffset="136897.3">30109 756 0,'-3'14'0,"3"-14"15,-7 33 1,7 14 0,0-47-16,0 0 15,10 50 1,14-33-1</inkml:trace>
  <inkml:trace contextRef="#ctx0" brushRef="#br0" timeOffset="137240.96">30395 722 0,'0'0'0,"3"5"15,13 14 1,-16-19 0,30 26-1,22-12-15,8-30 16,-60 16 0,43-42-1,-93-76 1,50 118-16,-13-30 15,-14 34 1,27-4 0,-13 34-1,10 14-15,16-8 16,-13-40 0,0 0-1</inkml:trace>
  <inkml:trace contextRef="#ctx0" brushRef="#br0" timeOffset="137459.65">30600 554 0,'12'16'16,"18"20"-1,9 12-15,-39-48 16,33 58-1,-17 12 1,-24 0 0,-27-31-16,35-39 15,0 0 1</inkml:trace>
  <inkml:trace contextRef="#ctx0" brushRef="#br0" timeOffset="137647.09">30996 554 0,'29'-2'15,"43"-1"1,43 10-16,-115-7 15</inkml:trace>
  <inkml:trace contextRef="#ctx0" brushRef="#br0" timeOffset="137803.3">31016 620 0,'16'4'16,"33"9"-1,39 4 1,36 3 0,-124-20-16</inkml:trace>
  <inkml:trace contextRef="#ctx0" brushRef="#br0" timeOffset="138303.16">31531 290 0,'18'9'0,"32"9"15,29 9 1,3 10 0,-82-37-1,71 40-15,-47-1 16,-51-9-1,-37-12 1,64-18 0,0 0-16,0 0 15,-72 4 1,54 16 0,18-20-1,38 41-15,-2 7 16,-41-4-1,-71-21 1,-85-27 0,161 4-16</inkml:trace>
  <inkml:trace contextRef="#ctx0" brushRef="#br0" timeOffset="140755.6">22782 1689 0,'0'0'0,"0"0"15,0 0 1,0 0 0,0 0-1,0 0 1,5 0-16,27 17 16,29 15-1,17 6 1,4 3-1,-3 4-15,1 2 16,0 0 0,-5-7-1,2-6 1,-7 7-16,-5 1 16,-65-42-1,65 33 1,-65-33-1,0 0-15,0 0 16,0 0 0,0 0-1,49 18 1,-40-22-16,-9 4 16,-25-27-1,-25-16 1,50 43-1,-68-50-15,68 50 16,0 0 0,0 0-1,-58-38 1,40 10-16,48 24 16,24 30-1,-54-26 1,60 30-1,-60-30-15,47 34 16,-47-34 0,18 41-1,-61 0 1,43-41-16,-80 35 16,80-35-1,0 0 1</inkml:trace>
  <inkml:trace contextRef="#ctx0" brushRef="#br0" timeOffset="141302.32">24014 1996 0,'0'0'0,"12"0"16,39 10-1,23 28 1,-20 17 0,-54-55-16,22 57 15,-42 0 1,20-57-1,0 0 1,0 0-16,-45 46 16,22-44-1,35-43 1,37-18 0,16-10-16,3 1 15,-15 8 1,-53 60-1,0 0 1,0 0 0,27-41-16,-32 46 15,5-5 1,-29 42 0,-4 34-1,33-76-15,-21 87 16,31-12-1,34-19 1,-44-56 0,56 17-16</inkml:trace>
  <inkml:trace contextRef="#ctx0" brushRef="#br0" timeOffset="141614.74">24521 1669 0,'16'-6'15,"24"0"-15,-40 6 16,46 0 0,-14 23-1,-32 13 1,0-36-1,-28 36-15,28-36 16,-35 37 0,24-6-1,59-15 1,56-2-16,-104-14 16,0 0-1</inkml:trace>
  <inkml:trace contextRef="#ctx0" brushRef="#br0" timeOffset="141786.56">24925 2018 0,'29'2'0,"51"-4"16,33-2-1,18-8 1,-8-16-16</inkml:trace>
  <inkml:trace contextRef="#ctx0" brushRef="#br0" timeOffset="142005.25">25031 1912 0,'0'0'0,"0"8"16,8 29 0,-8-37-1,26 53 1,20 8-16,-46-61 16,0 0-1,0 0 1,0 0-1</inkml:trace>
  <inkml:trace contextRef="#ctx0" brushRef="#br0" timeOffset="142536.35">25334 1964 0,'0'0'15,"4"10"1,31 23 0,24 9-16,-59-42 15,64 36 1,0-25 0,-64-11-1,53-23-15,-26-38 16,-27-19-1,0 80 1,0 0 0,0 0-16,-20-70 15,6 39 1,18 58 0,13 36-1,23 25-15,13 15 16,-3-6-1,-26-3 1,-28-12 0,-26-4-16,30-78 15,-45 64 1,-18-39 0,63-25-1,-74-19-15,20-40 16,29-24-1,30-17 1</inkml:trace>
  <inkml:trace contextRef="#ctx0" brushRef="#br0" timeOffset="142848.77">25757 1696 0,'0'0'16,"11"0"-1,32-4 1,-43 4-16,67-3 16,-24 12-1,-40 12 1,-3-21-1,-28 20-15,28-20 16,-30 25 0,44-1-1,65-4 1,46-14-16,-125-6 16</inkml:trace>
  <inkml:trace contextRef="#ctx0" brushRef="#br0" timeOffset="143083.07">26188 1914 0,'18'-6'16,"37"0"-16,43 6 16,35-2-1,-133 2 1</inkml:trace>
  <inkml:trace contextRef="#ctx0" brushRef="#br0" timeOffset="143239.28">26157 2087 0,'0'0'0,"13"0"16,78-2 0,-91 2-1</inkml:trace>
  <inkml:trace contextRef="#ctx0" brushRef="#br0" timeOffset="143723.52">27063 1862 0,'-19'2'16,"19"-2"-16,-42 6 16,-21 10-1,63-16 1,0 0-16,-62 32 16,62-32-1,-33 36 1,45-6-1,-12-30 1,46 18-16,14-22 16,-60 4-1,65-27 1,-24-21-16,-41 48 16,0 0-1,0 0 1,25-45-1,-23 48-15,-2-3 16,-4 42 0,11 37-1,16 29 1,-23-108-16,0 0 16</inkml:trace>
  <inkml:trace contextRef="#ctx0" brushRef="#br0" timeOffset="144000.11">27384 1923 0,'28'-3'0,"47"-8"15,36-4 1,22 2 0,7 10-1,-18 5-15</inkml:trace>
  <inkml:trace contextRef="#ctx0" brushRef="#br0" timeOffset="144200.57">27638 2058 0,'41'2'15,"56"16"1,43 6-16,29-18 16,-169-6-1</inkml:trace>
  <inkml:trace contextRef="#ctx0" brushRef="#br0" timeOffset="144559.85">27766 1811 0,'0'0'0,"3"1"16,52 6-1,63 7 1,23 5 0,-6 9-16,-135-28 15,106 32 1,-53 8 0,-56 6-1,-51-2-15,-27 4 16,-14 3-1,4-3 1,18 7 0,73-55-16</inkml:trace>
  <inkml:trace contextRef="#ctx0" brushRef="#br0" timeOffset="145481.47">29192 9754 0,'0'0'0,"0"0"15,0 0 1,0-28 0,0 28-16</inkml:trace>
  <inkml:trace contextRef="#ctx0" brushRef="#br0" timeOffset="145684.53">28976 9510 0,'0'0'15,"0"0"1,0 0-16,2 6 15,-10-15 1,8 9 0,0 0-16</inkml:trace>
  <inkml:trace contextRef="#ctx0" brushRef="#br0" timeOffset="145809.5">28759 9345 0,'0'0'16,"0"0"-1,0 0 1,0 5-16,0-5 16</inkml:trace>
  <inkml:trace contextRef="#ctx0" brushRef="#br0" timeOffset="145996.95">28339 9210 0,'0'0'15,"0"0"1,0 0-16,0 0 16,0 0-1</inkml:trace>
  <inkml:trace contextRef="#ctx0" brushRef="#br0" timeOffset="146137.53">28088 9236 0,'0'0'16,"0"0"0,-5 0-1,5 0-15,0 0 16</inkml:trace>
  <inkml:trace contextRef="#ctx0" brushRef="#br0" timeOffset="146278.12">27842 9300 0,'0'0'0,"0"0"15,0 0 1,0 0-1,-24-3-15</inkml:trace>
  <inkml:trace contextRef="#ctx0" brushRef="#br0" timeOffset="146434.32">27588 9426 0,'0'0'0,"0"0"15,0 0 1,-61 42 0,61-42-1</inkml:trace>
  <inkml:trace contextRef="#ctx0" brushRef="#br0" timeOffset="146590.53">27307 9596 0,'0'0'0,"0"0"16,0 0-1,-11 6 1,11-6 0</inkml:trace>
  <inkml:trace contextRef="#ctx0" brushRef="#br0" timeOffset="146746.74">27095 9800 0,'0'0'15,"-5"0"1,-22 17-16,27-17 16,0 0-1</inkml:trace>
  <inkml:trace contextRef="#ctx0" brushRef="#br0" timeOffset="146871.7">26944 10257 0,'0'0'16,"-4"7"0,13 16-1,-9-23-15</inkml:trace>
  <inkml:trace contextRef="#ctx0" brushRef="#br0" timeOffset="148996.11">28843 1945 0,'0'0'0,"9"0"16,36-11 0,41-11-1,12-16 1,-3-14-16,-19-8 16,-76 60-1,50-59 1,-32-5-1,-18 64 1,-19-57-16,-41 35 16,-24 42-1,16 38 1,25 26 0,30 14-16,13 12 15,3 16 1,4-10-1,-2-7-15,-10-9 16,-10-14 0,15-86-1,-25 64 1,-30-21-16,-31-32 16,86-11-1</inkml:trace>
  <inkml:trace contextRef="#ctx0" brushRef="#br0" timeOffset="149136.7">28882 2166 0,'28'-6'0,"55"-17"16,55-20 0,16 0-1,-154 43 1</inkml:trace>
  <inkml:trace contextRef="#ctx0" brushRef="#br0" timeOffset="149339.76">29586 2042 0,'30'-5'15,"52"-8"1,52 12-16,17 10 16,-20-13-1,-131 4 1</inkml:trace>
  <inkml:trace contextRef="#ctx0" brushRef="#br0" timeOffset="149480.35">29506 2201 0,'0'0'16,"12"4"0,78 4-1,79-1 1,42-21-16,-211 14 16</inkml:trace>
  <inkml:trace contextRef="#ctx0" brushRef="#br0" timeOffset="150854.97">30626 1916 0,'0'0'16,"0"0"0,-3 10-1,-24 7-15,27-17 16,-40 13 0,-3 23-1,43-36 1,-43 54-1,26 12-15,17-66 16,5 70 0,35-10-1,31-11-15,16-25 16,4-34 0,-91 10-1,69-38 1,-39-28-16,-36-15 15,-30 5 1,-24 17 0,-15 34-1,-6 33-15,81-8 16,0 0 0</inkml:trace>
  <inkml:trace contextRef="#ctx0" brushRef="#br0" timeOffset="159899.31">10654 10367 0,'0'0'16,"0"0"0,0 0-1,0 0-15,0 0 16,0 0-1,-25 5 1,-33-1 0,-24-6-16,-15 4 15,10 0 1,12 1 0,75-3-1,-50 7-15,-28 32 16,78-39-1,-19 18 1,21 30 0,17 21-16,-4 15 15,-4 6 1,0 10 0,4 12-1,9 2-15,0 9 16,-8-9-1,-6-12 1,-5-16 0,-5-86-16,2 66 15,0 31 1,-2-97 0,0 0-1,3 25-15,25-39 16,31-27-1,30 0 1,12 12 0,-5 18-16,-12 8 15,-8 2 1,-76 1 0,0 0-1,0 0-15,0 0 16,0 0-1</inkml:trace>
  <inkml:trace contextRef="#ctx0" brushRef="#br0" timeOffset="160508.52">10880 10808 0,'0'0'16,"0"0"-16,0 0 16,0 0-1,-21 2 1,-25 17-1,46-19-15,-47 29 16,-2 45 0,49-74-1,-35 103 1,40-3-16,50-17 16,21-39-1,12-31 1,2-29-1,-12-17-15,-25-23 16,-28-16 0,-33-7-1,-42 1 1,-30 5-16,-24 39 16,-3 36-1,107-2 1</inkml:trace>
  <inkml:trace contextRef="#ctx0" brushRef="#br0" timeOffset="169032.84">11823 11095 0,'0'0'15,"0"0"-15,0 0 16,0 0-1,0 0 1,0 0 0,0 0-16,-27-1 15,27 1 1,-41-2 0,41 2-1,0 0-15,-41-7 16,27-7-1,46 0 1,29 12 0,-61 2-16,75 9 15,-75-9 1,95 55 0,-95-55-1,26 14-15,-57-9 16,-56-10-1,-9-9 1,96 14 0,-80-15-16,80 15 15,0 0 1,-56-14 0,47 2-1,9 12-15,33-2 16,29 9-1,-62-7 1,0 0 0,0 0-16,52 7 15,-41-2 1,-11-5 0,0 0-1,0 0-15,0 0 16,-18 0-1,18 5 1,31 12-16,-31-17 16,39 28-1,-39-28 1,25 40 0,-27 17-16,-36 12 15,-29-7 1,-11-14-1,-13-28 1</inkml:trace>
  <inkml:trace contextRef="#ctx0" brushRef="#br0" timeOffset="170829.21">12286 10708 0,'0'0'0,"0"0"16,5 0-1,34 6 1,33 5 0,15 8-16,-1 5 15,-16 4 1,-70-28 0,36 32-1,-66 4-15,-52 2 16,-23-10-1,105-28 1,-97 20 0,46 8-16,58 16 15,58 3 1,37 0 0,15 3-1,-117-50-15,103 48 16,-103-48-1,53 41 1,-80-21 0,-64-24-16,-24-10 15,-1-23 1</inkml:trace>
  <inkml:trace contextRef="#ctx0" brushRef="#br0" timeOffset="171610.24">12517 10303 0,'0'0'0,"6"0"16,24-8-1,-30 8 1,46-10-16,5 0 16,-51 10-1,0 0 1,0 0 0,0 0-16,48-16 15,-48 16 1,29-4-1,-15 30 1,-14-26-16,10 48 16,-3 28-1,-2 23 1,6 8 0,0-3-16,5-9 15,8-1 1,2 2-1,4 4 1,3-3-16,-1-2 16,-1-8-1,-1-6 1,-7-2 0,-3-13-16,-20-66 15,20 56 1,-18-10-1,-2-46-15,-17 36 16,-20-12 0,-22-17-1,-8-16 1,67 9-16,0 0 16,0 0-1</inkml:trace>
  <inkml:trace contextRef="#ctx0" brushRef="#br0" timeOffset="186356.13">2245 13039 0,'0'0'0,"0"0"16,0 0-1,0 0 1,23-7-16,19-5 16,33 5-1,28 2 1,26-2 0,19-5-16,15 6 15,16 6 1,1 3-1,-12 3 1,-16 6-16,-28 1 16,-124-13-1,87 8 1,-87-8 0,44-2-16</inkml:trace>
  <inkml:trace contextRef="#ctx0" brushRef="#br0" timeOffset="186684.16">2886 13045 0,'0'0'0,"5"5"16,7 41-1,6 48 1,-11 23 0,-9 28-1,-11 4-15,-9-3 16,10-2 0,10-10-1,4-22-15,3-22 16,-5-90-1,2 51 1,-2-51 0,0 0-16</inkml:trace>
  <inkml:trace contextRef="#ctx0" brushRef="#br0" timeOffset="187433.95">3272 12961 0,'0'0'15,"0"0"1,7 31 0,6 35-16,-5 24 15,-8 19 1,-4 6-1,4 5-15,-7-13 16,7-107 0,0 0-1,0 0 1,-14 83 0,14-83-16,-3 40 15,29-75 1,26-50-1,11 9-15,0 22 16,-63 54 0,52-20-1,-27 63 1,-17 54 0,-10 19-16,-2 12 15,10-20 1,10-23-1,-16-85-15,21 61 16,31-44 0,20-47-1,-7-32 1,-15-24-16,-15-9 16,-35 95-1,16-85 1,-16 85-1,0 0-15,0 0 16,-2-60 0,-22 56-1,2 62 1,14 28-16,29 7 16,19-8-1,18-32 1,22-39-1,-80-14-15,0 0 16,85-27 0</inkml:trace>
  <inkml:trace contextRef="#ctx0" brushRef="#br0" timeOffset="188230.6">5198 13612 0,'0'0'0,"0"0"16,0 0 0,-26-16-1,-36-14 1,-26 15-16,-1 19 15,10 19 1,24 14 0,55-37-1,-26 43-15,52 10 16,44 6 0,13-24-1,3-25 1,-16-32-16,-23-27 15,-20-13 1,-27 62 0,13-59-1,-13 59-15,0-47 16,-10 47 0,1 63-1,11 49 1,13 40-16,-1 28 15,-8 10 1,-15-7 0,-22-25-1,-27-43-15,-14-53 16,-13-46 0,3-40-1,17-26 1,20-26-16,17-27 15,24-23 1,32-10 0,27 1-16,-55 135 15,0 0 1,82-121 0</inkml:trace>
  <inkml:trace contextRef="#ctx0" brushRef="#br0" timeOffset="188636.74">5472 13832 0,'4'16'0,"11"25"15,18 25 1,0 12-1,-33-78-15,28 78 16,-28-78 0,0 0-1,13 57 1,-11-64-16,-9-75 16,5-35-1,4-13 1,10 8-1,23 21-15,25 38 16,21 40 0,4 25-1,-2 23 1,-6 14-16,-77-39 16,0 0-1,0 0 1</inkml:trace>
  <inkml:trace contextRef="#ctx0" brushRef="#br0" timeOffset="189074.12">6265 13784 0,'0'0'16,"0"0"-1,0 0-15,0 0 16,0 0-1,-45 9 1,-27 16 0,1 10-16,71-35 15,-49 47 1,40 20 0,53-3-1,31-24-15,1-34 16,-2-33-1,-14-26 1,-24-10 0,-24 0-16,-12 63 15,0 0 1,-10-53 0,-22 48-1,-1 50-15,16 47 16,15 29-1,13 7 1,15-8 0,21-26-16,-47-94 15</inkml:trace>
  <inkml:trace contextRef="#ctx0" brushRef="#br0" timeOffset="189370.91">6681 13632 0,'0'0'16,"0"7"-1,10 55 1,7 66-16,-10 31 15,-1 18 1,-11 2 0,1-3-1,1-22-15,3-154 16,0 0 0,0 102-1</inkml:trace>
  <inkml:trace contextRef="#ctx0" brushRef="#br0" timeOffset="189636.46">6662 13520 0,'18'-16'16,"30"-15"0,27 3-1,6 16-15,-1 21 16,-12 29-1,-16 30 1,-52-68 0,17 67-16,-60 1 15,-55-13 1,-19-30 0,10-25-1,29-31-15,48-25 16</inkml:trace>
  <inkml:trace contextRef="#ctx0" brushRef="#br0" timeOffset="190089.46">7238 13065 0,'3'19'0,"0"52"16,3 43 0,4 35-1,-6 27-15,1 5 16,-1-13 0,-3-34-1,-1-134 1,-1 88-16,1-88 15,-4 30 1,8-87 0,20-62-1,15-20-15,12 27 16,19 43 0,11 53-1,-8 49 1,-17 39-16,-24 24 15,-15 13 1,-20 5 0,-17-3-1,20-111-15,-32 91 16</inkml:trace>
  <inkml:trace contextRef="#ctx0" brushRef="#br0" timeOffset="190854.87">8286 13500 0,'0'0'16,"5"2"0,11 19-16,-16-21 15,22 29 1,8 1 0</inkml:trace>
  <inkml:trace contextRef="#ctx0" brushRef="#br0" timeOffset="191011.08">8339 14001 0,'0'0'15,"10"8"1,18 47 0,-28-55-16,0 0 15,0 0 1</inkml:trace>
  <inkml:trace contextRef="#ctx0" brushRef="#br0" timeOffset="191604.66">8402 14664 0,'0'0'15,"-2"5"1,-28 8-1,-41-2 1,-23-2-16,-20-3 16,-14-6-1,-35-4 1,-31-9 0,-35-6-16,-29-3 15,-20 4 1,-17 2-1,-24 3 1,-23-3-16,-16 1 16,-7 5-1,0 7 1,7 8 0,13-4-16,27 4 15,44 9 1,47-5-1,59-4 1,48 2-16,120-7 16,0 0-1,0 0 1,-61-2 0,40-24-16</inkml:trace>
  <inkml:trace contextRef="#ctx0" brushRef="#br0" timeOffset="193229.21">9421 13507 0,'0'0'0,"0"0"15,0 0 1,17-7 0,-17 7-1,33-3-15,30 1 16,-63 2-1,84 3 1,-3 19 0,-81-22-16,75 34 15,-26 14 1,-49-48 0,22 56-1,-39 15-15,-35 15 16,-20-4-1,0-4 1,7-10 0,65-68-16,-44 61 15,42-8 1,32-5 0,28-12-1,14-14-15,0-16 16,0-11-1,-72 5 1,62-9 0,-4-17-16,-58 26 15,0 0 1,0 0 0,0 0-1</inkml:trace>
  <inkml:trace contextRef="#ctx0" brushRef="#br0" timeOffset="193447.9">9503 13822 0,'0'0'0,"5"0"16,18-4-1,-23 4 1,48-3-1,32-10-15,31 4 16,12-11 0,-123 20-1,0 0 1</inkml:trace>
  <inkml:trace contextRef="#ctx0" brushRef="#br0" timeOffset="193713.45">10294 13690 0,'14'7'0,"-14"-7"16,32 14-1,36 0 1,-68-14-16,90 9 16,21-7-1,-111-2 1,0 0 0</inkml:trace>
  <inkml:trace contextRef="#ctx0" brushRef="#br0" timeOffset="193885.28">10341 13915 0,'19'0'0,"31"7"16,34 2-1,28-3 1,21-2-1</inkml:trace>
  <inkml:trace contextRef="#ctx0" brushRef="#br0" timeOffset="194697.55">11079 13936 0,'12'14'15,"17"24"1,10 19 0,14 13-16,5 1 15,-9-2 1,-49-69-1,0 0 1,39 52-16,-39-52 16,26 25-1,-5-62 1,-7-56 0,-9-32-16,-1-13 15,-3 1 1,-2-2-1,-3-6 1,-2 1-16,2 14 16,6 22-1,8 30 1,-10 78 0,20-55-16,-20 55 15,0 0 1,28-31-1,27 17 1,33 15-16,20 13 16,15-1-1,18-5 1,30-1 0,18-4-16,17 2 15,15 3 1,0 2-1,-7 8 1,-11-9-16,-7-2 16,-14 0-1,-17-5 1,-24-8 0,-33-7-16,-27-1 15,-81 14 1,0 0-1,57-10 1,-40-14-16,-17 24 16,0 0-1,0 0 1</inkml:trace>
  <inkml:trace contextRef="#ctx0" brushRef="#br0" timeOffset="195962.82">11911 13615 0,'0'0'15,"5"6"-15,15-18 16,-20 12-1,31-31 1,-12-15 0,-21-14-16,2 60 15,-17-49 1,-29 30 0,-21 33-1,67-14-15,-61 36 16,24 33-1,31 16 1,6-85 0,13 75-16,100 21 15,-113-96 1,33 26 0,0-37-1,-33 11-15,17-43 16,-12-23-1,-5 66 1,0 0 0,0 0-16,0-69 15,7 59 1,6 62 0,7 34-1,-3 18-15,-6-2 16,-3-12-1,1-15 1,-9-75 0,23 58-16,-23-58 15,0 0 1,0 0 0</inkml:trace>
  <inkml:trace contextRef="#ctx0" brushRef="#br0" timeOffset="196165.89">12265 13744 0,'0'0'16,"11"2"-16,32-1 16,27-1-1,10-3 1,-80 3-1,0 0-15,0 0 16</inkml:trace>
  <inkml:trace contextRef="#ctx0" brushRef="#br0" timeOffset="196712.61">12748 13658 0,'0'0'16,"8"16"0,-8-16-16,20 34 15,7 30 1,-27-64 0,18 71-16,-25-6 15,7-65 1,0 0-1,0 0 1,0 0 0,-31 49-16,8-49 15,34-45 1,31-17 0,17-8-16,0 12 15,-59 58 1,54-43-1,-54 43 1,0 0-16,35-35 16,-35 28-1,-33 33 1,33-26 0,-41 45-1,13 27-15,28-72 16,-14 86-1,26-8 1,-12-78-16,0 0 16,0 0-1,0 0 1</inkml:trace>
  <inkml:trace contextRef="#ctx0" brushRef="#br0" timeOffset="197009.4">12997 13299 0,'0'0'15,"0"0"1,30 8-16,-30-8 16,0 0-1,0 0 1,49 14-16,-30 6 15,-38 10 1,19-30 0,0 0-1,-37 34 1,27 13-16,45 7 16,35-9-1,-70-45 1,0 0-16</inkml:trace>
  <inkml:trace contextRef="#ctx0" brushRef="#br0" timeOffset="197243.71">13318 13765 0,'18'14'16,"42"7"-1,31-3 1,14-13-16,-105-5 16,0 0-1</inkml:trace>
  <inkml:trace contextRef="#ctx0" brushRef="#br0" timeOffset="197899.78">13796 13598 0,'5'16'0,"13"26"15,15 24 1,4 8 0,0 1-16,-37-75 15,33 51 1,-33-51 0,30 17-1,-4-44-15,-4-48 16,-17-15-1,-5 90 1,-4-85 0,4 85-16,-28-73 15,28 73 1,-2-32 0,7 69-1,19 59-15,4 39 16,-2 16-1,-5-3 1,-3-1 0,-8-5-16,-10-25 15,0-117 1,-9 80 0,-16-26-1,25-54-15,-29 18 16,2-50-1,-3-48 1,-8-31 0,1-11-16,37 122 15,0 0 1,0 0 0,0 0-1,0 0-15,0 0 16,-25-96-1</inkml:trace>
  <inkml:trace contextRef="#ctx0" brushRef="#br0" timeOffset="198196.57">14175 13369 0,'0'0'16,"0"0"-16,1 3 15,21 6 1,26 6-1,-48-15 1,0 0-16,48 16 16,-16 20-1,-34 11 1,-35-6-16,-7-2 16,44-39-1,0 0 1,-27 31-1,54-7-15,59-8 16,-86-16 0,0 0-1,0 0 1</inkml:trace>
  <inkml:trace contextRef="#ctx0" brushRef="#br0" timeOffset="198696.43">14956 13578 0,'0'0'0,"0"0"15,6 0 1,35-5 0,-41 5-1,67-5-15,28 12 16,19 10 0,-16 3-1,-17-9-15,-81-11 16,0 0-1,0 0 1,0 0 0,0 0-1,0 0-15</inkml:trace>
  <inkml:trace contextRef="#ctx0" brushRef="#br0" timeOffset="199024.46">14967 13775 0,'0'0'16,"5"-3"-1,33-3 1,38-2-1,22 4-15,20 8 16,7 4 0,-8 3-1,-17-2 1,-100-9-16,0 0 16,0 0-1,0 0 1,0 0-1,0 0-15</inkml:trace>
  <inkml:trace contextRef="#ctx0" brushRef="#br0" timeOffset="199368.12">15061 13255 0,'0'0'16,"5"0"0,29 10-16,40 18 15,38 17 1,22 15 0,2 6-1,-16 4-15,-37-5 16,-83-65-1,40 59 1,-47 7 0,-39 6-16,-17 16 15,-2 16 1,65-104 0,0 0-1,0 0-15</inkml:trace>
  <inkml:trace contextRef="#ctx0" brushRef="#br0" timeOffset="201695.59">16501 13224 0,'0'0'0,"5"9"16,22 12-1,21-1 1,21 16 0,21 16-16,-3 14 15,-20 6 1,-35 3 0,-29-2-1,-34-6-15,-27-19 16,-23-20-1,81-28 1,0 0 0,-83 11-16,83-11 15,-59 0 1,76-64 0,76-46-1,32 5-15,10 20 16,-16 16-1,-119 69 1,79-57 0,-79 57-16,0 0 15,34-44 1,-61 41 0,-31 48-1,-12 25-15,10 14 16,36 16-1,37 2 1,33-16 0,18-11-16,13-27 15</inkml:trace>
  <inkml:trace contextRef="#ctx0" brushRef="#br0" timeOffset="202054.87">17345 12891 0,'25'-4'0,"26"-3"16,9 7-1,-7 23 1,-53-23-1,29 36-15,-29-36 16,-4 36 0,-64 18-1,68-54 1,0 0-16,-95 58 16,67-8-1,86-13 1,54-18-1,-112-19-15,0 0 16,0 0 0</inkml:trace>
  <inkml:trace contextRef="#ctx0" brushRef="#br0" timeOffset="202289.18">17825 13486 0,'15'6'16,"43"6"-16,32-2 15,14-6 1,-3-10-1,-101 6 1</inkml:trace>
  <inkml:trace contextRef="#ctx0" brushRef="#br0" timeOffset="202523.49">17949 13276 0,'5'19'16,"17"32"0,13 28-1,-2 24-15,-1 2 16,1-11 0,-33-94-1,0 0 1,0 0-1,0 0-15</inkml:trace>
  <inkml:trace contextRef="#ctx0" brushRef="#br0" timeOffset="203210.8">18442 13025 0,'0'16'16,"14"20"-16,-14-36 16,28 45-1,9 29 1,12 18 0,-49-92-16,52 74 15,-52-74 1,0 0-1,48 47 1,-5-42-16,-43-5 16,28-30-1,-9-35 1,-19 65 0,0 0-16,0 0 15,14-68 1,-14 63-1,6 71 1,5 58-16,7 32 16,7 20-1,-8 4 1,-8 3 0,0-13-16,-9-170 15,-3 162 1,3-162-1,0 0 1,0 0-16,-17 133 16,-26-133-1,-26-115 1,12-45 0,17-4-16,28 16 15,23 22 1,-11 126-1,21-95 1,19 29-16,-40 66 16,0 0-1,0 0 1,0 0 0</inkml:trace>
  <inkml:trace contextRef="#ctx0" brushRef="#br0" timeOffset="203616.93">18974 12827 0,'15'5'15,"-15"-5"-15,33 7 16,28 11-1,6 12 1,-67-30 0,47 40-16,-47 12 15,0-52 1,-39 55 0,-20 6-1,59-61-15,0 0 16,-49 53-1,59-23 1,55-17 0,42-11-16,-107-2 15,0 0 1,0 0 0,0 0-1,0 0-15</inkml:trace>
  <inkml:trace contextRef="#ctx0" brushRef="#br0" timeOffset="203944.97">19478 13615 0,'16'0'0,"33"-1"16,28-7-1,25 4 1,14 3 0,-9-4-16,-107 5 15</inkml:trace>
  <inkml:trace contextRef="#ctx0" brushRef="#br0" timeOffset="204179.28">19683 13398 0,'7'21'0,"6"29"16,4 23-1,4 17 1,-4 10-1,-6 2-15,-11-102 16,0 0 0,0 0-1</inkml:trace>
  <inkml:trace contextRef="#ctx0" brushRef="#br0" timeOffset="204585.41">20170 13367 0,'18'-3'0,"30"-4"15,-48 7 1,62-2-1,108 61-15,-170-59 16,44 22 0,-39 25-1,-52 21 1,-24 4-16,10-3 16,61-69-1,-40 66 1,36-1-1,43-1 1,25-14-16,18-10 16,11-12-1,1-18 1,-94-10-16</inkml:trace>
  <inkml:trace contextRef="#ctx0" brushRef="#br0" timeOffset="204804.1">20253 13621 0,'0'0'15,"10"4"-15,60 4 16,49-1-1,12-8 1,-131 1 0,0 0-16</inkml:trace>
  <inkml:trace contextRef="#ctx0" brushRef="#br0" timeOffset="205147.76">20595 13079 0,'0'0'15,"3"3"1,44 11-16,41 8 16,5 17-1,-93-39 1,74 48-1,-42 9-15,-47 0 16,-28-12 0,43-45-1,-53 30 1,21-10-16,42 8 16,35-2-1,37-5 1,34-4-1,21-5-15</inkml:trace>
  <inkml:trace contextRef="#ctx0" brushRef="#br0" timeOffset="206303.68">21535 13456 0,'0'0'16,"0"0"-1,5 0 1,29-8-16,-34 8 16,54-15-1,37-4 1,22 7-1,-10 7 1,-103 5-16,83 1 16</inkml:trace>
  <inkml:trace contextRef="#ctx0" brushRef="#br0" timeOffset="206553.61">21603 13564 0,'0'0'16,"0"0"0,0 0-1,50-5-15,50-4 16,29-5-1,10 1 1,-139 13 0,0 0-16</inkml:trace>
  <inkml:trace contextRef="#ctx0" brushRef="#br0" timeOffset="207225.3">22727 13162 0,'0'0'16,"0"0"-16,-1 3 15,-29-11 1,-37-19 0,67 27-1,-73-23-15,-12 16 16,85 7-1,-79 15 1,26 28 0,34 27-16,34 6 15,28-14 1,14-12 0,13-18-1,-70-32-15,61 14 16,-9-24-1,-52 10 1,46-40 0,-19-25-16,-27 65 15,11-78 1,-11 78 0,0 0-1,2-57-15,-2 57 16,0 62-1,7 23 1,-1 15 0,4 7-16,8-1 15,-18-106 1,29 116 0,-29-116-1</inkml:trace>
  <inkml:trace contextRef="#ctx0" brushRef="#br0" timeOffset="-205026.24">15355 14610 0,'0'0'16,"0"16"-16,0-16 15,2 24 1,6 24 0,-8-48-1,10 64-15,-8 44 16,-10 34 0,-4-3-1,-1-13 1,1-19-16,12-107 15,-9 83 1,9-83 0,0 0-1,-6 57-15,8-38 16,-2-19 0,11-22-1,16-51 1,16-28-16,5 12 15,-48 89 1,52-57 0,4 30-1,7 38-15,-63-11 16,62 60 0,-24 24-1,-32 4 1,-25-5-16,-9-7 15,-4-5 1,32-71 0,-23 58-1,23-58-15,0 0 16,0 0 0,0 0-1</inkml:trace>
  <inkml:trace contextRef="#ctx0" brushRef="#br0" timeOffset="-204588.87">15897 15393 0,'0'0'16,"8"7"-1,35 6-15,-43-13 16,65 9 0,7-24-1,-6-31 1,-66 46-16,45-55 16,-45 5-1,0 50 1,-34-38-1,-25 24-15,59 14 16,-67 7 0,9 38-1,15 29 1,30 11-16,23-2 16,27-16-1,-37-67 1,0 0-1,0 0-15,0 0 16</inkml:trace>
  <inkml:trace contextRef="#ctx0" brushRef="#br0" timeOffset="-203667.25">16450 15353 0,'3'14'16,"4"22"0,-3 16-16,-2 8 15,-8 1 1,6-61-1,0 0 1,0 0-16,-14 50 16,8-33-1,16-45 1,6-29 0,1-8-16,13-1 15,-30 66 1,0 0-1,41-46 1,11 30-16,-52 16 16,53 14-1,-25 32 1,-28-46 0,0 0-16,0 0 15,-13 96 1,13-96-1,0 24 1,10-34-16,-10 10 16,20-46-1,25 3 1,-45 43-16,0 0 16,54-29-1,0 32 1,-15 34-1,-39-37-15,0 0 16,0 0 0,0 0-1,0 0 1,0 0-16,0 0 16,0 0-1,0 0 1,0 0-1,0 0-15,0 0 16,15 55 0,38-117-1,-53 62 1,81-142-16,-16 79 16,-18 83-1,-27 49 1,-12 36-16,-4 16 15,-4-121 1,-4 104 0,4-104-1,0 0-15,0 0 16</inkml:trace>
  <inkml:trace contextRef="#ctx0" brushRef="#br0" timeOffset="-203479.8">17091 14864 0,'0'0'16,"6"0"-16,12 15 15,-18-15 1,0 0-1</inkml:trace>
  <inkml:trace contextRef="#ctx0" brushRef="#br0" timeOffset="-191701.84">17835 15227 0,'0'0'15,"-7"2"1,-31-9-16,38 7 16,-58-15-1,58 15 1,-48-3-1,56 38-15,54 41 16,14 10 0,-18-4-1,-58-82 1,26 60-16,-61-27 16,-42-19-1,77-14 1,-87-5-1,87 5-15,0 0 16,0 0 0</inkml:trace>
  <inkml:trace contextRef="#ctx0" brushRef="#br0" timeOffset="-191077.01">18079 15401 0,'0'0'16,"3"12"-16,10 38 15,-3 34 1,-5 7-1,-1 8 1,1 8-16,-3-2 16,-6-11-1,1-19 1,3-75 0,0 0-16,0 0 15,0 0 1,0 0-1,0 0 1,0 0-16,-5 56 16,-22-229-1,3-159 1,17 58 0,21 102-16,28 110 15,18 73 1,-60-11-1,60 53 1,-10 28-16,-50-81 16,34 85-1,-54-14 1,-39-23 0,-22-27-16,81-21 15,-82-2 1,15-24-1,67 26 1,0 0-16,0 0 16</inkml:trace>
  <inkml:trace contextRef="#ctx0" brushRef="#br0" timeOffset="-190639.64">18376 14865 0,'10'11'15,"11"22"1,3 29 0,-24-62-1,18 71-15,-13 34 16,-10 21 0,-2-18-1,7-108 1,0 0-16,0 0 15,-5 74 1,5-74 0,0 0-1,-7 24-15,36-110 16,-29 86 0,68-146-1,-68 146 1,67-107-16,-11 75 15,-56 32 1,35 55 0,-22 45-1,-16 2-15,3-102 16,0 0 0,-15 86-1</inkml:trace>
  <inkml:trace contextRef="#ctx0" brushRef="#br0" timeOffset="-190217.88">18825 15272 0,'0'0'15,"11"0"1,32 5-16,31 4 16,-74-9-1,74 3 1,-13-15-16,-17-26 16,-31-14-1,-31-9 1,18 61-1,-35-53-15,-16 31 16,4 39 0,17 34-1,19 23 1,29 13-16,15 8 16,15-3-1,-48-92 1,0 0-1,0 0-15,0 0 16</inkml:trace>
  <inkml:trace contextRef="#ctx0" brushRef="#br0" timeOffset="-189764.88">19404 15336 0,'0'21'16,"0"-21"-16,5 41 15,8 34 1,-13-75-1,15 92 1,-15-92-16,22 73 16,-3-48-1,0-68 1,-3-46 0,-5-20-16,-11 109 15,8-99 1,14 18-1,-22 81 1,29-55-16,17 47 16,-46 8-1,53 34 1,-7 23 0,-46-57-16,0 0 15</inkml:trace>
  <inkml:trace contextRef="#ctx0" brushRef="#br0" timeOffset="-189421.23">19897 15313 0,'12'12'16,"28"7"-16,25-15 15,-65-4 1,66-5 0,-18-23-1,-48 28-15,24-42 16,-33-4 0,-29 14-1,38 32 1,-48 7-16,3 47 15,23 43 1,37 9 0,39-7-1,37-24-15,-91-75 16</inkml:trace>
  <inkml:trace contextRef="#ctx0" brushRef="#br0" timeOffset="-187749.82">21108 15055 0,'0'0'16,"0"0"-1,0 0-15,0 0 16,0 0 0,-18-7-1,-40 5 1,-18 24-1,-1 26-15,22 21 16,25 16 0,43 8-1,41-8 1,27-20-16,12-18 16,8-26-1,-101-21 1,101-10-16</inkml:trace>
  <inkml:trace contextRef="#ctx0" brushRef="#br0" timeOffset="-187437.4">21317 15209 0,'0'0'16,"6"4"-1,18 10-15,-24-14 16,35 15-1,10-8 1,-45-7 0,0 0-16,43-4 15,-28-12 1,-42-2 0,27 18-1,-42-4-15,-17 33 16,14 36-1,33 11 1,35 4 0,33 0-16,-56-80 15</inkml:trace>
  <inkml:trace contextRef="#ctx0" brushRef="#br0" timeOffset="-186859.44">21809 15239 0,'3'19'0,"-3"-19"15,7 36 1,4 17-1,0 13 1,-11-66-16,0 0 16,0 63-1,-9-41 1,6-55 0,16-31-16,15-15 15,4-2 1,-32 81-1,0 0 1,0 0-16,0 0 16,32-59-1,-6 54 1,-8 55 0,-8 26-16,-5 18 15,8-2 1,-13-92-1</inkml:trace>
  <inkml:trace contextRef="#ctx0" brushRef="#br0" timeOffset="-186578.27">22285 14650 0,'0'0'16,"7"4"-16,5 49 15,1 57 1,-5 18 0,-3 10-1,-8-5-15,-2-19 16,-6-24-1,11-90 1,0 0-16</inkml:trace>
  <inkml:trace contextRef="#ctx0" brushRef="#br0" timeOffset="-186406.44">22032 15018 0,'0'0'15,"9"1"-15,41-2 16,43-6 0,34 12-1,-127-5 1,0 0-16</inkml:trace>
  <inkml:trace contextRef="#ctx0" brushRef="#br0" timeOffset="-186015.93">22624 15209 0,'15'4'16,"19"10"-1,17 1-15,-51-15 16,61 9-1,-8-21 1,-29-16 0,-41-6-16,-36 11 15,-19 7 1,72 16 0,-68 0-1,19 39-15,37 29 16,32 9-1,28-6 1,12-21 0,10-26-16,-70-24 15,0 0 1,0 0 0</inkml:trace>
  <inkml:trace contextRef="#ctx0" brushRef="#br0" timeOffset="-185516.07">22888 15108 0,'9'15'16,"-9"-15"-16,15 31 16,6 31-1,1 31 1,-6 7 0,-16-100-16,0 0 15,0 0 1,0 0-1,14 78 1,2-72-16,1-62 16,11-23-1,-28 79 1,25-74 0,13 27-16,26 40 15,-64 7 1,59 26-1,14 14 1,-73-40-16,78 37 16,-20-53-1,-31-46 1,-24-21 0,-3 83-16,0 0 15,0 0 1,-10-80-1,-1 54 1,9 59-16,7 43 16,1 22-1,11 8 1,17-11 0,20-18-16</inkml:trace>
  <inkml:trace contextRef="#ctx0" brushRef="#br0" timeOffset="-184797.52">23878 15334 0,'0'0'0,"0"0"15,0 0 1,0 0-1,0 0-15,-30 0 16,30 0 0,-58-7-1,-5 28 1,63-21-16,-48 45 16,44 22-1,48 4 1,22-30-1,17-42-15,-8-44 16,-4-40 0,-11-36-1,-17-22 1,-9-13-16,-20 16 16,-22 17-1,-7 19 1,15 104-1,0 0-15,-23-46 16,-2 82 0,7 52-1,3 28 1,3 24-16,9 5 16,10-1-1,12-16 1,20-26-1,-39-102-15,0 0 16,0 0 0,0 0-1,0 0-15</inkml:trace>
  <inkml:trace contextRef="#ctx0" brushRef="#br0" timeOffset="-184110.21">24632 15144 0,'0'0'16,"0"7"-16,-13 21 15,-20 16 1,-12 3 0,45-47-1,-37 47-15,31-3 16,36-18-1,-30-26 1,53 10 0,10-49-16,-7-39 15,-56 78 1,30-78 0,-30 78-1,0 0-15,9-64 16,-15 56-1,3 58 1,3 33 0,16 12-16,18-10 15,-34-85 1,40 57 0,16-63-16,7-75 15,-1-48 1,-12-34-1,-12-13 1,-18 8-16,-5 23 16,-9 36-1,-6 109 1,0 0 0,4-60-16,-8 79 15,-8 71 1,-12 38-1,-11 22 1,12 7-16,14-5 16,6-13-1,4-28 1,-1-111 0,0 0-16,0 0 15,0 0 1</inkml:trace>
  <inkml:trace contextRef="#ctx0" brushRef="#br0" timeOffset="-183969.62">24813 14834 0,'0'0'16,"5"6"-16,40 2 16,52 9-1,28 13 1,12 9-1</inkml:trace>
  <inkml:trace contextRef="#ctx0" brushRef="#br0" timeOffset="-183313.56">25868 14797 0,'0'0'16,"-7"0"0,-20 3-1,-17 14-15,2 20 16,2 16 0,14 16-1,17 20 1,24 11-16,20-4 15,17-14 1,12-24 0</inkml:trace>
  <inkml:trace contextRef="#ctx0" brushRef="#br0" timeOffset="-182969.9">26087 15110 0,'0'0'0,"3"3"16,1 28-1,-4-31 1,5 55 0,26 1-1,26-17-15,2-42 16,-24-47-1,-35 50 1,8-69-16,-36-23 16,28 92-1,-44-93 1,-2 44 0,15 54-16,21 43 15,23 27 1,-13-75-1,0 0 1</inkml:trace>
  <inkml:trace contextRef="#ctx0" brushRef="#br0" timeOffset="-182719.97">26387 15201 0,'-1'22'16,"1"-22"-1,-5 46-15,-15 33 16,20-79 0,0 0-1,-30 95 1,30-95-16,0 0 15</inkml:trace>
  <inkml:trace contextRef="#ctx0" brushRef="#br0" timeOffset="-182345.08">26701 15083 0,'0'0'16,"-3"7"-1,10 35 1,18 25-16,-25-67 16,35 67-1,28-14 1,3-36-1,-26-45-15,-25-38 16,-25-15 0,10 81-1,-30-83 1,-13 30-16,43 53 16,-37-11-1,29 65 1,36 43-1,-28-97-15</inkml:trace>
  <inkml:trace contextRef="#ctx0" brushRef="#br0" timeOffset="-182110.77">27082 15113 0,'0'0'15,"0"8"1,-2 34 0,2-42-16,-8 64 15,-10 14 1,2 3 0,16-81-1,0 0-15,0 0 16</inkml:trace>
  <inkml:trace contextRef="#ctx0" brushRef="#br0" timeOffset="-181751.49">27402 15187 0,'0'0'0,"0"0"16,3 6 0,-3-6-1,9 20-15,28 19 16,27 0 0,-4-24-1,-60-15 1,40-17-1,-30-35-15,-10 52 16,-17-65 0,-23 11-1,40 54-15,-45-26 16,14 52 0,31-26-1,0 0 1</inkml:trace>
  <inkml:trace contextRef="#ctx0" brushRef="#br0" timeOffset="-181517.18">27620 14748 0,'15'7'15,"18"33"-15,10 39 16,0 34-1,-13 16 1,-30-4-16,-31-15 16,-32-31-1,-34-28 1,97-51 0,0 0-16</inkml:trace>
  <inkml:trace contextRef="#ctx0" brushRef="#br0" timeOffset="-180267.53">28360 14744 0,'0'0'15,"0"0"1,0 0 0,9 39-1,9 36-15,2 15 16,0 8 0,-4-9-1,-16-89-15,10 73 16,-10-73-1,12 51 1,11-47 0,4-58-16,-10-22 15,-4-6 1,-13 82 0,0 0-1,0 0 1,12-61-16,19 66 15,22 52 1,-3 16 0,-3-5-16,4-22 15,-51-46 1,53 22 0,-6-60-1,-21-50-15,-26 88 16,3-93-1,-11 1 1,8 92 0,0 0-16,-16-60 15,2 54 1,11 48 0</inkml:trace>
  <inkml:trace contextRef="#ctx0" brushRef="#br0" timeOffset="-180048.84">29033 14940 0,'5'26'15,"7"31"1,2 22-1,-3 7-15,-8 1 16,-3-87 0,-2 61-1,2-61 1</inkml:trace>
  <inkml:trace contextRef="#ctx0" brushRef="#br0" timeOffset="-179861.39">29031 14665 0,'0'0'0,"0"0"16,5 9 0,17-3-1,-22-6 1,0 0-16</inkml:trace>
  <inkml:trace contextRef="#ctx0" brushRef="#br0" timeOffset="-179627.08">29282 14565 0,'3'21'16,"6"25"-1,2 30 1,3 36-16,2 22 16,6 9-1,5-10 1,-4-16-16,-23-117 16,0 0-1</inkml:trace>
  <inkml:trace contextRef="#ctx0" brushRef="#br0" timeOffset="-179439.64">29143 14909 0,'0'0'0,"8"5"16,40 4 0,47 6-1,14 8 1,-6-9-16,-21-19 15,-82 5 1,0 0 0</inkml:trace>
  <inkml:trace contextRef="#ctx0" brushRef="#br0" timeOffset="-179064.74">29538 14634 0,'0'0'0,"3"10"16,15 40-1,17 44 1,5 11 0,-11 4-16,-17-1 15,-10-19 1,-2-89 0,0 0-1,-9 66-15,-7-58 16,3-61-1,12-37 1,1 90 0,13-92-16,22 20 15,13 33 1,0 46 0,-4 34-1,-15 28-15,-11 12 16,-18-81-1,5 70 1,-5-70 0,7 60-16</inkml:trace>
  <inkml:trace contextRef="#ctx0" brushRef="#br0" timeOffset="-178721.09">30230 14886 0,'10'14'15,"7"27"-15,0 22 16,-4 16 0,-13-79-1,5 78 1,-5-78-16,0 0 15,-2 66 1,2-51 0,12-55-1,9-36-15,9-22 16,17 3 0,13 17-1,11 25 1,-71 53-16,71-30 15</inkml:trace>
  <inkml:trace contextRef="#ctx0" brushRef="#br0" timeOffset="-178268.09">30725 14940 0,'0'0'16,"0"0"-1,-2 7 1,-12 12 0,-19 0-16,33-19 15,-44 17 1,-14 14 0,58-31-1,-63 32-15,38-3 16,25-29-1,17 31 1,34-24-16,18-31 16,-11-27-1,-58 51 1,36-59 0,-18 4-1,-18 55-15,5-27 16,-5 27-1,-3 10 1,-2 52-16,5 38 16,5 0-1,-5-100 1,0 0 0,18 77-16</inkml:trace>
  <inkml:trace contextRef="#ctx0" brushRef="#br0" timeOffset="-177658.88">31072 15042 0,'0'0'16,"0"0"0,-26-14-16,26 14 15,-51-14 1,-13 14 0,13 28-1,51-28-15,-34 48 16,39 23-1,-5-71 1,40 68 0,24-52-16,18-62 15,-12-49 1,-18-38 0,-16-12-1,-14-1-15,-19 16 16,-6 31-1,3 99 1,0 0 0,-10-57-16,-10 66 15,-5 65 1,-3 33 0,3 25-1,18 11-15,17 0 16,5 0-1,10-19 1,4-35 0,15-46-16,-44-43 15,0 0 1,0 0 0</inkml:trace>
  <inkml:trace contextRef="#ctx0" brushRef="#br0" timeOffset="-177471.44">31461 15007 0,'0'16'16,"0"26"-1,1 19 1,-2 14-16,-4-4 16,5-71-1,-6 51 1,6-51-1,0 0-15</inkml:trace>
  <inkml:trace contextRef="#ctx0" brushRef="#br0" timeOffset="-177299.61">31373 14710 0,'0'0'15,"0"0"-15,3 10 16,-3-10-1,0 0 1,15 9 0,-15-9-16,0 0 15</inkml:trace>
  <inkml:trace contextRef="#ctx0" brushRef="#br0" timeOffset="-176877.85">31536 14858 0,'5'16'16,"-5"-16"-16,3 35 16,1 31-1,-1 21 1,10 2 0,12-15-16,-25-74 15,0 0 1,23 50-1,13-50-15,3-48 16,-13-35 0,-26 83-1,12-92 1,-10 11-16,-2 81 16,0 0-1,-2-57 1,2 57-1,9 57-15,4 34 16,-13-91 0,11 90-1,7-12 1,-18-78-16,0 0 16,0 0-1</inkml:trace>
  <inkml:trace contextRef="#ctx0" brushRef="#br0" timeOffset="-176456.1">31996 14904 0,'0'0'0,"0"0"16,0 0-1,0 0 1,0 0-16,0 0 16,0 0-1,0 0 1,-22 10 0,22-10-16,0 0 15,-35 4 1,16 28-1,35 34 1,26 5-16,12 0 16,-54-71-1,0 0 1,42 58 0,-47-22-16,-53-27 15,58-9 1,-68-10-1,68 10 1,0 0-16</inkml:trace>
  <inkml:trace contextRef="#ctx0" brushRef="#br0" timeOffset="-174066.1">32185 14650 0,'0'0'16,"0"0"-1,0 0-15,16-2 16,24-6 0,13 5-1,12 12 1,5 13-16,-3 14 16,-14 17-1,-53-53 1,21 55-1,-49-6-15,-40-13 16,-8-24 0,76-12-1,0 0 1,-63-7-16,34 3 16,54 12-1,40 19 1,25 20-1,-1 24-15,-89-71 16,0 0 0,49 92-1,-65-12 1,-53-38-16,-21-37 16,5-20-1,85 15 1,-61-26-16,41-1 15,20 27 1,0 0 0</inkml:trace>
  <inkml:trace contextRef="#ctx0" brushRef="#br0" timeOffset="-173909.89">32969 15467 0,'0'0'16,"0"0"-16,0 0 16,0 0-1,6-14 1</inkml:trace>
  <inkml:trace contextRef="#ctx0" brushRef="#br0" timeOffset="-166349.32">10095 15391 0,'19'4'16,"44"-1"-16,30-1 15,27-1 1,17 1-1,8 2 1,-2 4-16,-2 3 16,-11-7-1,-18-2 1,-27 5 0,-85-7-16,0 0 15,0 0 1,0 0-1</inkml:trace>
  <inkml:trace contextRef="#ctx0" brushRef="#br0" timeOffset="-166021.28">10285 15700 0,'25'0'0,"41"-2"15,32 2 1,24-3 0,30 3-1,6 7-15,-7-2 16,-11 6-1,-13 1 1,-25-12 0,-29-12-16,-73 12 15,0 0 1,0 0 0,0 0-1</inkml:trace>
  <inkml:trace contextRef="#ctx0" brushRef="#br0" timeOffset="-165661.99">10708 15055 0,'0'0'16,"11"6"-1,47 13-15,47 16 16,30 15 0,27 14-1,-3 12 1,-28 20-16,-131-96 16,87 97-1,-71 16 1,-67 2-1,-39-25-15,-15-18 16,105-72 0,0 0-1,0 0 1,0 0-16</inkml:trace>
  <inkml:trace contextRef="#ctx0" brushRef="#br0" timeOffset="-165099.64">11954 15044 0,'0'0'15,"0"0"1,0 0-16,-12 36 16,-2 38-1,14-74 1,-7 82 0,17 4-16,-10-86 15,22 78 1,12-39-1,-34-39 1,45 4-16,-2-63 16,12-39-1,-10-6 1,-45 104 0,0 0-16,0 0 15,0 0 1,27-85-1,-4 75 1,3 60-16,-26-50 16,21 72-1,26 80 1,-47-152 0,0 0-16,0 0 15,11 25 1,0-46-1,-11 21 1</inkml:trace>
  <inkml:trace contextRef="#ctx0" brushRef="#br0" timeOffset="-164568.52">12411 15166 0,'5'21'16,"2"33"-1,11 39 1,6 24-1,3 18-15,-5 5 16,-9-5 0,-11-7-1,-2-13 1,0-115-16,-7 85 16,7-85-1,0 0 1,-18 39-1,-5-97-15,23 58 16,0 0 0,0 0-1,0 0 1,0 0-16,0 0 16,-19-105-1,41-159 1,43-63-1,18 140-15,1 122 16,-10 90 0,-74-25-1,42 76 1,-54 14-16,-55-10 16,-21-35-1,-2-42 1,12-39-1,28-30-15,50 66 16,0 0 0</inkml:trace>
  <inkml:trace contextRef="#ctx0" brushRef="#br0" timeOffset="-164318.58">12977 15323 0,'5'30'15,"5"39"1,2 44 0,1 16-16,0 6 15,-1 0 1,-6-15 0,-4-14-1,-2-106-15,-3 71 16,3-71-1,0 0 1,0 0 0,0 0-16</inkml:trace>
  <inkml:trace contextRef="#ctx0" brushRef="#br0" timeOffset="-164053.03">12911 15151 0,'18'0'16,"-18"0"-1,40 0 1,39 26-16,25 33 16,-15 14-1,-27 2 1,-41-8 0,-21-67-16,-15 49 15,-69-23 1,-44-17-1,128-9 1,0 0-16,0 0 16,0 0-1</inkml:trace>
  <inkml:trace contextRef="#ctx0" brushRef="#br0" timeOffset="-163693.74">13469 15387 0,'0'0'16,"0"0"-1,2 6 1,31-8-16,36-5 16,-69 7-1,68-14 1,-11-22-1,-57 36-15,0 0 16,33-43 0,-54 22-1,-41 34-15,4 27 16,58-40 0,-38 54-1,29 20 1,36 13-1,25-18-15,-52-69 16,0 0 0,0 0-1</inkml:trace>
  <inkml:trace contextRef="#ctx0" brushRef="#br0" timeOffset="-163350.08">13885 15303 0,'4'14'16,"9"32"0,14 32-16,-4 12 15,-23-90 1,23 87 0,-23-87-1,0 0-15,17 59 16,-9-82-1,-5-80 1,7-18 0,19 18-16,25 39 15,31 46 1,7 45 0,-16 37-1,-76-64-15,0 0 16,0 0-1</inkml:trace>
  <inkml:trace contextRef="#ctx0" brushRef="#br0" timeOffset="-150478.36">2252 18543 0,'0'0'16,"0"13"-1,0-13-15,-10 21 16,-29-12 0,39-9-1,-56-12 1,-7-15-1,63 27-15,0 0 16,-48-27 0,46 9-1,46 10-15,34 16 16,-78-8 0,84 14-1,-84-14 1,0 0-16,0 0 15,0 0 1,68 20 0,-49-11-1,-19-9-15,-32-12 16,-18-19 0,50 31-1,-52-44 1,52 44-16,-35-48 15,35 48 1,-14-42 0,30 20-1,-16 22-15,36-4 16,10 41 0,-20 23-1,-26-60-15,-9 63 16,-45-20-1,-43-24 1,-10-33 0,9-20-16,98 34 15,-65-39 1,32-8 0,33 47-1,0 0-15,0 0 16,-2-39-1,29 33 1,-27 6 0,43 25-16,-8 21 15,-35-46 1,13 54 0,-31-13-1,-17-34-15,35-7 16,-28-39-1,28 39 1</inkml:trace>
  <inkml:trace contextRef="#ctx0" brushRef="#br0" timeOffset="-149712.93">2519 17869 0,'0'0'15,"0"0"1,0 0-16,0 0 15,0 0 1,0 0 0,0 0-1,0 0-15,-5 3 16,5-3 0,0 16-1,19 13 1,-19-29-16,0 0 15,28 38 1,-16 14 0,-12-52-1,-12 55-15,-96-5 16,108-50 0,0 0-1,0 0-15,0 0 16,0 0-1,0 0 1,-19 9 0,54 9-16,-35-18 15,59 39 1,-20 15 0,-39-4-1,-41-23-15,-44-40 16,85 13-1,0 0 1,-100-69-16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09.58749" units="1/cm"/>
          <inkml:channelProperty channel="Y" name="resolution" value="728.15558" units="1/cm"/>
          <inkml:channelProperty channel="T" name="resolution" value="1" units="1/dev"/>
        </inkml:channelProperties>
      </inkml:inkSource>
      <inkml:timestamp xml:id="ts0" timeString="2023-02-26T06:39:54.1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4954 4366 0,'0'0'15,"0"0"-15,0 0 16,0 0-1,7 47 1,7 37 0,2 17-16,3 11 15,-1 13 1,-1-1 0,-3 0-1,-5 0 1,-3-20-16,-2-10 15,-4-11 1,0-83 0,0 0-16,0 62 15,0-62 1</inkml:trace>
  <inkml:trace contextRef="#ctx0" brushRef="#br0" timeOffset="562.35">5296 4874 0,'0'0'15,"4"-1"1,48-1-1,42 24 1,2 21-16,-23 12 16,-41 15-1,-51 4 1,-46-3 0,-19-14-16,84-57 15,0 0 1,0 0-1,-76 33 1,67-72-16,89-64 16,49-23-1,18 1 1,-14 28 0,-133 97-16,93-66 15,-93 66 1,0 0-1,43-28 1,-57 64-16,-38 45 16,5 28-1,13 12 1,23-17 0,21-22-16,19-29 15,-29-53 1,37 20-1</inkml:trace>
  <inkml:trace contextRef="#ctx0" brushRef="#br0" timeOffset="843.53">6227 4408 0,'0'0'16,"0"0"0,17 46-1,3 52-15,4 22 16,4 10 0,-5 9-1,-1-2 1,-21-6-16,-17-20 15,6-21 1,10-90 0,0 0-1</inkml:trace>
  <inkml:trace contextRef="#ctx0" brushRef="#br0" timeOffset="1077.84">6665 5035 0,'28'-8'0,"48"-5"15,54 4 1,49-8-1,17-12-15,-196 29 16</inkml:trace>
  <inkml:trace contextRef="#ctx0" brushRef="#br0" timeOffset="2311.91">6756 4800 0,'0'0'0,"13"2"16,57-6 0,68-12-1,19-6 1,6 2-16,-13-6 15</inkml:trace>
  <inkml:trace contextRef="#ctx0" brushRef="#br0" timeOffset="2671.19">7722 4323 0,'0'0'0,"0"7"16,8 33-1,6 44 1,10 23-1,-1 12-15,-6-3 16,-6-3 0,-6-6-1,-3-9 1,-2-98-16,1 78 16,-1-78-1,0 0 1</inkml:trace>
  <inkml:trace contextRef="#ctx0" brushRef="#br0" timeOffset="3358.51">8140 4578 0,'12'13'16,"7"24"0,13 24-16,17 5 15,10-3 1,-59-63-1,59 53 1,-59-53-16,52 29 16,-4-34-1,-8-33 1,-15-21 0,-10-8-16,-11-8 15,-13 3 1,9 72-1,0 0 1,-14-54-16,1 46 16,19 68-1,18 40 1,13 22 0,2 15-16,-5 5 15,-11-8 1,-21-19-1,-29-20 1,-31-27-16,58-68 16,-67 36-1,-11-36 1,12-36 0,31-30-16,23-19 15,22-14 1,24-11-1,29 3 1,-63 107-16,0 0 16,0 0-1</inkml:trace>
  <inkml:trace contextRef="#ctx0" brushRef="#br0" timeOffset="3592.83">8900 4334 0,'3'15'16,"6"35"0,8 33-1,-1 29-15,0 28 16,-4 29-1,0 21 1,-2 10 0</inkml:trace>
  <inkml:trace contextRef="#ctx0" brushRef="#br0" timeOffset="7326.25">9589 4928 0,'0'0'16,"8"0"-16,54-4 16,65-1-1,30-5 1,30 0-1,12 4-15,6 2 16,-7 14 0,-15 1-1,-30 0 1,-34-5-16,-119-6 16,0 0-1,83 6 1,-83-6-1,0 0-15,0 0 16</inkml:trace>
  <inkml:trace contextRef="#ctx0" brushRef="#br0" timeOffset="7638.68">9790 5157 0,'0'0'0,"7"2"15,43-10 1,51-8 0,48 1-1,39-12-15,18 3 16,-3 9-1,-6 6 1,-20 9 0,-33 4-16,-26 1 15,-118-5 1,0 0 0,84-1-1</inkml:trace>
  <inkml:trace contextRef="#ctx0" brushRef="#br0" timeOffset="8013.58">10629 4717 0,'0'0'0,"0"0"15,4-3 1,62 6 0,76 16-1,26 18-15,7 11 16,-19 5 0,-37-3-1,-54 4 1,-56-1-16,-56 5 15,-46 18 1,-37 0 0,-18-10-1,19-16-15,129-50 16,0 0 0</inkml:trace>
  <inkml:trace contextRef="#ctx0" brushRef="#br0" timeOffset="8779.01">12506 4628 0,'3'27'16,"-3"-27"-1,7 44 1,24 31-16,27 24 16,9-8-1,4-26 1,-71-65-1,68 34-15,0-50 16,-3-45 0,-17-25-1,-25-7 1,-25-9-16,-16 0 16,-10 21-1,28 81 1,0 0-1,0 0-15,-30-44 16,39 91 0,32 86-1,4 45 1,10 11-16,-4 1 16,-16-6-1,-22-11 1,-24-17-1,-32-34-15,-22-36 16,-17-38 0,-9-38-1,91-10 1,-86-10-16,22-32 16,38-32-1,29-20 1,31-9-1,27-2-15,25 5 16,11 12 0,-4 19-1,-93 69 1,0 0-16,0 0 16,70-53-1</inkml:trace>
  <inkml:trace contextRef="#ctx0" brushRef="#br0" timeOffset="8997.7">13522 4813 0,'16'-2'15,"54"-5"1,61-4-16,44 8 16,-175 3-1,0 0 1</inkml:trace>
  <inkml:trace contextRef="#ctx0" brushRef="#br0" timeOffset="9153.92">13666 5087 0,'40'4'15,"78"-2"1,91 6-16,-209-8 16,0 0-1</inkml:trace>
  <inkml:trace contextRef="#ctx0" brushRef="#br0" timeOffset="9560.06">14630 4762 0,'24'3'16,"46"-6"-16,45 9 15,39 0 1,7-3 0,2 4-1,-20 0-15,-143-7 16,0 0-1</inkml:trace>
  <inkml:trace contextRef="#ctx0" brushRef="#br0" timeOffset="9825.62">15026 4648 0,'7'18'16,"8"25"-1,0 18 1,-6 19-16,2 11 16,1 17-1,-6 10 1,-6-118-1,0 0-15,0 0 16</inkml:trace>
  <inkml:trace contextRef="#ctx0" brushRef="#br0" timeOffset="12559.3">14724 5452 0,'0'0'16,"0"0"0,0 0-1,60 1-15,68 1 16,44-1 0,21 12-1,-193-13 1,0 0-16,0 0 15</inkml:trace>
  <inkml:trace contextRef="#ctx0" brushRef="#br0" timeOffset="13246.62">16004 4732 0,'0'0'15,"7"2"1,44 21 0,31 31-1,-4 10-15,-20 8 16,-32 6 0,-35 0-1,-28-13 1,-21-2-16,-10-21 15,68-42 1,0 0 0,0 0-1,-63 18-15,31-50 16,53-42 0,40-22-1,29-18 1,12-1-16,7 12 15,-20 20 1,-89 83 0,63-58-1,-63 58-15,35-20 16,-47 56 0,-52 54-1,-18 20 1,7 15-16,21-11 15,40-24 1,40-24 0,43-25-1,56-24-15</inkml:trace>
  <inkml:trace contextRef="#ctx0" brushRef="#br0" timeOffset="14558.79">17496 4986 0,'23'0'16,"52"-3"-16,58-7 16,38-11-1,28 7 1,-1 15 0,-10 5-16,-24-4 15,-37 8 1,-68 18-1</inkml:trace>
  <inkml:trace contextRef="#ctx0" brushRef="#br0" timeOffset="14793.11">17589 5203 0,'15'0'0,"37"-6"16,52-9 0,59-4-1,41-11 1,15 6-16,-5 16 16,-31 10-1,-48 9 1,-135-11-1</inkml:trace>
  <inkml:trace contextRef="#ctx0" brushRef="#br0" timeOffset="15121.15">18265 4755 0,'28'-10'16,"45"-1"0,49 19-16,18 20 15,-13 17 1,-36 8 0,-49 7-1,-57 17-15,-47-5 16,-33-12-1,-10-2 1,11-19 0,94-39-1,0 0-15,0 0 16</inkml:trace>
  <inkml:trace contextRef="#ctx0" brushRef="#br0" timeOffset="15699.12">19753 4518 0,'0'0'0,"6"14"16,20 36-1,20 32 1,7 14-1,8-4 1,-61-92-16,57 64 16,13-61-1,-4-58 1,-66 55 0,40-109-16,-29-26 15,-25 7 1,14 128-1,0 0 1,-23-92-16,24 112 16,35 104-1,10 49 1,3 26 0,-5 8-16,-25-17 15,-37-28 1,-35-27-1,-22-39 1,-34-40-16,109-56 16,-107 22-1,26-46 1,31-46 0,44-41-16,57-15 15,51-6 1,37 3-1,8 22 1</inkml:trace>
  <inkml:trace contextRef="#ctx0" brushRef="#br0" timeOffset="15886.58">20666 4748 0,'27'-6'16,"64"-7"-1,64 10-15,29-1 16,-184 4 0</inkml:trace>
  <inkml:trace contextRef="#ctx0" brushRef="#br0" timeOffset="16058.41">20899 4921 0,'18'6'16,"33"-3"0,51-3-1,59-11-15,-161 11 16,0 0-1</inkml:trace>
  <inkml:trace contextRef="#ctx0" brushRef="#br0" timeOffset="16605.14">21661 4605 0,'27'-3'15,"39"15"-15,26 24 16,-92-36 0,82 46-1,-47 34 1,-64 25-16,-45-19 15,74-86 1,0 0 0,-74 52-1,74-52-15,-49 20 16,71-60 0,68-49-1,42-25 1,5 3-16,-23 28 15,-114 83 1,74-58 0,-58 32-1,-51 36-15,-33 35 16,-12 30 0,24 9-1,42 7 1,38-9-16,45-12 15,58-20 1,-127-50 0,181 24-1</inkml:trace>
  <inkml:trace contextRef="#ctx0" brushRef="#br0" timeOffset="16964.43">23679 4774 0,'-10'10'0,"10"-10"15,-20 22 1,5 27 0,15-49-16,5 61 15,40-20 1,34-17-1,-79-24 1,70 0 0,-31-43-16,-38-26 15,-34-2 1,33 71 0,-42-45-16,42 45 15,-26-10 1,52 37-1,44 28 1,-70-55 0,0 0-16</inkml:trace>
  <inkml:trace contextRef="#ctx0" brushRef="#br0" timeOffset="17292.47">23998 4641 0,'13'14'15,"18"22"-15,16 24 16,3 12 0,-12-7-1,-38-65 1,23 55-16,-23-55 15,7 32 1,-12-50 0,-2-56-1,5-23 1,21 0-16,39 16 16,42 37-1,39 36 1</inkml:trace>
  <inkml:trace contextRef="#ctx0" brushRef="#br0" timeOffset="17979.79">25424 4373 0,'0'0'0,"3"5"15,21 33 1,19 37 0,4 9-16,-1-8 15,-46-76 1,45 41-1,11-46 1,-3-38-16,-16-28 16,-14-24-1,-9-7 1,-8 10 0,-6 92-16,0 0 15,0 0 1,-3-56-1,9 110 1,18 108-16,9 52 16,5 21-1,-8-7 1,-20-19 0,-23-33-16,-29-40 15,-17-40 1,59-96-1,-64 52 1,5-48-16,14-50 16,20-40-1,21-34 1,34-15 0,30-1-16,20 7 15,15 26 1,6 30-1,-8 10 1,-93 63-16,0 0 16,0 0-1</inkml:trace>
  <inkml:trace contextRef="#ctx0" brushRef="#br0" timeOffset="18182.87">26252 4534 0,'24'-4'16,"43"-1"0,42-2-1,37 11 1,29 4-16,-175-8 15</inkml:trace>
  <inkml:trace contextRef="#ctx0" brushRef="#br0" timeOffset="18370.32">26491 4632 0,'21'4'0,"40"8"16,61 8-1,52-1 1,-174-19-16</inkml:trace>
  <inkml:trace contextRef="#ctx0" brushRef="#br0" timeOffset="18792.09">27429 4563 0,'16'1'15,"43"3"1,40 6 0,26 10-1,6-13-15,-131-7 16</inkml:trace>
  <inkml:trace contextRef="#ctx0" brushRef="#br0" timeOffset="19401.31">28208 4356 0,'0'0'16,"10"1"-1,34 26-15,14 27 16,-13 16 0,-25 11-1,-28-2 1,-23-18-1,-14-16-15,45-45 16,0 0 0,-47 26-1,22-28-15,32-28 16,33-21 0,23-11-1,18 1 1,10-5-16,-6 6 15,-12 13 1,-73 47 0,0 0-1,0 0 1,0 0-16,55-39 16,-60 30-1,5 9 1,-57 25-16,-22 23 15,14 17 1,44 2 0,52-11-1,64 1 1,-95-57-16,0 0 16,0 0-1</inkml:trace>
  <inkml:trace contextRef="#ctx0" brushRef="#br0" timeOffset="30132.95">2568 6918 0,'0'0'15,"0"0"1,0 0-16,5 2 16,37 7-1,52 0 1,47-8 0,27-4-16,9 1 15,-4-5 1,-11 0-1,-15 5 1,-19-5-16,-17-1 16,-111 8-1,76-11 1,-34-14 0,-42 25-16</inkml:trace>
  <inkml:trace contextRef="#ctx0" brushRef="#br0" timeOffset="30429.75">3261 6940 0,'0'0'16,"-4"8"0,3 36-1,9 32 1,5 20-16,8 11 15,-9 8 1,-2 5 0,-6-5-1,-4 2-15,-6-19 16,6-98 0,-1 78-1,1-78 1,0 0-16,0 0 15</inkml:trace>
  <inkml:trace contextRef="#ctx0" brushRef="#br0" timeOffset="31148.32">3622 7028 0,'7'17'16,"8"34"-1,13 42 1,-4 33-16,-17 16 16,-9 2-1,-10-20 1,12-124-1,-10 94-15,10-94 16,0 0 0,-7 53-1,18-70 1,35-64-16,20-16 16,-66 97-1,0 0 1,0 0-1,60-82-15,-6 54 16,-10 68 0,0 44-1,0 13 1,-9-7-16,1-25 16,-36-65-1,36 31 1,11-49-1,16-38-15,2-24 16,-19-7 0,-23 1-1,-23 86 1,0-68-16,0 68 16,-14-42-1,-12 51 1,-14 53-1,40-62-15,-35 85 16,24 19 0,33-4-1,30-37 1,-52-63-16,0 0 16,0 0-1</inkml:trace>
  <inkml:trace contextRef="#ctx0" brushRef="#br0" timeOffset="31695.05">5382 7515 0,'-23'10'0,"-34"26"16,-19 26-1,4 18 1,18 2 0,54-82-16,-27 68 15,34-24 1,-7-44 0,35 10-1,48-56-15,40-59 16,-16-33-1,-35-19 1,-35-10 0,-33 9-16,-23 28 15,19 130 1,0 0 0,-26-86-1,4 56-15,2 64 16,13 45-1,12 44 1,12 18 0,1 10-16,-5-1 15,0-11 1,-9-29 0,1-20-1,-5-90-15,0 0 16,0 0-1,0 0 1,0 0-16</inkml:trace>
  <inkml:trace contextRef="#ctx0" brushRef="#br0" timeOffset="32054.34">6035 7509 0,'-16'18'0,"-17"28"16,-2 27 0,35-73-1,-31 79 1,25 1-16,41-20 16,30-41-1,18-42 1,3-36-1,-16-26-15,-28-9 16,-40 13 0,-44 14-1,-23 31 1,65 36-16,-68-11 16,11 32-1,57-21 1,0 0-16,0 0 15</inkml:trace>
  <inkml:trace contextRef="#ctx0" brushRef="#br0" timeOffset="32757.29">6434 7553 0,'13'20'16,"15"27"0,9 24-16,-37-71 15,36 76 1,-36-76-1,0 0 1,30 71-16,-13-37 16,-17-56-1,-12-57 1,-2-29-16,21 6 16,33 19-1,-40 83 1,47-56-1,5 40-15,-11 42 16,-13 31 0,-28-57-1,12 70 1,-11 12-16,-1-82 16,0 0-1,0 0 1,0 0-1,-3 76 1,8-55-16,15-62 16,18-25-1,-38 66 1,45-64-16,0 29 16,-45 35-1,43 1 1,-3 45-1,-40-46-15,30 74 16,-20 16 0,-10-90-1,0 0 1,0 0-16,0 0 16</inkml:trace>
  <inkml:trace contextRef="#ctx0" brushRef="#br0" timeOffset="33210.29">7656 7517 0,'0'0'16,"0"0"0,0 0-1,0 0-15,-48 23 16,-34 32-1,10 13 1,72-68 0,-48 72-1,48-72-15,-12 54 16,40-28 0,41-39-1,15-42-15,-1-31 16,-20-8-1,-63 94 1,0 0 0,0 0-16,36-78 15,-27 46 1,-16 52 0,-11 43-1,7 17-15,14 8 16,-3-88-1,16 80 1,17-21 0,-33-59-16</inkml:trace>
  <inkml:trace contextRef="#ctx0" brushRef="#br0" timeOffset="33460.23">8193 7553 0,'5'18'16,"6"29"0,2 22-16,-13-69 15,9 76 1,-9-76-1,0 0 1,0 0-16,0 0 16</inkml:trace>
  <inkml:trace contextRef="#ctx0" brushRef="#br0" timeOffset="33616.44">8105 7210 0,'0'0'16,"16"4"0,27-2-1,-43-2-15,0 0 16</inkml:trace>
  <inkml:trace contextRef="#ctx0" brushRef="#br0" timeOffset="34006.97">8531 7665 0,'7'14'15,"0"34"1,-7-48 0,8 70-1,-8-70-15,0 0 16,0 0-1,8 60 1,12-70 0,10-84-16,7-18 15,11 3 1,12 33 0,-60 76-1,58-29-15,0 56 16,-58-27-1,51 63 1,-21 41 0,-30-104-16,12 118 15,-12-19 1,0-99 0,0 0-1</inkml:trace>
  <inkml:trace contextRef="#ctx0" brushRef="#br0" timeOffset="34881.74">9573 7527 0,'-4'18'15,"4"-18"-15,-8 30 16,3 16 0,5-46-1,0 51 1,41-32-16,45-39 16,13-33-1,-23-19 1,-76 72-16,42-76 15,-42 15 1,0 61 0,0 0-1,-27-30-15,1 50 16,26-20 0,-6 41-1,53 3 1,56-27-1,25-50-15,3-38 16,-11-41 0,-37-33-1,-37-20-15,-49 0 16,-40 25 0,-15 44-1,-10 57 1,11 55-1,-7 44-15,2 47 16,26 52 0,29 38-1,17 33-15,13 17 16,2-3 0,-13-19-1,-11-39 1,-13-44-1,-11-46-15,23-96 16,0 0 0,-26 51-1,-19-102 1,-13-103-16,18-32 16,23 18-1,32 31 1,34 31-16,32 30 15,30 27 1,44 26 0,21 7-1,-176 16-15,0 0 16,0 0 0</inkml:trace>
  <inkml:trace contextRef="#ctx0" brushRef="#br0" timeOffset="35256.65">11170 6842 0,'0'32'16,"5"46"-1,5 34 1,3 17-16,3 20 15,0 16 1,-9-1 0,-7-25-16,-7-30 15,7-109 1,0 0 0</inkml:trace>
  <inkml:trace contextRef="#ctx0" brushRef="#br0" timeOffset="35428.48">10954 7366 0,'35'-12'16,"75"-11"-16,61-12 15,25-15 1,1-1-1</inkml:trace>
  <inkml:trace contextRef="#ctx0" brushRef="#br0" timeOffset="36053.32">11639 6770 0,'3'26'0,"-3"-26"15,7 50 1,12 58 0,8 62-1,-7 0 1,-7-5-16,-13-13 16,0-152-1,-13 122 1,13-122-16,0 0 15,-15 67 1,20-78 0,32-71-1,22-24 1,10 6-16,-69 100 16,0 0-1,66-73 1,-26 56-16,-22 53 15,-7 30 1,-4 20 0,-7-86-1,5 82-15,15-10 16,-20-72 0,33 44-1,19-55 1,0-42-16,-52 53 15,41-72 1,-30-4 0,-11 76-1,-8-58-15,-17 46 16,-3 58 0,20 48-1,18 11 1,28-2-16</inkml:trace>
  <inkml:trace contextRef="#ctx0" brushRef="#br0" timeOffset="37506.07">13009 7319 0,'33'-2'16,"63"-11"-16,40-24 15,12-14 1,-13-19 0,-37-18-1,-45-16-15,-51 6 16,-49 30-1,-41 29 1,-20 39 0,3 45-16,19 51 15,30 50 1,39 23 0,24 12-1,8 10-15,-1-3 16,6-19-1,2-31 1,-15-32 0,-7-106-16,-10 69 15,-39-44 1</inkml:trace>
  <inkml:trace contextRef="#ctx0" brushRef="#br0" timeOffset="37677.91">13011 7590 0,'49'-22'15,"72"-6"1,54 9 0,14-3-16,-12-7 15,-177 29 1,0 0-1</inkml:trace>
  <inkml:trace contextRef="#ctx0" brushRef="#br0" timeOffset="38084.05">13875 7540 0,'9'23'15,"8"31"1,14 20-1,9 2-15,-40-76 16,40 64 0,-40-64-1,38 28 1,0-54-16,-8-44 16,-12-21-1,-18 91 1,5-90-1,4 19-15,-9 71 16,13-52 0,4 49-1,4 48 1,6 29-16,-4 14 16,1 2-1,-24-90 1,21 78-1,-3-18-15,-18-60 16,0 0 0</inkml:trace>
  <inkml:trace contextRef="#ctx0" brushRef="#br0" timeOffset="38537.06">14427 7573 0,'10'23'15,"10"32"1,2 19 0,-22-74-16,16 75 15,2-11 1,-18-64-1,10 47 1,-5-56-16,-5 9 16,10-53-1,13-49 1,14-16 0,-37 118-16,42-83 15,-42 83 1,41-37-1,-1 68 1,-9 47-16,-13 12 16,-18-90-1,0 0 1,7 80 0,-7-80-16,0 0 15,0 0 1</inkml:trace>
  <inkml:trace contextRef="#ctx0" brushRef="#br0" timeOffset="38787">15279 7467 0,'0'0'0,"-5"1"16,-39 16-1,-38 21 1,4 14-1,31 16-15,34 4 16,36-1 0,44-10-1,22-17 1,16-33-16,-105-11 16,0 0-1,0 0 1</inkml:trace>
  <inkml:trace contextRef="#ctx0" brushRef="#br0" timeOffset="39005.69">15508 6956 0,'5'22'15,"12"32"1,11 40-16,5 26 15,-5 20 1,-1 5 0,-7-13-16,-10-14 15,-10-118 1,0 0 0,0 0-1</inkml:trace>
  <inkml:trace contextRef="#ctx0" brushRef="#br0" timeOffset="39177.52">15565 7370 0,'48'0'0,"68"11"15,42 5 1,-158-16-1,0 0-15</inkml:trace>
  <inkml:trace contextRef="#ctx0" brushRef="#br0" timeOffset="39333.74">16164 7601 0,'2'17'16,"1"28"-1,2 19 1,10 26-16,-15-90 15,0 0 1,0 0 0,0 0-1</inkml:trace>
  <inkml:trace contextRef="#ctx0" brushRef="#br0" timeOffset="39771.12">16136 7358 0,'26'0'0,"36"12"15,22 22 1,8 7 0,-92-41-1,0 0-15,0 0 16,0 0-1,0 0 1,71 30-16,-13 80 16,-58-110-1,57 159 1,9-60 0,9-70-16,-5-48 15,-17-35 1,-53 54-1,23-70 1,-33-13-16,10 83 16,-41-79-1,-15 66 1,56 13-16,-52 50 16,52-50-1</inkml:trace>
  <inkml:trace contextRef="#ctx0" brushRef="#br0" timeOffset="40208.51">17117 7645 0,'12'15'16,"13"21"0,0 21-16,-25-57 15,0 0 1,0 0 0,20 116-1,-7-138-15,7 22 16,3-40-1,11-21 1,12-17-16,8 14 16,13 25-1,-67 39 1,0 0 0,56-16-16,-14 56 15,-42-40 1,28 78-1,-19 16 1,-9-94-16,0 0 16</inkml:trace>
  <inkml:trace contextRef="#ctx0" brushRef="#br0" timeOffset="40739.63">18265 7468 0,'0'0'0,"0"0"16,7 19 0,-7-19-1,0 0 1,8 38-16,14 0 15,25-16 1,32-14 0,32-28-1,17-11-15,-5-12 16,-22-17 0,-101 60-1,0 0 1,69-62-16,-86 9 15,-75 19 1,-11 32 0,103 2-1,-85 26-15,49 46 16,46 39 0,34 7-1,18-4 1,-5-14-16,-24-15 15,-53-12 1,20-73 0,-62 41-1,-71-67-15</inkml:trace>
  <inkml:trace contextRef="#ctx0" brushRef="#br0" timeOffset="40880.22">18152 7140 0,'0'0'16,"13"0"-16,59 20 15,-72-20 1,0 0 0</inkml:trace>
  <inkml:trace contextRef="#ctx0" brushRef="#br0" timeOffset="42364.21">22103 7045 0,'0'20'16,"-13"35"-1,3 44-15,1 34 16,6 19-1,6 9 1,6-9 0,-9-152-16,0 0 15,0 0 1,0 0 0</inkml:trace>
  <inkml:trace contextRef="#ctx0" brushRef="#br0" timeOffset="42551.67">21829 7464 0,'24'0'16,"55"-3"-16,49 3 16,26 3-1,-1 1 1,-153-4-1,0 0-15</inkml:trace>
  <inkml:trace contextRef="#ctx0" brushRef="#br0" timeOffset="43238.99">22546 7038 0,'5'26'15,"0"50"1,-3 44 0,-9 19-1,-15 8-15,-12-4 16,-3-15 0,37-128-1,0 0 1,-29 104-16,29-104 15,-12 52 1,68-99 0,52-80-1,2-12-15,-110 139 16,0 0 0,0 0-1,86-106 1,-41 65-16,-33 65 15,-12 49 1,13 18 0,15-4-16,14-30 15,26-30 1,15-29 0,5-27-1,-12-24 1,-24-24-16,-52 77 15,21-82 1,-41 12 0,20 70-16,-45-48 15,-8 43 1,11 48 0,28 29-1,24 15-15,28 2 16,23-8-1,-61-81 1,0 0 0,0 0-1,0 0-15,0 0 16</inkml:trace>
  <inkml:trace contextRef="#ctx0" brushRef="#br0" timeOffset="43488.93">23925 7456 0,'0'0'0,"5"7"16,11 48-1,1 59 1,-7 26 0,-4 9-16,-6-2 15,-8-11 1,2-20-1,6-116 1,0 0-16,-6 78 16,6-78-1,0 0 1,0 0 0</inkml:trace>
  <inkml:trace contextRef="#ctx0" brushRef="#br0" timeOffset="43738.86">24046 7389 0,'24'3'16,"40"11"-1,19 15 1,-7 25 0,-32 16-16,-35 8 15,-52-8 1,-45-12-1,-18-10 1,-17-27-16,123-21 16,0 0-1,0 0 1,0 0-16</inkml:trace>
  <inkml:trace contextRef="#ctx0" brushRef="#br0" timeOffset="44129.39">24825 7629 0,'0'0'15,"-2"3"-15,-13 28 16,15-31 0,-27 50-1,13 20 1,33-8-16,46-21 15,30-25 1,6-30 0,-101 14-1,80-35-15,-42-29 16,-61-20 0,-54 2-1,-26 15 1,-4 28-16,107 39 15,-80-11 1,45 37 0,57 35-1,-22-61-15,0 0 16,0 0 0</inkml:trace>
  <inkml:trace contextRef="#ctx0" brushRef="#br0" timeOffset="44348.08">25348 7607 0,'0'0'0,"10"4"15,13 45 1,4 40-1,-27-89 1,21 94-16,-21-94 16,0 0-1,0 0 1</inkml:trace>
  <inkml:trace contextRef="#ctx0" brushRef="#br0" timeOffset="44504.29">25243 7379 0,'0'0'16,"0"0"-1,38-1-15,-38 1 16,0 0 0</inkml:trace>
  <inkml:trace contextRef="#ctx0" brushRef="#br0" timeOffset="44926.06">25590 7568 0,'5'22'16,"13"20"0,12 25-1,-30-67-15,30 75 16,-30-75-1,0 0 1,0 0 0,21 62-16,-5-74 15,4-66 1,10-13 0,11 6-1,-41 85-15,45-66 16,1 33-1,-46 33 1,44 7-16,-7 46 16,-8 33-1,-11 5 1,-18-91 0,11 77-1,-11-77-15,0 0 16,0 0-1</inkml:trace>
  <inkml:trace contextRef="#ctx0" brushRef="#br0" timeOffset="45207.24">26223 7054 0,'0'0'0,"0"0"16,20 32 0,12 46-1,6 22 1,-11 17-16,-8 13 16,1-4-1,-13-17 1,-9-21-1,2-88-15,0 0 16,0 0 0</inkml:trace>
  <inkml:trace contextRef="#ctx0" brushRef="#br0" timeOffset="45363.45">26067 7390 0,'25'-7'15,"46"-10"1,42-5 0,47 13-16,14 7 15</inkml:trace>
  <inkml:trace contextRef="#ctx0" brushRef="#br0" timeOffset="45660.25">26891 7403 0,'-22'-3'15,"-26"2"1,48 1 0,-58 5-16,26 23 15,49 22 1,52 8-1,31 10 1,-3 3-16,-97-71 16,61 60-1,-96-16 1,-126-34 0,161-10-16,0 0 15,0 0 1</inkml:trace>
  <inkml:trace contextRef="#ctx0" brushRef="#br0" timeOffset="46394.44">27623 7423 0,'12'10'15,"16"30"-15,5 24 16,1 17 0,-6 2-1,-15-9 1,-13-74-16,0 0 16,0 0-1,-4 61 1,6-47-1,18-62-15,15-33 16,8-3 0,4 17-1,-47 67 1,50-38-16,-7 39 16,-2 43-1,-41-44 1,27 55-1,-26 16-15,-1-71 16,0 0 0,0 0-1,-14 71-15,25-48 16,29-57 0,15-22-1,9-2 1,-64 58-16,60-31 15,3 42 1,0 34 0,-23 20-1,-40-65-15,6 63 16,-43-18 0,37-45-1,0 0-15</inkml:trace>
  <inkml:trace contextRef="#ctx0" brushRef="#br0" timeOffset="46550.65">27586 7078 0,'34'10'0,"42"4"16,-76-14-1,0 0 1</inkml:trace>
  <inkml:trace contextRef="#ctx0" brushRef="#br0" timeOffset="46909.93">29174 7136 0,'7'16'16,"-4"23"-1,4 23-15,5 30 16,4 17-1,-4 2 1,1 13 0,-1-11-16,-7-18 15,-5-95 1,-2 79 0,2-79-1,0 0-15,0 0 16</inkml:trace>
  <inkml:trace contextRef="#ctx0" brushRef="#br0" timeOffset="47206.73">29584 7168 0,'7'14'15,"16"32"-15,9 37 16,1 24 0,0 15-1,-3 1 1,-10 5-16,-10-7 16,-14-26-1,4-95 1,-16 71-1,-9-23-15,25-48 16,0 0 0</inkml:trace>
  <inkml:trace contextRef="#ctx0" brushRef="#br0" timeOffset="47690.98">29515 7048 0,'28'-12'16,"45"-10"0,32 4-16,19 20 15,4 20 1,-8 16 0,-36 30-1,-44 18 1,-43-1-16,-47-5 15,-35-18 1,-26-19 0,-12-14-16,7-9 15,116-20 1,-90 9 0,90-9-1,-48 8 1,91 25-16,79 32 15,37 11 1,3 4 0,-23-1-16,-25-8 15,-114-71 1,78 52 0,-35-9-1,-43-43-15,0 0 16,0 0-1,0 0 1,0 0 0</inkml:trace>
  <inkml:trace contextRef="#ctx0" brushRef="#br0" timeOffset="48081.51">30249 6710 0,'18'-6'15,"48"6"1,43 17-16,14 25 16,-7 22-1,-42 12 1,-55-7-1,-53-7-15,-34-12 16,-20-14 0,88-36-1,0 0 1,0 0-16,-75 21 16,82-3-1,98 5 1,49 2-1,15-11-15,-169-14 16,0 0 0</inkml:trace>
  <inkml:trace contextRef="#ctx0" brushRef="#br0" timeOffset="49831.06">3209 9407 0,'0'0'16,"-2"10"0,2 19-1,0-29-15,4 42 16,35-1 0,-39-41-1,67 28 1,29-35-16,26-37 15,-10-30 1,-16-7 0,-26 5-1,-26 4-15,-44 72 16,18-54 0,-42 13-1,-40 27 1,-20 50-16,-14 35 15,2 28 1,28 22 0,33 0-1,30-3-15,36-14 16,30-14 0,18-18-1,-79-72 1,125 37-16,29-49 15,-154 12 1,0 0 0</inkml:trace>
  <inkml:trace contextRef="#ctx0" brushRef="#br0" timeOffset="50362.18">4341 9342 0,'4'15'0,"15"22"16,2 27-1,-2 28 1,-12 19 0,-24-4-16,-42-21 15,-14-22 1,73-64-1,-76 40 1,29-41-16,46-44 16,51-42-1,60-32 1,43-7 0,8 10-16,-13 19 15,-28 30 1,-120 67-1,0 0 1,79-26-16,-69 57 16,-65 50-1,-18 25 1,-3 8 0,12-2-16,64-112 15,-38 96 1,40-25-1,50-44 1,-52-27-16,0 0 16,0 0-1,0 0 1</inkml:trace>
  <inkml:trace contextRef="#ctx0" brushRef="#br0" timeOffset="50565.25">5595 9236 0,'0'0'16,"-4"0"0,-45 24-1,-41 47 1,-6 27-16,21 13 16,37 1-1,48-14 1,33-16-1,43-27-15,-86-55 16</inkml:trace>
  <inkml:trace contextRef="#ctx0" brushRef="#br0" timeOffset="50987.02">5965 9647 0,'0'0'0,"7"7"15,30 22 1,50 8 0,37-25-16,-124-12 15,163-32 1,-8-42-1,-155 74 1,90-84-16,-102-2 16,12 86-1,-84-68 1,-34 52 0,8 63-16,45 34 15,40 21 1,29 0-1,31-8 1,33-3-16,27-17 16,-95-74-1,0 0 1,0 0 0</inkml:trace>
  <inkml:trace contextRef="#ctx0" brushRef="#br0" timeOffset="51268.2">7136 9658 0,'5'22'16,"11"47"-1,3 47 1,-3 43-16,-9 18 15,-3 0 1,1-11 0,-2-21-16,-5-33 15,2-112 1,0 0 0,0 67-1</inkml:trace>
  <inkml:trace contextRef="#ctx0" brushRef="#br0" timeOffset="51533.75">7213 9436 0,'18'10'15,"32"13"1,34 29-1,11 26 1,-17 9-16,-33 9 16,-52-3-1,-54-10 1,-44-20 0,-27-31-16,4-30 15,128-2 1,0 0-1</inkml:trace>
  <inkml:trace contextRef="#ctx0" brushRef="#br0" timeOffset="51955.52">7847 8931 0,'3'16'16,"4"30"-1,11 24-15,4 36 16,-4 23 0,-16 23-1,-4 10 1,4-4-16,14-8 16,8-15-1,15-39 1,19-36-1,14-42-15,14-44 16</inkml:trace>
  <inkml:trace contextRef="#ctx0" brushRef="#br0" timeOffset="52127.35">7590 9365 0,'16'-15'16,"52"-7"-1,89 0-15,84 0 16,-241 22 0</inkml:trace>
  <inkml:trace contextRef="#ctx0" brushRef="#br0" timeOffset="54064.36">9323 9047 0,'0'0'15,"0"0"1,2 36-16,1 41 16,-3 37-1,-3 29 1,3 6 0,12-3-16,14-12 15,1-17 1,-6-9-1,-21-108 1,0 0-16</inkml:trace>
  <inkml:trace contextRef="#ctx0" brushRef="#br0" timeOffset="54267.43">9171 9618 0,'36'-6'15,"61"-12"-15,52-14 16,25-37 0,-174 69-1,0 0 1</inkml:trace>
  <inkml:trace contextRef="#ctx0" brushRef="#br0" timeOffset="54970.38">9905 8999 0,'1'30'16,"6"51"-1,0 47 1,0 15-16,5-3 16,-6-5-1,-12-16 1,6-119 0,-9 90-16,9-90 15,0 0 1,-9 57-1,24-73 1,35-72-16,15-24 16,-65 112-1,62-98 1,-62 98 0,0 0-16,47-62 15,-18 74 1,-14 65-1,-15-77 1,15 95-16,9 1 16,23-10-1,15-41 1,6-41 0,1-30-16,-7-28 15,-62 54 1,43-67-1,-83-62-15,40 129 16,0 0 0,-8-31-1,-22 49 1,30-18-16,-24 60 16,28 20-1,27 14 1,18-16-1,9-33-15,-58-45 16,0 0 0,0 0-1,0 0 1</inkml:trace>
  <inkml:trace contextRef="#ctx0" brushRef="#br0" timeOffset="55235.94">11411 9047 0,'0'0'16,"-3"10"0,14 44-1,-6 40-15,-10 21 16,-3 11-1,8 0 1,18-1 0,7-13-16,12-15 15,-37-97 1</inkml:trace>
  <inkml:trace contextRef="#ctx0" brushRef="#br0" timeOffset="55470.25">11961 9636 0,'8'24'15,"4"27"1,6 20-1,-5 12-15,-13-83 16,10 75 0,-10-75-1</inkml:trace>
  <inkml:trace contextRef="#ctx0" brushRef="#br0" timeOffset="55626.46">11914 9386 0,'0'0'0,"4"2"16,34-30 0,-38 28-1</inkml:trace>
  <inkml:trace contextRef="#ctx0" brushRef="#br0" timeOffset="57110.46">12235 9562 0,'0'0'15,"0"0"1,20 30 0,11 28-16,-31-58 15,20 62 1,-20 13-1,0-75 1,0 0-16,0 0 16,-18 75-1,18-75 1,-20 42 0,17-54-16,26-50 15,8-19 1,4-10-1,20 13 1,-55 78-16,0 0 16,0 0-1,53-51 1,-1 55 0,-13 53-16,-18 27 15,-13 3 1,-8-87-1,-7 78 1,-6 5-16,13-83 16,0 0-1,-16 113 1</inkml:trace>
  <inkml:trace contextRef="#ctx0" brushRef="#br0" timeOffset="57516.61">12758 9798 0,'18'-2'16,"29"-2"-1,29-1 1,12-9-16,-10-14 15,-78 28 1,55-37 0,-55 37-1,26-40 1,-44 2-16,18 38 16,-46-22-1,-18 33 1,5 38-1,22 19-15,37-68 16,-13 67 0,22-2-1,-9-65-15,21 65 16,23-7 0,18-28-1</inkml:trace>
  <inkml:trace contextRef="#ctx0" brushRef="#br0" timeOffset="57813.41">13571 9614 0,'0'0'16,"-9"4"-1,-31 4 1,-10 18 0,17 17-16,30 12 15,29 13 1,-26-68 0,39 63-1,-15-5-15,-31-20 16,-54-24-1,61-14 1</inkml:trace>
  <inkml:trace contextRef="#ctx0" brushRef="#br0" timeOffset="58641.32">14596 9486 0,'0'0'0,"4"6"16,27 38-1,24 24 1,-55-68-1,58 54-15,12-29 16,0-34 0,-7-41-1,-15-34 1,-48 84-16,21-94 16,-29-30-1,8 124 1,-64-219-1,52 170-15,10 77 16,22 62 0,18 44-1,9 34 1,-1 16-16,-9 23 16,-16 7-1,-12-10 1,-21-22-1,-21-32-15,-17-34 16,-15-44 0,-9-53-1,-3-48 1,-2-47-16,7-35 16,19-2-1,21-13 1,37-12-1,38 17-15,31 17 16,22 39 0,17 22-1,4 5 1,-8-13-16,-109 51 16,0 0-1</inkml:trace>
  <inkml:trace contextRef="#ctx0" brushRef="#br0" timeOffset="58844.39">15472 9403 0,'36'0'16,"58"16"-1,43 13 1,24 5-16,-161-34 16,0 0-1</inkml:trace>
  <inkml:trace contextRef="#ctx0" brushRef="#br0" timeOffset="59016.23">15523 9566 0,'18'5'16,"52"7"-1,78 16 1,51 5-16,-199-33 16,0 0-1</inkml:trace>
  <inkml:trace contextRef="#ctx0" brushRef="#br0" timeOffset="59516.1">16329 9329 0,'24'14'0,"23"35"16,8 33-1,-2 13 1,-16 5 0,-37-100-16,12 90 15,-36-42 1,-31-44 0,55-4-16,0 0 15,-61-19 1,29-26-1,57-14 1,63-1-16,31 4 16,9 8-1,-10 6 1,-28 3 0,-90 39-16,55-31 15,-53 5 1,-48 12-1,-24 21 1,-6 26-16,13 20 16,22 22-1,35 6 1,48 7 0,35 7-16,-77-95 15</inkml:trace>
  <inkml:trace contextRef="#ctx0" brushRef="#br0" timeOffset="60406.5">18453 9345 0,'0'-13'16,"0"13"0,-11-27-1,-53-8-15,-54 3 16,118 32 0,-118-16-1,27 30 1,91-14-16,-45 41 15,63 18 1,72-1 0,29-12-1,-4-18-15,-26-31 16,-33-30 0,-56 33-1,26-48 1,-33-28-16,7 76 15,0 0 1,-21-69 0,-19 130-1,42-39-15,14 38 16,8 20 0,6 1-1,-30-81 1,0 0-16</inkml:trace>
  <inkml:trace contextRef="#ctx0" brushRef="#br0" timeOffset="60859.51">18728 9317 0,'0'0'15,"7"11"1,11 40-16,7 39 16,-25-90-1,17 89 1,-8 0 0,-9-89-16,0 0 15,4 65 1,9-63-1,19-55 1,5-34-16,5-18 16,-42 105-1,0 0 1,42-97 0,-2 49-16,5 63 15,-14 56 1,-3 26-1,-5 15 1,-23-112-16,0 0 16,0 0-1,0 0 1,0 0 0</inkml:trace>
  <inkml:trace contextRef="#ctx0" brushRef="#br0" timeOffset="61406.24">19706 9423 0,'-10'13'15,"-20"8"1,-21 0-16,-27 13 16,-2 14-1,6-4 1,22-8-1,32 10-15,30 2 16,33-18 0,25-21-1,22-28 1,8-29-16,-5-32 16,-20-28-1,-23-32 1,-35-37-1,-35-13-15,-22 22 16,-4 39 0,46 129-1,-56-52 1,42 25-16,19 63 16,15 38-1,10 48 1,8 24-1,-1 18-15,1-5 16,-3-9 0,6-10-1,11-29 1,6-37-16,-58-74 16,0 0-1,0 0 1,0 0-16</inkml:trace>
  <inkml:trace contextRef="#ctx0" brushRef="#br0" timeOffset="62062.33">20578 9251 0,'0'0'0,"9"5"16,30 47-1,19 43 1,-2 2 0,3-23-16,-59-74 15,0 0 1,52 34 0,-4-70-1,-8-58-15,-27-39 16,-20-9-1,7 142 1,0 0 0,-13-112-16,13 112 15,-8-59 1,23 106 0,20 84-1,5 43-15,-14 24 16,-23 16-1,-18-14 1,-6-27 0,-19-28-16,-15-38 15,55-107 1,0 0 0,-55 61-1,12-68-15,20-64 16,26-43-1,24-18 1,27 5 0,21 2-16,-5 23 15,-13 16 1,1 17 0,-58 69-1,0 0-15,0 0 16,0 0-1,0 0 1,0 0-16</inkml:trace>
  <inkml:trace contextRef="#ctx0" brushRef="#br0" timeOffset="62265.4">21449 9303 0,'23'-5'16,"45"-4"-1,47 13-15,32 6 16,14 1 0</inkml:trace>
  <inkml:trace contextRef="#ctx0" brushRef="#br0" timeOffset="62437.23">21583 9392 0,'0'0'15,"10"0"-15,69 1 16,79 7-1,48-8 1,-206 0-16</inkml:trace>
  <inkml:trace contextRef="#ctx0" brushRef="#br0" timeOffset="62827.75">22438 9403 0,'22'0'16,"41"4"-16,36 4 15,18 6 1,-117-14 0,0 0-1</inkml:trace>
  <inkml:trace contextRef="#ctx0" brushRef="#br0" timeOffset="63405.73">23101 9215 0,'0'0'15,"10"7"1,33 25 0,13 31-16,-16 4 15,-40-67 1,12 62-1,-47-2 1,35-60-16,0 0 16,0 0-1,0 0 1,0 0 0,-59 44-16,43-42 15,58-38 1,48-16-1,17-9 1,-10 0-16,-9 3 16,-88 58-1,0 0 1,0 0 0,0 0-16,64-45 15,-68 26 1,-55 33-1,59-14 1,-67 38-16,16 26 16,30 26-1,42 10 1,54-7 0,-75-93-16,0 0 15,0 0 1</inkml:trace>
  <inkml:trace contextRef="#ctx0" brushRef="#br0" timeOffset="63546.32">24274 9743 0,'17'0'16,"-17"0"-16,0 0 15</inkml:trace>
  <inkml:trace contextRef="#ctx0" brushRef="#br0" timeOffset="69763.49">19773 7639 0,'0'0'16,"0"-8"-16,2-92 16,-2 100-1,-2-28 1,-21 0-1,-29 21-15,-17 17 16,2 30 0,6 15-1,61-55 1,-46 54-16,27 16 16,19-70-1,8 84 1,35-18-1,-43-66-15,65 41 16,21-31 0,-86-10-1,84-14 1,-17-34-16,-67 48 16,42-69-1,-27-17 1,-15 86-1,0 0 1,0 0-16,0 0 16,-2-85-1,-11 43 1,13 42-16,-15 13 16,7 45-1,13 28 1,-5-86-1,23 78 1,17-3-16,-40-75 16,55 65-1,19-29 1,6-36 0,-12-37-16,-13-27 15,-15-12 1,-13-7-1,-27 83 1,16-66-16,-4-22 16,7-26-1,-19 114 1,12-78 0,-2 18-16,-10 60 15,0 0 1,2-39-1,-4 59 1,2-20-16,-6 62 16,-8 38-1,0 17 1,23-9 0,10-14-16,11-26 15,-30-68 1,31 41-1,2-27 1,-33-14-16,40-19 16,8-43-1,7-33 1,-4-10 0,-11-3-16,-3-1 15,-37 109 1,28-90-1,-12 15 1,-16 75-16,0 0 16,6-51-1,-19 61 1,-11 55 0,-8 32-16,4 20 15,10 3 1,25-8-1,26-12 1,17-22-16,6-22 16,17-36-1,-73-20 1,0 0 0,0 0-16</inkml:trace>
  <inkml:trace contextRef="#ctx0" brushRef="#br0" timeOffset="73949.92">20075 10798 0,'0'0'16,"0"0"-1,0 0 1,0 0-16,0 0 15,-7 19 1,7-19 0,-20 50-1,-11 24-15,-4 21 16,5-5 0,7-9-1,23-81 1,-15 68-16,15-68 15,0 0 1,-8 42 0,19-47-1,11-46-15,0-31 16,2-19 0,5-1-1,2 6 1,-1 9-16,-30 87 15,28-69 1,-28 69 0,0 0-1,25-38-15,17 66 16,-42-28 0,56 72-1,4 42 1,11 28-16,-4-12 15,-19-26 1</inkml:trace>
  <inkml:trace contextRef="#ctx0" brushRef="#br0" timeOffset="75168.37">20170 10725 0,'0'0'0,"0"0"16,0 0-1,0 0 1,0 0-1,0 0-15,0 0 16,0 0 0,0 0-1,0 0 1,0 0-16,0 0 16,0 0-1,-15-25 1,15 25-1,-3 1-15,3-1 16,-5 21 0,5 36-1,0-57 1,5 72 0,6 11-16,1 27 15,4 0 1,-4 3-1,-5 9-15,-4 11 16,-1 6 0,6 4-1,0 19 1,4 11 0,-7 6-16,3 10 15,2 2 1,5 18-1,-2 2 1,-8 4-16,6 3 16,3 8-1,-4 4 1,0 2 0,0-3-16,4-9 15,-2-2 1,-1 6-1,-6-7 1,-5-13-16,1-7 16,3-10-1,-4-9 1,3-13 0,-6-16-16,-1-12 15,4-137 1,-6 106-1,1-8 1,5-98-16,-4 88 16,4-88-1,-3 59 1,3-59 0,0 0-16,0 0 15,0 0 1</inkml:trace>
  <inkml:trace contextRef="#ctx0" brushRef="#br0" timeOffset="76667.98">17473 14375 0,'0'0'16,"8"5"0,22 5-1,25-10-15,-55 0 16,68-10 0,26 22-1,26 11 1,9-8-16,6-1 15,4-8 1,1-16 0,8-2-1,13-1-15,10 1 16,10 3 0,15 0-1,22-4 1,9 4-16,12 9 15,9 2 1,9-4 0,11-6-1,4-5-15,10 3 16,10 8 0,-6 4-1,-9-2 1,-9 7-16,-6-1 15,-3-12 1,-17-7 0,-15 5-1,-15-1 1,-14 4-16,-21 0 16,-24-2-1,-18 2 1,-14 3-16,-121 2 15,93-7 1,20-10 0,-113 17-1,0 0 1,0 0-16,0 0 16,0 0-1,25-4 1,-66-8-1,-57-6-15,-20-4 16,-10-4 0,-2-2-1,16-12 1,114 40-16,0 0 16,-86-35-1,52 12 1,62 11-1,50 21-15,42 18 16,18 11 0,-6 2-1,-30 5 1,-102-45-16,0 0 16,58 43-1,-50 1 1,-39 6-1,31-50-15,-50 35 16,-4 4 0,54-39-1,0 0 1,-44 43-16,44-43 16,-10 30-1,35-27 1,-25-3-16</inkml:trace>
  <inkml:trace contextRef="#ctx0" brushRef="#br0" timeOffset="77292.83">24886 13908 0,'7'14'16,"-7"-14"-16,18 22 16,19 15-1,-37-37 1,49 45 0,-9 19-16,-40-64 15,25 75 1,-36-1-1,-24-4 1,35-70-16,0 0 16,-42 52-1,42-52 1,-70 17 0,70-17-16,-19 14 15,42-34 1,38-24-1,24-13 1,-85 57-16,81-60 16,-16-4-1,-65 64 1,0 0 0,0 0-16,41-58 15,-36 29 1,-5 29-1,-21 9 1,-5 46-16,9 36 16,20-2-1,29-8 1,26-10 0,-58-71-16,0 0 15,0 0 1</inkml:trace>
  <inkml:trace contextRef="#ctx0" brushRef="#br0" timeOffset="78292.57">20231 10361 0,'0'0'15,"0"0"1,0 0 0,0 0-16,9 24 15,-9-24 1,24 51-1,8 12 1,-32-63-16,0 0 16,0 0-1,0 0 1,35 50 0,-7-41-16,-28-9 15,20-35 1,-13-25-1,-7 60 1,0 0-16,0 0 16,0 0-1,0 0 1,1-68 0,8 49-16,16 56 15,4 35 1,0 25-1,-5 1 1,-12-4-16,-17-11 16,-8-14-1,13-69 1,0 0 0,0 0-16,0 0 15,0 0 1,-17 56-1,5-42 1,8-46-16,17-27 16,20-17-1,12-3 1,12 8 0,-57 71-16,44-57 15,-44 57 1</inkml:trace>
  <inkml:trace contextRef="#ctx0" brushRef="#br0" timeOffset="80495.14">20299 14347 0,'0'0'16,"0"0"-16,0 0 16,5 0-1,-5 0 1,0 0 0</inkml:trace>
  <inkml:trace contextRef="#ctx0" brushRef="#br0" timeOffset="81713.58">20316 14458 0,'0'0'16,"0"0"0,0 0-16,0 0 15,0 0 1,0 0-1,0 0 1,0 0-16,0 0 16,0 0-1,0 0 1,3-2 0,-3 2-16,0 0 15,0 0 1,0 0-1,0 0 1,0 0-16,0 0 16,0 0-1,0 0 1,5-12 0,39-26-16,28-23 15,-4-4 1,-68 65-1,65-48 1,9-9-16,3-16 16,3-3-1,-3-3 1,-4-2 0,-1-13-16,9-2 15,8-12 1,12-4-1,2-6 1,2-12-16,10-6 16,4-6-1,16-5 1,-1-3 0,-3-3-16,2-9 15,-5 6 1,5 4-1,8 10 1,-8 2-16,-17-5 16,-6 20-1,-32 23 1,-16 13 0,-8 15-16,-54 74 15,34-57 1,-36 15-1,2 42 1,0 0-16,0 0 16</inkml:trace>
  <inkml:trace contextRef="#ctx0" brushRef="#br0" timeOffset="83056.88">20352 14366 0,'0'0'16,"0"0"-1,0 0-15,0 0 16,0 0 0,4 3-1,-4-3 1,0 0-16,0 0 15,6 7 1,-42 32 0,36-39-1,0 0-15,-5 10 16,-17 9 0,22-19-1,-26 24 1,-7 17-16,-11 9 15,-5 1 1,49-51 0,-67 70-1,-14 14-15,3 2 16,5 4 0,0 5-1,-6 0 1,-4 5-16,-6 9 15,-8 14 1,1 5 0,1-2-1,-2 2-15,0-2 16,6-6 0,7-7-1,3-8 1,11-15-16,14-19 15,12-7 1,44-64 0,-34 60-1,3-9-15,31-51 16,0 0 0,-14 39-1,14-39 1,0 0-16,0 0 15</inkml:trace>
  <inkml:trace contextRef="#ctx0" brushRef="#br0" timeOffset="84368.93">20347 14427 0,'0'0'0,"0"0"15,0 0 1,0 0 0,0 0-16,0 0 15,0 0 1,0 0-1,0 0 1,0 0-16,-5-9 16,-15-10-1,20 19 1,-33-24 0,-16-12-16,-16-20 15,-7 3 1,4-1-1,-5-1 1,-3 1-16,-11-10 16,-7-8-1,-8-9 1,-11-11 0,-6-3-16,-12-6 15,-10-3 1,-12-7-1,-2-5 1,-11-3-16,-15-6 16,-1-1-1,-6-9 1,3 4 0,10 10-16,3 5 15,12 16 1,21 17-1,18 0 1,25 2-16,96 81 16,0 0-1,0 0 1</inkml:trace>
  <inkml:trace contextRef="#ctx0" brushRef="#br0" timeOffset="85524.79">20221 14325 0,'0'0'16,"0"0"-16,7 7 16,-7-7-1,0 0 1,0 0 0,0 0-16,13 15 15,67 39 1,43 31-1,-17-5 1,-13-3-16,-3-6 16,-2-1-1,-2-2 1,-3 7 0,4 7-16,12 3 15,2 4 1,9 8-1,3 7 1,5 3-16,5 4 16,6-1-1,-1 8 1,5 3 0,-2 0-16,-8-6 15,-5 6 1,-12-3-1,-9-11 1,-14-15-16,-17-16 16,-66-76-1,46 53 1,-6-35 0,-40-18-16,0 0 15</inkml:trace>
  <inkml:trace contextRef="#ctx0" brushRef="#br0" timeOffset="86571.3">23468 10714 0,'0'0'0,"0"0"16,0 0-1,23 17 1,12 30-1,3 15-15,-3 5 16,-35-67 0,37 50-1,9-27 1,-46-23-16,45-2 16,-4-47-1,-6-36 1,-21-8-1,-24 7-15,10 86 16,0 0 0,0 0-1,-34-73 1,33 56-16,27 67 16,11 49-1,3 32 1,-15 16-1,-22-4-15,-8 1 16,-5-9 0,-5-32-1,-5-25 1,-13-26-16,-14-36 16,-4-36-1,-5-19 1,9-25-1,9-14-15,30-5 16,33 6 0,26 4-1,14-4 1,1 10-16,2 12 16,-68 55-1,62-38 1,-11 8-1,-51 30-15,0 0 16</inkml:trace>
  <inkml:trace contextRef="#ctx0" brushRef="#br0" timeOffset="86774.36">24221 10692 0,'21'2'0,"30"8"15,24 8 1,15 1 0,-90-19-1</inkml:trace>
  <inkml:trace contextRef="#ctx0" brushRef="#br0" timeOffset="86946.18">24230 10812 0,'0'0'15,"12"0"1,56 2-1,45 4-15,8 2 16</inkml:trace>
  <inkml:trace contextRef="#ctx0" brushRef="#br0" timeOffset="87524.1">24913 10660 0,'0'0'0,"5"10"15,13 24 1,-18-34 0,24 46-1,-12 19-15,-12-65 16,-10 73-1,-51-17 1,61-56 0,-90 27-16,90-27 15,0 0 1,-76 0 0,59-35-1,61-21-15,37 2 16,17 2-1,-98 52 1,84-46 0,38-29-16,-122 75 15,0 0 1,36-20 0,-52 38-1,16-18-15,-60 41 16,0 21-1,60-62 1,-34 68 0,46-6-16,48-7 15,30-25 1,-90-30 0,0 0-1,0 0-15</inkml:trace>
  <inkml:trace contextRef="#ctx0" brushRef="#br0" timeOffset="88695.58">16632 11162 0,'0'0'16,"0"0"0,0 10-1,11 24 1,-11-34-16,0 0 15,14 45 1,8 8 0,-22-53-1,0 0-15,23 50 16,2-39 0,-25-11-1,23-22 1,-6-46-16,-17 68 15,23-90 1,2 3 0,-25 87-1,0 0-15,0 0 16,20-70 0,-15 59-1,-5 11 1,-5 71-16,-3 48 15,5 14 1,1-4 0,2-11-1,3 2-15,-3-120 16,0 97 0,-20-29-1,20-68 1,0 0-16,-33 42 15,-12-43 1,45 1 0,-42-34-1,28-24-15,27-20 16,-13 78 0,0 0-1,0 0 1,0 0-16,0 0 15,0 0 1,0 0 0</inkml:trace>
  <inkml:trace contextRef="#ctx0" brushRef="#br0" timeOffset="88945.49">16940 11255 0,'16'-10'0,"-16"10"16,37-19-1,46 5 1,35 8-1,-118 6-15,0 0 16</inkml:trace>
  <inkml:trace contextRef="#ctx0" brushRef="#br0" timeOffset="89117.31">16986 11353 0,'0'0'16,"5"0"0,42 3-16,42-6 15,11-18 1,-100 21 0</inkml:trace>
  <inkml:trace contextRef="#ctx0" brushRef="#br0" timeOffset="89382.84">17375 11207 0,'14'-3'15,"23"-3"1,8 14 0,-45-8-1,52 12-15,-52-12 16,0 0 0</inkml:trace>
  <inkml:trace contextRef="#ctx0" brushRef="#br0" timeOffset="89898.29">17949 11147 0,'0'0'0,"5"-4"15,4 23 1,-4 33-1,-5-52 1,-2 64-16,-28 5 16,30-69-1,0 0 1,0 0 0,-53 61-16,53-61 15,-46 33 1,49-49-1,55-42 1,21-11-16,3-3 16,-6 12-1,-76 60 1,53-40 0,-53 40-16,21-18 15,-40 32 1,19-14-1,-50 35 1,-1 34-16,51-69 16,-35 86-1,45-11 1,47-27 0,-57-48-16,0 0 15</inkml:trace>
  <inkml:trace contextRef="#ctx0" brushRef="#br1" timeOffset="95738.24">24972 13110 0,'0'0'0,"0"0"16,-6-1 0,-104-5-1,-123 4-15,-87 8 16,-78 12 0,-57 30-1,15 41 1,28 43-16,22 6 15,74-30 1,316-108 0,-185 64-1,220-66-15,178-88 16,113-58 0,94-9-1,47 28 1,5 44-16,-36 33 15,-98 31 1,-150-2 0,-158-18-1,-141-18 1,-103-6-16,-69 2 16,-44 29-1,-15 36 1,7 10-16,34 5 15,301-17 1,-261 31 0,183-23-1,144-40 1,155-44-16,85-38 16,59-4-1,36 37 1,-6 38-1,-90 24-15,-158 1 16,-175-10 0,-160-6-1,-118 2 1,-76 9-16,-34 20 16,30 35-1,87 32 1,299-64-1,-171 66-15,195-14 16,203-24 0,132-25-1,84 4 1,29 29-16,-39 39 16,-111 32-1,-162 10 1,-182-25-1,-174-44-15,-150-29 16,-121-10 0,-70 15-1,-9 40 1,69 80-16,101 44 16,119-24-1,149-50 1,150-49-1,137-29 1,77-28-16,109-5 16,95 7-1,10 39 1,-56 51 0,-139 23-16,-168-3 15,-179-38 1,-167-51-1,-128-47 1,-88-14-16,-46 7 16,1 35-1,94 56 1,123 23 0,140-6-16,148-4 15,129-15 1,125-30-1,102-19 1,82-3-16,54 31 16,-9 52-1,-83 39 1,-158 6 0,-180-40-16,-174-73 15,-142-68 1,-104-48-1,-76-13 1,-19 16-16,31 30 16,101 42-1,316 12 1,-172 24 0,192 28-1,189 10-15,136-3 16,89 10-1,36 32 1,-17 43 0,-89 36-16,-152-4 15,-149-55 1,-129-69 0,-118-56-1,-82-56-15,-48-35 16,-14-4-1,42 25 1,286 74 0,-196-41-16,126 46 15,145 43 1,133 37 0,113 28-1,60 23-15,-7 26 16,-92 10-1,-282-172 1,150 131 0,-199-109-16,-169-102 15,-70-59 1,-8-19 0,41 32-1,255 126-15,-170-84 16,120 38-1,137 33 1,143 13 0,-230 0-16,0 0 15,0 0 1</inkml:trace>
  <inkml:trace contextRef="#ctx0" brushRef="#br1" timeOffset="97190.87">21888 12130 0,'-49'6'15,"-114"-3"1,-149-3-1,-130 14 1,-79 22-16,-21 29 16,61 39-1,110 14 1,107-29-16,137-40 16,148-49-1,125-62 1,85-71-1,82-58 1,91 0-16,63 30 16,31 54-1,2 61 1,-113 33 0,-387 13-16,201 2 15,-281-16 1,-272-17-1,-148-9 1,-81 11-16,-17 39 16,55 58-1,85 44 1,100 0 0,358-112-16,-217 71 15,219-81 1,180-110-1,119-56 1,123-14-16,85 36 16,35 56-1,25 58 1,-79 40 0,-490 0-16,302 17 15,-265-11 1,-261-27-1,-176-12 1,-105 24 0,-40 32-16,52 54 15,84 49 1,93-9 0,316-117-1,-175 75-15,231-63 16,195-64-1,124-39 1,115 4 0,60 42-16,38 41 15,-64 39 1,-178 39 0,-203 15-1,-193-9-15,-166-18 16,-124-9-1,-86 2 1,-34 17 0,35 46-16,78 32 15,86-26 1,135-26 0,138-20-1,137-28-15,132-27 16,91-13-1,45 11 1,-22 22 0,-103 19-1,-146 4-15,-162-20 16,-154-19 0,-107 0-1,-44 10 1,10 10-16,69 13 15,242-60 1,-136 62 0,193 2-1,172 5-15,83-12 16,7-6 0,-68-4-1,-128-8 1,-143-27-16,20-12 15,0 0 1,0 0 0</inkml:trace>
  <inkml:trace contextRef="#ctx0" brushRef="#br1" timeOffset="98799.69">19050 14603 0,'-78'13'16,"-124"0"-16,-101-24 15,-50 1 1,353 10 0,0 0-1,-293-5 1,151 10-16,185-15 15,181-38 1,97-16 0,34 5-1,-10 22-15,-89 20 16,-135 10 0,-172-10-1,-173-27 1,-141-26-16,-89-3 15,-14 16 1,77 17 0,391 40-1,-253-20-15,184-20 16,196-39 0,128-22-1,78 6 1,48 37-16,-29 35 15,-126 20 1,-196-18 0,-216-43-1,-180-39-15,-110-25 16,-26 17 0,66 38-1,140 25 1,296 48-16,-129-39 15,205 0 1,190 11 0,122 25-1,33 29 1,-86 24-16,-335-50 16,191 55-1,-229-6 1,-229-22-1,-119-25-15,-14 1 16,49 17 0,98 14-1,136 2 1,157-13-16,161-9 16,146 13-1,156 15 1,90 29-1,-25 55-15,-123 39 16,-183 4 0,-197-42-1,-158-51 1,-141-50-16,-103-38 16,-35-7-1,18 26 1,77 22-1,122 16-15,125 16 16,134-8 0,127 11-1,114 21 1,55 18 0,-20 17-16,-101-5 15,-159-23 1,-176-51-1,-165-49 1,-128-30-16,-68 1 16,-11 24-1,50 38 1,116 30 0,262-55-16,-128 66 15,186 12 1,183-7-1,108-16 1,55-1-16,-28 3 16,-98 7-1,-142-5 1,-141-15 0,-138-17-16,-118-27 15,-83-12 1,-42 0-1,5 29 1,67 37-16,314-54 16,-195 64-1,225-7 1,242-30 0,-272-27-1,0 0-15,0 0 16,0 0-1,0 0 1</inkml:trace>
  <inkml:trace contextRef="#ctx0" brushRef="#br1" timeOffset="100049.26">20651 15159 0,'-51'-26'16,"-102"-32"-1,-84-19-15,-18 5 16,45 22-1,97 24 1,126 24 0,135 21-16,131 21 15,78 38 1,2 31 0,-69 15-1,-121-15 1,-147-33-16,-128-49 15,-89-40 1,-54-20 0,-8-4-1,51 9-15,206 28 16,-131-4 0,158 50-1,165 27 1,99 33-16,37 33 15,-40 15 1,-111-11 0,-152-51-1,-149-62-15,-130-54 16,-85-35 0,-36-4-1,33 29 1,104 41-16,137 34 15,143 27 1,148 18 0,122 11-1,74 12-15,6 19 16,-90 17 0,-161-22-1,-161-56 1,-149-70-16,-117-68 15,-69-28 1,-12 2 0,55 26-1,312 71 1,-195-29-16,185 53 16,187 28-1,151 16 1,90 27-1,18 33-15,-86 22 16,-164-10 0,-194-61-1,-173-77 1,-123-62-16,-80-43 16,-31-7-1,31 23 1,102 35-1,139 44-15,155 32 16,152 6 0,129-10-1,118-4 1,83 8-16,4 37 16,-81 40-1,-417-101 1,264 107-1,-175-33-15,-163-54 16,-120-66 0,-96-70-1,-96-71 1,-90-53-16,476 240 16,0 0-1,0 0 1,0 0-16,0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09.58749" units="1/cm"/>
          <inkml:channelProperty channel="Y" name="resolution" value="728.15558" units="1/cm"/>
          <inkml:channelProperty channel="T" name="resolution" value="1" units="1/dev"/>
        </inkml:channelProperties>
      </inkml:inkSource>
      <inkml:timestamp xml:id="ts0" timeString="2023-02-26T06:42:31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6162 692 0,'0'0'0,"0"0"16,4-4 0,0 38-1,4 36 1,-1 21-16,0 25 15,-4 11 1,-1 4 0,-5-4-1,1-18-15,0-17 16,-2-17 0,4-75-1,0 0 1,0 52-16,-3-66 15,3 14 1,0 0 0</inkml:trace>
  <inkml:trace contextRef="#ctx0" brushRef="#br0" timeOffset="328.01">5916 848 0,'5'-20'0,"9"-31"16,14-24-1,33-3 1,39 18 0,38 28-16,31 32 15,2 24 1,-17 32 0,-36 33-1,-49 25-15,-55 19 16,-60 10-1,-61 8 1,-46-4 0,-16-23-16,3-22 15,31-29 1,135-73 0,-84 29-1,44-50-15,40 21 16</inkml:trace>
  <inkml:trace contextRef="#ctx0" brushRef="#br0" timeOffset="702.88">7151 1299 0,'-3'18'15,"-7"26"-15,6 18 16,4-62 0,9 54-1,47-35 1,49-38-16,6-24 16,-111 43-1,86-53 1,-58-5-1,-74-1-15,-66 34 16,-21 25 0,133 0-1,-110 16 1,60 21-16,70-1 16,-20-36-1,0 0 1</inkml:trace>
  <inkml:trace contextRef="#ctx0" brushRef="#br0" timeOffset="1374.52">8403 1157 0,'0'0'15,"4"4"1,7 30 0,6 28-16,15 4 15,8-5 1,9-12-1,-49-49 1,53 29-16,2-29 16,-7-35-1,-6-33 1,2-25 0,-2-21-16,-7-14 15,-10 0 1,-10 2-1,-10 19 1,-5 107-16,-6-81 16,6 81-1,-4-52 1,1 56 0,-6 52-16,-3 41 15,1 36 1,-4 9-1,4 0 1,4-13-16,2-20 16,10-14-1,-5-95 1,18 78 0,22-25-16,-40-53 15,56 25 1,32-47-1,-88 22 1,0 0-16,0 0 16</inkml:trace>
  <inkml:trace contextRef="#ctx0" brushRef="#br0" timeOffset="1530.72">8739 1009 0,'25'-16'0,"44"-17"16,36-5 0,22-6-1,-127 44-15,0 0 16</inkml:trace>
  <inkml:trace contextRef="#ctx0" brushRef="#br0" timeOffset="1702.54">8299 909 0,'18'-6'16,"33"-6"0,28-10-16,-79 22 15,0 0 1</inkml:trace>
  <inkml:trace contextRef="#ctx0" brushRef="#br0" timeOffset="2108.65">6344 2144 0,'44'-20'15,"75"-30"1,82-20-16,71-16 16,61 1-1,47 18 1,23 13 0,19 25-16,-5 29 15,-18 6 1,-34 7-1,-365-13 1,0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09.58749" units="1/cm"/>
          <inkml:channelProperty channel="Y" name="resolution" value="728.15558" units="1/cm"/>
          <inkml:channelProperty channel="T" name="resolution" value="1" units="1/dev"/>
        </inkml:channelProperties>
      </inkml:inkSource>
      <inkml:timestamp xml:id="ts0" timeString="2023-02-26T06:43:26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6239 686 0,'0'0'15,"0"0"1,2 36-1,10 44-15,14 24 16,11 28 0,-2 12-1,-7-3 1,-2-2-16,-17-22 16,-9-117-1,2 88 1,-2-88-1,-2 38-15,0-66 16,2 28 0</inkml:trace>
  <inkml:trace contextRef="#ctx0" brushRef="#br0" timeOffset="312.39">5859 654 0,'0'0'15,"7"-5"1,62-20 0,79-1-1,43 30-15,1 45 16,-28 36 0,-47 32-1,-61 20 1,-71 2-16,-55-11 15,-30-15 1,2-32 0,18-28-1,80-53-15,-54 19 16,26-41 0,28 22-1</inkml:trace>
  <inkml:trace contextRef="#ctx0" brushRef="#br0" timeOffset="640.4">7412 1102 0,'-13'17'16,"-19"38"-16,-15 23 15,0 11 1,47-89-1,-32 78 1,32-78-16,-2 48 16,49-61-1,32-57 1,-7-23 0,-72 93-16,48-89 15,-74 25 1,-56 33-1,-12 39 1,26 32-16,68-40 16,-29 52-1</inkml:trace>
  <inkml:trace contextRef="#ctx0" brushRef="#br0" timeOffset="1233.95">8147 1091 0,'0'0'15,"5"5"1,2 39-16,14 32 15,10 5 1,10-9 0,-41-72-1,0 0-15,37 50 16,3-58 0,5-61-1,1-43 1,-5-35-16,-15-16 15,-8 6 1,-4 24 0,-7 33-1,-7 100-15,0 0 16,5-46 0,-5 46-1,-3 11 1,-11 79-16,-9 61 15,5 9 1,10-13 0,15-21-1,12-18-15,6-24 16,-25-84 0,22 68-1,-22-68 1,0 0-1,0 0-15,0 0 16</inkml:trace>
  <inkml:trace contextRef="#ctx0" brushRef="#br0" timeOffset="1374.52">8324 906 0,'16'-6'16,"29"-22"-1,37-11 1,24-10 0,-106 49-16</inkml:trace>
  <inkml:trace contextRef="#ctx0" brushRef="#br0" timeOffset="1546.34">7941 839 0,'0'0'15,"11"-3"1,37-6-16,-48 9 16</inkml:trace>
  <inkml:trace contextRef="#ctx0" brushRef="#br0" timeOffset="1999.31">6140 2120 0,'33'-22'16,"68"-27"0,69-16-1,66-10-15,53 6 16,41 1 0,29 4-1,14 18 1,-6 11-16,-16 31 15,-29 22 1,-322-18 0,0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409.58749" units="1/cm"/>
          <inkml:channelProperty channel="Y" name="resolution" value="728.15558" units="1/cm"/>
          <inkml:channelProperty channel="T" name="resolution" value="1" units="1/dev"/>
        </inkml:channelProperties>
      </inkml:inkSource>
      <inkml:timestamp xml:id="ts0" timeString="2023-02-26T06:46:40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5295 4777 0,'0'0'16,"5"-3"-16,36-26 15,46-21 1,20-9 0,0-11-1,-7-2-15,-11-8 16,-32 1-1,-18-2 1,-29 8 0,-35 11-16,-30 13 15,55 49 1,-66-29 0,-4 47-1,5 54-15,21 36 16,23 26-1,15 31 1,14 7 0,8 6-1,1 5-15,-11-2 16,-8-16 0,-7-22-1,-10-17-15,19-126 16,-21 94-1,-9-38 1,-15-40 0,-20-61-1,65 45-15,0 0 16</inkml:trace>
  <inkml:trace contextRef="#ctx0" brushRef="#br0" timeOffset="171.82">5354 5069 0,'14'-13'0,"53"-20"16,50-12-1,39-10 1,19-2 0,7 6-16,-182 51 15,0 0 1</inkml:trace>
  <inkml:trace contextRef="#ctx0" brushRef="#br0" timeOffset="406.13">6607 4731 0,'-7'17'0,"7"-17"15,-15 36 1,-24 44-1,-13 36-15,13 7 16,18-13 0,16-20-1,20-16 1,-15-74-16,0 0 16,0 0-1</inkml:trace>
  <inkml:trace contextRef="#ctx0" brushRef="#br0" timeOffset="905.99">6866 4888 0,'21'1'15,"39"1"-15,25 17 16,-2 21-1,-23 24 1,-43 13 0,-58 0-16,-22-14 15,-8-15 1,71-48 0,0 0-1,0 0-15,-62 28 16,50-74-1,61-58 1,43-18 0,13 8-1,-3 28-15,-102 86 16,0 0 0,76-42-1,-57 67 1,-47 46-16,-24 25 15,3 6 1,17-4 0,18-8-1,14-90-15,2 66 16,23-40 0</inkml:trace>
  <inkml:trace contextRef="#ctx0" brushRef="#br0" timeOffset="1109.06">7784 5101 0,'2'13'16,"-8"22"-16,-8 22 15,-9 10 1,-9 11-1,32-78 1,-33 78-16,1-12 16,32-66-1,0 0 1</inkml:trace>
  <inkml:trace contextRef="#ctx0" brushRef="#br0" timeOffset="1655.78">8211 4886 0,'0'0'16,"-6"10"0,-5 37-1,11-47 1,-1 66-16,14-6 15,-13-60 1,0 0 0,25 45-1,16-39-15,9-45 16,-10-29 0,-40 68-1,20-77 1,-12 10-16,-8 67 15,3-33 1,-6 52 0,15 50-1,19 30-15,6 20 16,-2 16 0,-5 1-1,-15-15 1,-23-21-16,-24-22 15,-17-24 1,-14-24 0,-3-32-1,-5-38-15,-1-30 16,1-28 0</inkml:trace>
  <inkml:trace contextRef="#ctx0" brushRef="#br0" timeOffset="1936.95">8624 4703 0,'18'19'16,"30"32"-1,19 26 1,4 30-16,-20 9 16,-27 3-1,-29 2 1,-31-21 0,-31-18-16,-10-22 15,-5-33 1</inkml:trace>
  <inkml:trace contextRef="#ctx0" brushRef="#br0" timeOffset="2155.64">9277 4850 0,'35'-1'0,"60"-3"15,58 0 1,31 4 0,2 0-1,-186 0-15</inkml:trace>
  <inkml:trace contextRef="#ctx0" brushRef="#br0" timeOffset="2327.47">9403 5151 0,'17'-4'15,"34"-4"1,54-8-1,53 0 1,41 0-16</inkml:trace>
  <inkml:trace contextRef="#ctx0" brushRef="#br0" timeOffset="3014.77">10715 4714 0,'0'0'16,"0"0"-1,0 0-15,7 48 16,-2 47-1,-5-95 1,-7 104 0,-26 30-16,-25 16 15,0-40 1,58-110 0,-47 79-1,47-79-15,0 0 16,0 0-1,-28 45 1,43-64 0,45-74-16,23-37 15,18 2 1,10 19 0,-4 26-1,-12 12 1,-95 71-16,0 0 15,63-72 1,-63 72 0,24-23-1,-48 51-15,-45 39 16,-7 22 0,11 4-1,22-8 1,23-13-16,25-12 15,28-10 1,32-11 0,33-10-16,-98-29 15,0 0 1,0 0 0</inkml:trace>
  <inkml:trace contextRef="#ctx0" brushRef="#br0" timeOffset="3748.94">12034 5135 0,'10'-10'16,"28"-8"-1,43 6 1,44-6-16,29-6 16,24-1-1,15 8 1,12 0 0,-13 1-16,-24 11 15,-29 9 1,-34-1-1,-105-3 1,0 0-16,0 0 16,0 0-1,0 0 1</inkml:trace>
  <inkml:trace contextRef="#ctx0" brushRef="#br0" timeOffset="4092.6">12298 5377 0,'16'1'0,"41"-5"16,51-17-1,41-8 1,36 1 0,20-3-16,10 5 15,2 19 1,-10 10 0,-23 3-1,-30 1-15,-32 1 16,-122-8-1,79 0 1,-46-41 0,-33 41-16</inkml:trace>
  <inkml:trace contextRef="#ctx0" brushRef="#br0" timeOffset="4451.87">12894 4736 0,'0'0'15,"3"-10"1,41 8-16,70 20 16,52 17-1,33 29 1,14 19-1,-20 7-15,-53-3 16,-66-7 0,-69-9-1,-56-7 1,-49-9-16,-46-4 16,-31-4-1,0-8 1,177-39-1,0 0-15,0 0 16</inkml:trace>
  <inkml:trace contextRef="#ctx0" brushRef="#br0" timeOffset="5232.9">14967 4578 0,'0'0'16,"10"8"0,29 37-1,13 25-15,5 2 16,2-14 0,-59-58-1,58 38 1,7-33-16,2-34 15,-8-28 1,-6-26 0,-6-14-1,-11-1-15,-19 8 16,-17 90 0,0 0-1,7-70 1,-5 55-16,7 70 15,6 63 1,7 55 0,9 37-1,4 20-15,-5 2 16,-8-15 0,-26-17-1,-22-34 1,-22-35-16,-25-50 15,-7-47 1,3-35 0,21-35-1,19-39-15,14-21 16,13-15 0,22-14-1,33 3 1,31 10-16,19 6 15,-2 21 1,-7 20 0,-86 65-16,0 0 15</inkml:trace>
  <inkml:trace contextRef="#ctx0" brushRef="#br0" timeOffset="5451.59">16257 4866 0,'30'-14'15,"61"5"1,59 16-1,7 9-15,-157-16 16</inkml:trace>
  <inkml:trace contextRef="#ctx0" brushRef="#br0" timeOffset="6045.17">16936 4695 0,'39'6'0,"54"15"15,18 19 1,-17 23 0,-94-63-16,57 71 15,-70 25 1,-55 15-1,-25-30 1,-2-36-16,95-45 16,-75-12-1,75 12 1,-22 14 0,68-41-16,63-30 15,31-27 1,4-10-1,-19 0 1,-32 12-16,-32 17 16,-61 65-1,0 0 1,25-47 0,-53 36-16,-39 37 15,-26 26 1,9 23-1,20 11 1,28 10-16,36-96 16,-7 87-1,40-12 1,34-17 0,11-27-16,20-30 15</inkml:trace>
  <inkml:trace contextRef="#ctx0" brushRef="#br0" timeOffset="6357.59">18110 4138 0,'22'-2'0,"31"2"16,15 16 0,-68-16-1,55 28-15,-58 32 16,-64 12 0,67-72-1,-80 62 1,21-2-16,59-60 15,-23 38 1,98-14 0,81-10-1</inkml:trace>
  <inkml:trace contextRef="#ctx0" brushRef="#br0" timeOffset="6591.89">18622 4768 0,'53'0'16,"97"11"-1,66 5-15,17 2 16,-233-18 0</inkml:trace>
  <inkml:trace contextRef="#ctx0" brushRef="#br0" timeOffset="6763.72">18695 5073 0,'21'-4'16,"56"6"-16,71 8 15,66 4 1,-214-14 0,0 0-1</inkml:trace>
  <inkml:trace contextRef="#ctx0" brushRef="#br0" timeOffset="7357.3">20087 4695 0,'0'0'16,"7"0"-1,-1 48 1,-16 36-16,-14 6 16,-23 0-1,-10 6 1,-2-12 0,10-8-16,49-76 15,0 0 1,-35 61-1,35-61 1,-11 31-16,72-52 16,60-56-1,25-24 1,4-6 0,-12-1-16,-20 7 15,-118 101 1,88-75-1,-88 75 1,48-45-16,-49 49 16,-51 39-1,-45 22 1,-22 13 0,8-8-16,24-5 15,41 1 1,44-9-1,49-10 1,59-3-16,50 6 16,32-8-1</inkml:trace>
  <inkml:trace contextRef="#ctx0" brushRef="#br0" timeOffset="8200.82">12037 7932 0,'0'0'16,"9"0"-1,45-3-15,53-7 16,40 0-1,39 4 1,22 14 0,15 7-16,14 4 15,4-4 1,-29-2 0,-28-8-1,-35-4-15,-149-1 16,0 0-1,99 6 1,-64-13 0</inkml:trace>
  <inkml:trace contextRef="#ctx0" brushRef="#br0" timeOffset="8560.09">12002 8180 0,'0'0'0,"10"0"16,80-9-1,89-10 1,51 13-16,32 6 15,13 1 1,-1 15 0,-19 15-1,-24 8-15,-22 0 16,-40-11 0,-41-15-1,-40-20 1,-45-31-16,-43 38 15</inkml:trace>
  <inkml:trace contextRef="#ctx0" brushRef="#br0" timeOffset="8919.36">13238 7635 0,'0'0'15,"0"6"1,59 20 0,68 15-16,36 14 15,31 25 1,7 11-1,-15-1 1,-30-7-16,-45 2 16,-59-2-1,-50-2 1,-51-11 0,-52-18-16,-32-12 15,4-2 1</inkml:trace>
  <inkml:trace contextRef="#ctx0" brushRef="#br0" timeOffset="9794.12">15618 7454 0,'0'0'16,"0"0"-1,5 30 1,-5-30-16,13 69 16,22 33-1,13 15 1,9-26 0,4-33-16,-61-58 15,60 32 1,-2-46-1,-5-36 1,-17-24-16,-11-22 16,-13-19-1,-10-4 1,-2 119 0,0 0-16,-7-92 15,-3 21 1,-1 41-1,9 60 1,13 38-16,8 45 16,4 41-1,-3 27 1,-7 19 0,-6 9-16,-10-5 15,-13-17 1,-17-36-1,-33-31 1,-25-32-16,-12-48 16,3-44-1,19-28 1,9-24-16,7-22 16,27-24-1,28-3 1,40-3-1,30-9-15,26 14 16,21 18 0,11 26-1,-6 11 1,-5 1-16,-5-3 16,-102 50-1,0 0 1</inkml:trace>
  <inkml:trace contextRef="#ctx0" brushRef="#br0" timeOffset="9997.19">16581 7708 0,'13'-11'15,"45"7"1,62 21 0,58 8-16,12-4 15</inkml:trace>
  <inkml:trace contextRef="#ctx0" brushRef="#br0" timeOffset="10184.64">16418 7959 0,'0'0'16,"10"-3"-16,83 18 16,90 16-1,56-5 1,-239-26-1,0 0-15</inkml:trace>
  <inkml:trace contextRef="#ctx0" brushRef="#br0" timeOffset="11356.18">17928 7699 0,'21'-6'15,"37"12"-15,16 38 16,-8 30-1,-43 12 1,-53 4 0,-49-5-16,-31-25 15,110-60 1,0 0 0,0 0-1,0 0-15,-106 33 16,96-54-1,111-39 1,54-23 0,4-22-16,-21 3 15,-33 12 1,-46 11 0,-59 79-1,0 0-15,22-60 16,-59 50-1,-39 39 1,-4 20 0,4 25-16,27 16 15,28 4 1,19-6 0,19-3-1,14-9-15,23-23 16,-54-53-1,0 0 1,0 0 0,0 0-16,0 0 15</inkml:trace>
  <inkml:trace contextRef="#ctx0" brushRef="#br0" timeOffset="11652.97">18711 7307 0,'27'-15'0,"58"-3"16,35 24-1,-4 18 1,-116-24-16,76 26 16,-63 27-1,-61 9 1,-30-20-1,78-42-15,-78 31 16,35-1 0,53-8-1,63 5 1,55 7-16,-128-34 16,0 0-1</inkml:trace>
  <inkml:trace contextRef="#ctx0" brushRef="#br0" timeOffset="11840.42">19530 7771 0,'47'-8'16,"61"8"-1,53 11 1,35 1 0,10 1-16</inkml:trace>
  <inkml:trace contextRef="#ctx0" brushRef="#br0" timeOffset="12152.83">19931 7593 0,'11'11'0,"6"22"16,1 23-1,12 9 1,1 13-16,-17 3 15,-7-3 1,-6-5 0,-6-5-1,5-68-15,0 0 16,0 0 0,0 0-1</inkml:trace>
  <inkml:trace contextRef="#ctx0" brushRef="#br0" timeOffset="12793.28">20945 7468 0,'0'0'0,"0"0"16,7 2 0,-9 34-1,-26 48 1,-24 27-16,-14-4 16,-12-17-1,12-10 1,14-6-1,52-74-15,0 0 16,0 0 0,-31 63-1,55-50 1,64-51-16,45-24 16,20-10-1,-5 4 1,-22-3-1,-19 3-15,-107 68 16,0 0 0,79-50-1,-54 28 1,-63 26-16,-47 18 16,-19 19-1,-11 10 1,11-1-1,35 8-15,46 6 16,51 4 0,59 4-1,50 11 1,-137-83-16,0 0 16,0 0-1,0 0 1</inkml:trace>
  <inkml:trace contextRef="#ctx0" brushRef="#br0" timeOffset="17135.81">12333 10575 0,'-12'-9'15,"12"9"1,0 0-16,0 0 15,0 0 1,-21-20 0,42-8-1,64 10-15,51 17 16,49 12 0,36 7-1,23 12 1,14 6-16,-2 12 15,-15-3 1,-43-12 0,-57-19-1,-141-14-15,0 0 16,0 0 0</inkml:trace>
  <inkml:trace contextRef="#ctx0" brushRef="#br0" timeOffset="17432.6">12490 10780 0,'24'0'15,"64"0"-15,68 0 16,62 7 0,35 6-1,22-1 1,10 12-16,-22 10 16,-40-6-1,-60-32 1,-61-33-1,-102 37-15</inkml:trace>
  <inkml:trace contextRef="#ctx0" brushRef="#br0" timeOffset="17729.39">13520 10335 0,'16'14'15,"46"18"1,61 12 0,57 22-1,25 23-15,-4-1 16,-43 9 0,-70 5-1,-85-11-15,-80-11 16,-63-30-1,-46-24 1,186-26 0,0 0-1,0 0-15</inkml:trace>
  <inkml:trace contextRef="#ctx0" brushRef="#br0" timeOffset="18307.35">15563 10447 0,'11'21'0,"5"27"16,5 30-1,7 28 1,5 2-16,-4 12 15,-9 10 1,-12 7 0,-12-9-1,-3-12-15,7-116 16,-12 96 0,-15-31-1,27-65 1,0 0-16,0 0 15</inkml:trace>
  <inkml:trace contextRef="#ctx0" brushRef="#br0" timeOffset="18604.15">15485 10415 0,'17'-14'16,"36"-9"-1,40 6 1,30 17-16,8 26 16,-10 34-1,-26 37 1,-41 13 0,-52-11-16,-57-20 15,-41-15 1,-34-21-1,-12-28 1,17-25-16,125 10 16,0 0-1</inkml:trace>
  <inkml:trace contextRef="#ctx0" brushRef="#br0" timeOffset="19088.39">16638 10615 0,'-19'3'0,"-31"16"16,-21 24 0,-16 18-1,8 8 1,30 3-16,49-72 15,-14 64 1,58-30 0,43-20-1,11-25-15,-2-24 16,-24-27 0,-28-18-1,-22-11 1,-22 91-16,-8-76 15,8 76 1,0 0 0,-27-40-1,9 78-15,11 62 16,15 21 0,9 4-1,-17-125 1,30 126-16,-30-126 15,0 0 1,0 0 0,0 0-16</inkml:trace>
  <inkml:trace contextRef="#ctx0" brushRef="#br0" timeOffset="19478.9">17008 10784 0,'0'0'16,"8"9"-1,5 53 1,-13-62 0,10 91-16,-4 3 15,-6-94 1,2 58-1,-2-58 1,0 11-16,14-68 16,17-54-1,13-18 1,11 11-16,9 46 16,-64 72-1,62-28 1,14 30-1,2 32-15,-78-34 16,0 0 0,0 0-1,0 0 1</inkml:trace>
  <inkml:trace contextRef="#ctx0" brushRef="#br0" timeOffset="19900.66">17860 10898 0,'0'0'15,"-11"0"-15,-43-4 16,-27 3 0,2 13-1,79-12 1,-58 24-16,35 11 15,23-35 1,7 30 0,36-17-1,25-17-15,4-27 16,-72 31 0,59-46-1,-20-8 1,-39 54-16,0 0 15,18-48 1,-12 50 0,3 51-1,2 25-15,6 11 16,-17-89 0,0 0-1,0 0 1</inkml:trace>
  <inkml:trace contextRef="#ctx0" brushRef="#br0" timeOffset="20463">18273 9908 0,'7'16'0,"16"44"16,15 50-1,-3 43 1,-9 16-16,-14 5 16,-12 1-1,-5-14 1,-4-30-1,9-131-15,0 0 16,-7 85 0,10-66-1,17-71 1,18-52-16,17-13 16,20 22-1,15 36 1,-6 56-1,-84 3-15,68 33 16,-30 32 0,-46 20-1,-30-9 1,-24-19-16,-4-21 16,-1-19-1,67-17 1,-61-2-1,22-25-15,39 27 16,0 0 0</inkml:trace>
  <inkml:trace contextRef="#ctx0" brushRef="#br0" timeOffset="20775.41">19238 10894 0,'0'0'0,"-6"2"15,-20 26 1,-7 26 0,15 10-1,32-4-15,28-12 16,23-15 0,21-16-1,-7-25-15,-79 8 16,51-30-1,-61-28 1,-50-29 0,-18 16-1,78 71-15,0 0 16,-68-42 0,43 45-1,25-3-15</inkml:trace>
  <inkml:trace contextRef="#ctx0" brushRef="#br0" timeOffset="21119.07">19650 10039 0,'0'0'15,"2"9"1,11 44-16,10 47 16,2 27-1,-7 22 1,-4-1-1,0-15-15,0-12 16,-1-10 0,-13-111-1,0 0 1,0 0-16</inkml:trace>
  <inkml:trace contextRef="#ctx0" brushRef="#br0" timeOffset="21650.17">20361 10812 0,'0'0'15,"0"0"1,0 0-1,-15-4 1,-33-8-16,-19-2 16,-5 14-1,2 21 1,18 19 0,52-40-16,-27 48 15,49 16 1,38-2-1,19-22 1,3-35-16,-11-29 16,-13-34-1,-58 58 1,37-75 0,-24-16-16,-13 91 15,0 0 1,0 0-1,-1-89 1,-9 75-16,-7 73 16,9 38-1,13 16 1,11 2 0,11-18-16,-27-97 15</inkml:trace>
  <inkml:trace contextRef="#ctx0" brushRef="#br0" timeOffset="22056.3">21049 10661 0,'0'0'15,"-4"2"1,-38-5 0,42 3-1,-68 1-15,17 27 16,51 27-1,63 27 1,30 16 0,-5 2-16,-88-100 15,55 85 1,-89-33 0,-85-45-1,-48-33-15,167 26 16,0 0-1</inkml:trace>
  <inkml:trace contextRef="#ctx0" brushRef="#br0" timeOffset="27039.28">22033 11098 0,'0'0'0,"0"0"15,0 0 1,0 0 0,6 23-16,-6-23 15,0 0 1</inkml:trace>
  <inkml:trace contextRef="#ctx0" brushRef="#br0" timeOffset="27539.14">24481 10792 0,'0'0'16,"-3"11"-1,-34 40 1,-32 41-16,-13 20 15,-13 13 1,11 9 0,1 2-1,1-10-15,14-18 16,28-19 0,40-89-1,0 0 1,0 0-16</inkml:trace>
  <inkml:trace contextRef="#ctx0" brushRef="#br0" timeOffset="27867.17">24926 10910 0,'0'0'0,"2"4"16,-26 30 0,-41 48-1,-26 28 1,-18 21-16,-4 19 16,1-6-1,19-8 1,30-2-1,26-29-15,37-105 16,0 0 0,0 0-1,0 0 1,0 0-16</inkml:trace>
  <inkml:trace contextRef="#ctx0" brushRef="#br0" timeOffset="28101.48">23921 10950 0,'14'5'0,"56"14"16,60 45 0,40 43-1,23 40 1,6 33-16,-13 15 15,-25 7 1,-22-24 0,-37-40-16,-102-138 15</inkml:trace>
  <inkml:trace contextRef="#ctx0" brushRef="#br0" timeOffset="28304.55">23654 11135 0,'50'19'0,"99"41"15,92 69 1,53 71-1,-3 58-15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84E35-B59D-4A40-BADC-7B5E768D4F92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52EAB-0200-4816-B8D4-3693AE599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4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94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1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1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5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28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4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1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345051-2045-45DA-935E-2E3CA1A69AD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9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46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customXml" Target="../ink/ink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1.png"/><Relationship Id="rId5" Type="http://schemas.openxmlformats.org/officeDocument/2006/relationships/image" Target="../media/image220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customXml" Target="../ink/ink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customXml" Target="../ink/ink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customXml" Target="../ink/ink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4.png"/><Relationship Id="rId7" Type="http://schemas.openxmlformats.org/officeDocument/2006/relationships/customXml" Target="../ink/ink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4.png"/><Relationship Id="rId7" Type="http://schemas.openxmlformats.org/officeDocument/2006/relationships/customXml" Target="../ink/ink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4.png"/><Relationship Id="rId7" Type="http://schemas.openxmlformats.org/officeDocument/2006/relationships/customXml" Target="../ink/ink1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1.png"/><Relationship Id="rId5" Type="http://schemas.openxmlformats.org/officeDocument/2006/relationships/image" Target="../media/image400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16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30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2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customXml" Target="../ink/ink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customXml" Target="../ink/ink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4613-985E-4718-822A-78D3B1673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285" y="1580225"/>
            <a:ext cx="6253317" cy="2549910"/>
          </a:xfrm>
        </p:spPr>
        <p:txBody>
          <a:bodyPr>
            <a:normAutofit/>
          </a:bodyPr>
          <a:lstStyle/>
          <a:p>
            <a:r>
              <a:rPr lang="en-US" sz="6200" dirty="0"/>
              <a:t>Chapter 14:</a:t>
            </a:r>
            <a:br>
              <a:rPr lang="en-US" sz="6200" dirty="0"/>
            </a:br>
            <a:r>
              <a:rPr lang="en-US" sz="6200" dirty="0"/>
              <a:t> </a:t>
            </a:r>
            <a:br>
              <a:rPr lang="en-US" sz="6200" dirty="0"/>
            </a:br>
            <a:r>
              <a:rPr lang="en-US" sz="6200" dirty="0"/>
              <a:t>Partial Derivatives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8D57B-A17D-4BD2-9077-DAA06FC9C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4" r="3242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FA8C93-CD24-4BAC-9EBA-B294CC3D320F}"/>
              </a:ext>
            </a:extLst>
          </p:cNvPr>
          <p:cNvSpPr txBox="1"/>
          <p:nvPr/>
        </p:nvSpPr>
        <p:spPr>
          <a:xfrm>
            <a:off x="4922285" y="4631821"/>
            <a:ext cx="704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14.1: Functions of Several Variables</a:t>
            </a:r>
          </a:p>
        </p:txBody>
      </p:sp>
    </p:spTree>
    <p:extLst>
      <p:ext uri="{BB962C8B-B14F-4D97-AF65-F5344CB8AC3E}">
        <p14:creationId xmlns:p14="http://schemas.microsoft.com/office/powerpoint/2010/main" val="18042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3041C1-E1AD-C1C2-EA71-A1F1108A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69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F18B03-8432-C378-3C93-18AD46353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11" y="203800"/>
            <a:ext cx="5853292" cy="485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DEE96-3EA5-2270-D3E9-9D4639D49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11" y="1569271"/>
            <a:ext cx="114300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/>
              <p:nvPr/>
            </p:nvSpPr>
            <p:spPr>
              <a:xfrm>
                <a:off x="238711" y="825639"/>
                <a:ext cx="11537128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 the domain and range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Sketch the domain and the function.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1" y="825639"/>
                <a:ext cx="11537128" cy="427746"/>
              </a:xfrm>
              <a:prstGeom prst="rect">
                <a:avLst/>
              </a:prstGeom>
              <a:blipFill>
                <a:blip r:embed="rId5"/>
                <a:stretch>
                  <a:fillRect l="-423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/>
              <p:nvPr/>
            </p:nvSpPr>
            <p:spPr>
              <a:xfrm>
                <a:off x="0" y="6155914"/>
                <a:ext cx="114092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Domain: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   </m:t>
                    </m:r>
                  </m:oMath>
                </a14:m>
                <a:r>
                  <a:rPr lang="en-US" dirty="0"/>
                  <a:t>Range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/>
                  <a:t>. The graph of the function is the upper hemisphere (half sphere) of radius 6 centered at the origin.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55914"/>
                <a:ext cx="11409287" cy="646331"/>
              </a:xfrm>
              <a:prstGeom prst="rect">
                <a:avLst/>
              </a:prstGeom>
              <a:blipFill>
                <a:blip r:embed="rId6"/>
                <a:stretch>
                  <a:fillRect l="-42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406E05-7F53-4F69-45EA-7D5C7DB3B870}"/>
              </a:ext>
            </a:extLst>
          </p:cNvPr>
          <p:cNvCxnSpPr/>
          <p:nvPr/>
        </p:nvCxnSpPr>
        <p:spPr>
          <a:xfrm>
            <a:off x="-3997" y="6081204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06A40D-878E-4A9B-BC88-B82A908DF136}"/>
                  </a:ext>
                </a:extLst>
              </p14:cNvPr>
              <p14:cNvContentPartPr/>
              <p14:nvPr/>
            </p14:nvContentPartPr>
            <p14:xfrm>
              <a:off x="649080" y="76320"/>
              <a:ext cx="11222280" cy="6615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06A40D-878E-4A9B-BC88-B82A908DF1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9720" y="66960"/>
                <a:ext cx="11241000" cy="66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3041C1-E1AD-C1C2-EA71-A1F1108A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69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F18B03-8432-C378-3C93-18AD46353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11" y="203800"/>
            <a:ext cx="5853292" cy="485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DEE96-3EA5-2270-D3E9-9D4639D49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11" y="1569271"/>
            <a:ext cx="114300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/>
              <p:nvPr/>
            </p:nvSpPr>
            <p:spPr>
              <a:xfrm>
                <a:off x="238711" y="825639"/>
                <a:ext cx="11537128" cy="5159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 the domain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Sketch the domain.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1" y="825639"/>
                <a:ext cx="11537128" cy="515910"/>
              </a:xfrm>
              <a:prstGeom prst="rect">
                <a:avLst/>
              </a:prstGeom>
              <a:blipFill>
                <a:blip r:embed="rId5"/>
                <a:stretch>
                  <a:fillRect l="-423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/>
              <p:nvPr/>
            </p:nvSpPr>
            <p:spPr>
              <a:xfrm>
                <a:off x="1624613" y="6396230"/>
                <a:ext cx="9712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Domain: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all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that are not on the lines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13" y="6396230"/>
                <a:ext cx="9712171" cy="369332"/>
              </a:xfrm>
              <a:prstGeom prst="rect">
                <a:avLst/>
              </a:prstGeom>
              <a:blipFill>
                <a:blip r:embed="rId6"/>
                <a:stretch>
                  <a:fillRect l="-56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406E05-7F53-4F69-45EA-7D5C7DB3B870}"/>
              </a:ext>
            </a:extLst>
          </p:cNvPr>
          <p:cNvCxnSpPr/>
          <p:nvPr/>
        </p:nvCxnSpPr>
        <p:spPr>
          <a:xfrm>
            <a:off x="60663" y="632090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9E708F-40F0-447F-A755-6EECA34332A9}"/>
                  </a:ext>
                </a:extLst>
              </p14:cNvPr>
              <p14:cNvContentPartPr/>
              <p14:nvPr/>
            </p14:nvContentPartPr>
            <p14:xfrm>
              <a:off x="924480" y="1522080"/>
              <a:ext cx="10215720" cy="4675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9E708F-40F0-447F-A755-6EECA34332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5120" y="1512720"/>
                <a:ext cx="10234440" cy="46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23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3041C1-E1AD-C1C2-EA71-A1F1108A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69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F18B03-8432-C378-3C93-18AD46353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11" y="203800"/>
            <a:ext cx="5853292" cy="485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DEE96-3EA5-2270-D3E9-9D4639D49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11" y="1569271"/>
            <a:ext cx="114300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/>
              <p:nvPr/>
            </p:nvSpPr>
            <p:spPr>
              <a:xfrm>
                <a:off x="238711" y="825639"/>
                <a:ext cx="11537128" cy="5440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 the domain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1" y="825639"/>
                <a:ext cx="11537128" cy="544060"/>
              </a:xfrm>
              <a:prstGeom prst="rect">
                <a:avLst/>
              </a:prstGeom>
              <a:blipFill>
                <a:blip r:embed="rId5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/>
              <p:nvPr/>
            </p:nvSpPr>
            <p:spPr>
              <a:xfrm>
                <a:off x="1624613" y="6396230"/>
                <a:ext cx="9712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Domain: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;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13" y="6396230"/>
                <a:ext cx="9712171" cy="369332"/>
              </a:xfrm>
              <a:prstGeom prst="rect">
                <a:avLst/>
              </a:prstGeom>
              <a:blipFill>
                <a:blip r:embed="rId6"/>
                <a:stretch>
                  <a:fillRect l="-56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406E05-7F53-4F69-45EA-7D5C7DB3B870}"/>
              </a:ext>
            </a:extLst>
          </p:cNvPr>
          <p:cNvCxnSpPr/>
          <p:nvPr/>
        </p:nvCxnSpPr>
        <p:spPr>
          <a:xfrm>
            <a:off x="60663" y="632090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7A9757-06D1-40F3-953B-77C17389F67A}"/>
                  </a:ext>
                </a:extLst>
              </p14:cNvPr>
              <p14:cNvContentPartPr/>
              <p14:nvPr/>
            </p14:nvContentPartPr>
            <p14:xfrm>
              <a:off x="2129760" y="190800"/>
              <a:ext cx="1362240" cy="581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7A9757-06D1-40F3-953B-77C17389F6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0400" y="181440"/>
                <a:ext cx="1380960" cy="6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5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3041C1-E1AD-C1C2-EA71-A1F1108A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69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F18B03-8432-C378-3C93-18AD46353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11" y="203800"/>
            <a:ext cx="5853292" cy="485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DEE96-3EA5-2270-D3E9-9D4639D49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11" y="1569271"/>
            <a:ext cx="114300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/>
              <p:nvPr/>
            </p:nvSpPr>
            <p:spPr>
              <a:xfrm>
                <a:off x="238711" y="825639"/>
                <a:ext cx="11537128" cy="4071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 the domain  and range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1" y="825639"/>
                <a:ext cx="11537128" cy="407163"/>
              </a:xfrm>
              <a:prstGeom prst="rect">
                <a:avLst/>
              </a:prstGeom>
              <a:blipFill>
                <a:blip r:embed="rId5"/>
                <a:stretch>
                  <a:fillRect l="-423"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/>
              <p:nvPr/>
            </p:nvSpPr>
            <p:spPr>
              <a:xfrm>
                <a:off x="1624613" y="6396230"/>
                <a:ext cx="9712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Domain: The entire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plane.    Range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13" y="6396230"/>
                <a:ext cx="9712171" cy="369332"/>
              </a:xfrm>
              <a:prstGeom prst="rect">
                <a:avLst/>
              </a:prstGeom>
              <a:blipFill>
                <a:blip r:embed="rId6"/>
                <a:stretch>
                  <a:fillRect l="-56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406E05-7F53-4F69-45EA-7D5C7DB3B870}"/>
              </a:ext>
            </a:extLst>
          </p:cNvPr>
          <p:cNvCxnSpPr/>
          <p:nvPr/>
        </p:nvCxnSpPr>
        <p:spPr>
          <a:xfrm>
            <a:off x="60663" y="632090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22635A-EF8C-427A-884E-BFCBFE67B6F2}"/>
                  </a:ext>
                </a:extLst>
              </p14:cNvPr>
              <p14:cNvContentPartPr/>
              <p14:nvPr/>
            </p14:nvContentPartPr>
            <p14:xfrm>
              <a:off x="2109240" y="174240"/>
              <a:ext cx="1156680" cy="58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22635A-EF8C-427A-884E-BFCBFE67B6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99880" y="164880"/>
                <a:ext cx="1175400" cy="6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75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F17D42-9E07-F375-09BD-D4A6E04B5EBB}"/>
              </a:ext>
            </a:extLst>
          </p:cNvPr>
          <p:cNvSpPr/>
          <p:nvPr/>
        </p:nvSpPr>
        <p:spPr>
          <a:xfrm>
            <a:off x="0" y="5197321"/>
            <a:ext cx="12192000" cy="1682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8B6CD-CCC3-4753-BA08-1F2175BA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50" y="819520"/>
            <a:ext cx="9001125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C481E9-50E5-494E-AC13-BBA5243F9059}"/>
                  </a:ext>
                </a:extLst>
              </p:cNvPr>
              <p:cNvSpPr txBox="1"/>
              <p:nvPr/>
            </p:nvSpPr>
            <p:spPr>
              <a:xfrm>
                <a:off x="1391250" y="1925341"/>
                <a:ext cx="8924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collection of the level curves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plane is called </a:t>
                </a:r>
                <a:r>
                  <a:rPr lang="en-US" b="1" dirty="0"/>
                  <a:t>contour maps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C481E9-50E5-494E-AC13-BBA5243F9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250" y="1925341"/>
                <a:ext cx="8924602" cy="369332"/>
              </a:xfrm>
              <a:prstGeom prst="rect">
                <a:avLst/>
              </a:prstGeom>
              <a:blipFill>
                <a:blip r:embed="rId3"/>
                <a:stretch>
                  <a:fillRect l="-54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67C5C88-F0EA-47B1-814C-2497556A1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71794"/>
            <a:ext cx="4856918" cy="37121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878DC6-E107-CB22-6F79-387308283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90" y="185768"/>
            <a:ext cx="4810125" cy="409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9B7E87-B3ED-1EDA-8D28-8B4D4E673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883" y="2371794"/>
            <a:ext cx="5514975" cy="361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3DC813-1650-2455-F26E-B4EC05E734BA}"/>
                  </a:ext>
                </a:extLst>
              </p:cNvPr>
              <p:cNvSpPr txBox="1"/>
              <p:nvPr/>
            </p:nvSpPr>
            <p:spPr>
              <a:xfrm>
                <a:off x="6007222" y="5758689"/>
                <a:ext cx="5514975" cy="990124"/>
              </a:xfrm>
              <a:prstGeom prst="upArrowCallout">
                <a:avLst>
                  <a:gd name="adj1" fmla="val 0"/>
                  <a:gd name="adj2" fmla="val 23207"/>
                  <a:gd name="adj3" fmla="val 23207"/>
                  <a:gd name="adj4" fmla="val 6497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TimesLTStd-Roman"/>
                  </a:rPr>
                  <a:t>The graph of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TimesLTStd-Roman"/>
                  </a:rPr>
                  <a:t>is formed by lifting the level curves.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3DC813-1650-2455-F26E-B4EC05E73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22" y="5758689"/>
                <a:ext cx="5514975" cy="990124"/>
              </a:xfrm>
              <a:prstGeom prst="upArrowCallout">
                <a:avLst>
                  <a:gd name="adj1" fmla="val 0"/>
                  <a:gd name="adj2" fmla="val 23207"/>
                  <a:gd name="adj3" fmla="val 23207"/>
                  <a:gd name="adj4" fmla="val 64977"/>
                </a:avLst>
              </a:prstGeom>
              <a:blipFill>
                <a:blip r:embed="rId7"/>
                <a:stretch>
                  <a:fillRect l="-771" r="-1432" b="-848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25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94D9FB-7415-4652-B546-840B1BAB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31" y="236553"/>
            <a:ext cx="20193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5A6C9A-CCBB-456A-BE52-062344922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19" y="784380"/>
            <a:ext cx="9286875" cy="1581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21952E-656F-4894-879C-F6BF9EACE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895" y="2453716"/>
            <a:ext cx="3847730" cy="3619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31C416-8710-4ED0-8C67-2C6B05609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14" y="2671947"/>
            <a:ext cx="67627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5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3041C1-E1AD-C1C2-EA71-A1F1108A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69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F18B03-8432-C378-3C93-18AD46353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11" y="203800"/>
            <a:ext cx="5853292" cy="485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DEE96-3EA5-2270-D3E9-9D4639D49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11" y="1569271"/>
            <a:ext cx="114300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/>
              <p:nvPr/>
            </p:nvSpPr>
            <p:spPr>
              <a:xfrm>
                <a:off x="238711" y="825639"/>
                <a:ext cx="1153712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escribe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level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curves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1" y="825639"/>
                <a:ext cx="11537128" cy="369332"/>
              </a:xfrm>
              <a:prstGeom prst="rect">
                <a:avLst/>
              </a:prstGeom>
              <a:blipFill>
                <a:blip r:embed="rId5"/>
                <a:stretch>
                  <a:fillRect l="-42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/>
              <p:nvPr/>
            </p:nvSpPr>
            <p:spPr>
              <a:xfrm>
                <a:off x="1624613" y="6396230"/>
                <a:ext cx="9712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level curves are parabolas of the form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13" y="6396230"/>
                <a:ext cx="9712171" cy="369332"/>
              </a:xfrm>
              <a:prstGeom prst="rect">
                <a:avLst/>
              </a:prstGeom>
              <a:blipFill>
                <a:blip r:embed="rId6"/>
                <a:stretch>
                  <a:fillRect l="-56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406E05-7F53-4F69-45EA-7D5C7DB3B870}"/>
              </a:ext>
            </a:extLst>
          </p:cNvPr>
          <p:cNvCxnSpPr/>
          <p:nvPr/>
        </p:nvCxnSpPr>
        <p:spPr>
          <a:xfrm>
            <a:off x="60663" y="632090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A276A1-3BCF-4D38-B1EE-094C67840759}"/>
                  </a:ext>
                </a:extLst>
              </p14:cNvPr>
              <p14:cNvContentPartPr/>
              <p14:nvPr/>
            </p14:nvContentPartPr>
            <p14:xfrm>
              <a:off x="1906200" y="1454760"/>
              <a:ext cx="7196760" cy="2932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A276A1-3BCF-4D38-B1EE-094C678407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6840" y="1445400"/>
                <a:ext cx="7215480" cy="29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59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3041C1-E1AD-C1C2-EA71-A1F1108A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69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F18B03-8432-C378-3C93-18AD46353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11" y="203800"/>
            <a:ext cx="5853292" cy="485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DEE96-3EA5-2270-D3E9-9D4639D49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11" y="1569271"/>
            <a:ext cx="114300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/>
              <p:nvPr/>
            </p:nvSpPr>
            <p:spPr>
              <a:xfrm>
                <a:off x="238711" y="825639"/>
                <a:ext cx="1153712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escribe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level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surfaces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1" y="825639"/>
                <a:ext cx="11537128" cy="369332"/>
              </a:xfrm>
              <a:prstGeom prst="rect">
                <a:avLst/>
              </a:prstGeom>
              <a:blipFill>
                <a:blip r:embed="rId5"/>
                <a:stretch>
                  <a:fillRect l="-42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/>
              <p:nvPr/>
            </p:nvSpPr>
            <p:spPr>
              <a:xfrm>
                <a:off x="1624613" y="6396230"/>
                <a:ext cx="9712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level surfaces are spheres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13" y="6396230"/>
                <a:ext cx="9712171" cy="369332"/>
              </a:xfrm>
              <a:prstGeom prst="rect">
                <a:avLst/>
              </a:prstGeom>
              <a:blipFill>
                <a:blip r:embed="rId6"/>
                <a:stretch>
                  <a:fillRect l="-56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406E05-7F53-4F69-45EA-7D5C7DB3B870}"/>
              </a:ext>
            </a:extLst>
          </p:cNvPr>
          <p:cNvCxnSpPr/>
          <p:nvPr/>
        </p:nvCxnSpPr>
        <p:spPr>
          <a:xfrm>
            <a:off x="60663" y="632090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F842D1-EDA3-46AD-B96B-537DC1CEFD06}"/>
                  </a:ext>
                </a:extLst>
              </p14:cNvPr>
              <p14:cNvContentPartPr/>
              <p14:nvPr/>
            </p14:nvContentPartPr>
            <p14:xfrm>
              <a:off x="1819440" y="1476000"/>
              <a:ext cx="8678160" cy="2807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F842D1-EDA3-46AD-B96B-537DC1CEFD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0080" y="1466640"/>
                <a:ext cx="8696880" cy="28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97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3041C1-E1AD-C1C2-EA71-A1F1108A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69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F18B03-8432-C378-3C93-18AD46353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11" y="203800"/>
            <a:ext cx="5853292" cy="485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DEE96-3EA5-2270-D3E9-9D4639D49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11" y="1569271"/>
            <a:ext cx="114300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/>
              <p:nvPr/>
            </p:nvSpPr>
            <p:spPr>
              <a:xfrm>
                <a:off x="238711" y="825639"/>
                <a:ext cx="11537128" cy="4939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Find an equation for the level surface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that passes through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1" y="825639"/>
                <a:ext cx="11537128" cy="493918"/>
              </a:xfrm>
              <a:prstGeom prst="rect">
                <a:avLst/>
              </a:prstGeom>
              <a:blipFill>
                <a:blip r:embed="rId5"/>
                <a:stretch>
                  <a:fillRect l="-423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/>
              <p:nvPr/>
            </p:nvSpPr>
            <p:spPr>
              <a:xfrm>
                <a:off x="10097959" y="6080791"/>
                <a:ext cx="1846556" cy="61401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959" y="6080791"/>
                <a:ext cx="1846556" cy="6140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D2EDA7D-0474-A3D0-AF87-0A28E6EACFDE}"/>
              </a:ext>
            </a:extLst>
          </p:cNvPr>
          <p:cNvSpPr/>
          <p:nvPr/>
        </p:nvSpPr>
        <p:spPr>
          <a:xfrm>
            <a:off x="10097959" y="6032360"/>
            <a:ext cx="2002305" cy="741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65626F-8A03-4A3B-89F3-9931890B1334}"/>
                  </a:ext>
                </a:extLst>
              </p14:cNvPr>
              <p14:cNvContentPartPr/>
              <p14:nvPr/>
            </p14:nvContentPartPr>
            <p14:xfrm>
              <a:off x="828360" y="143280"/>
              <a:ext cx="3189240" cy="3566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65626F-8A03-4A3B-89F3-9931890B13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9000" y="133920"/>
                <a:ext cx="3207960" cy="35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690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A72CE7-9B3F-B1FA-4BDB-E2BA2D75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8" y="318394"/>
            <a:ext cx="4229100" cy="361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80191F-3B40-C6F3-3DBA-16DFDCE0B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05" y="1039565"/>
            <a:ext cx="3895725" cy="1476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62E74C-46B0-243D-E4B8-AA3D23320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57" y="2694186"/>
            <a:ext cx="285750" cy="36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D301BB-4F11-5DF4-79D4-F29F62FC8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68" y="3429000"/>
            <a:ext cx="74104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3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4C8C6D-2170-4BF2-4B6B-0C2F6F0DB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99" y="438566"/>
            <a:ext cx="1666875" cy="352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37EE9A-C3BF-83A3-2B54-BFD0CAF02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219" y="1884608"/>
            <a:ext cx="7772400" cy="923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EC6DB-0C31-7C6E-751D-73316ACE8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219" y="3022614"/>
            <a:ext cx="3057525" cy="2409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2CBB0D-7447-520C-D071-EE8043459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388" y="3189348"/>
            <a:ext cx="3324225" cy="2238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B92E20-D00D-66E7-5D40-B84E4349AAEF}"/>
              </a:ext>
            </a:extLst>
          </p:cNvPr>
          <p:cNvSpPr txBox="1"/>
          <p:nvPr/>
        </p:nvSpPr>
        <p:spPr>
          <a:xfrm>
            <a:off x="1881000" y="412197"/>
            <a:ext cx="257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of a Single Variable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FE2A39A-0504-D1B0-4A1D-D8CBC51BEA6A}"/>
              </a:ext>
            </a:extLst>
          </p:cNvPr>
          <p:cNvSpPr/>
          <p:nvPr/>
        </p:nvSpPr>
        <p:spPr>
          <a:xfrm>
            <a:off x="2619327" y="1263680"/>
            <a:ext cx="2201247" cy="513887"/>
          </a:xfrm>
          <a:prstGeom prst="wedgeRoundRectCallout">
            <a:avLst>
              <a:gd name="adj1" fmla="val -38912"/>
              <a:gd name="adj2" fmla="val 131603"/>
              <a:gd name="adj3" fmla="val 16667"/>
            </a:avLst>
          </a:prstGeom>
          <a:noFill/>
          <a:ln w="28575">
            <a:solidFill>
              <a:srgbClr val="ED16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of a single variable</a:t>
            </a:r>
          </a:p>
        </p:txBody>
      </p:sp>
    </p:spTree>
    <p:extLst>
      <p:ext uri="{BB962C8B-B14F-4D97-AF65-F5344CB8AC3E}">
        <p14:creationId xmlns:p14="http://schemas.microsoft.com/office/powerpoint/2010/main" val="31459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6F05A3-F875-2937-BBEA-48FB9C5A0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8" y="285703"/>
            <a:ext cx="3886200" cy="409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E1067C-8015-08D0-3B5D-431060632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75" y="935207"/>
            <a:ext cx="4467225" cy="1543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5E616B-6406-3906-C918-598BA3605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709" y="2556261"/>
            <a:ext cx="314325" cy="323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E68F6-F41A-DF8B-9393-879342D9C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11" y="3176033"/>
            <a:ext cx="18764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70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A8C2A0-6044-6598-F676-0C3A63357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4" y="98625"/>
            <a:ext cx="3067050" cy="428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006F56-BDA2-D4E9-4D5C-E7E9DD334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13" y="762185"/>
            <a:ext cx="4143375" cy="1409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6A2040-96D4-5C0C-42BD-268AB2D06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03" y="2347912"/>
            <a:ext cx="3724275" cy="216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82076F-7591-25DA-D9A7-E2F29AC89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32" y="4895665"/>
            <a:ext cx="29622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07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A8C2A0-6044-6598-F676-0C3A63357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4" y="98625"/>
            <a:ext cx="3067050" cy="428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DC6F24-5AEA-3B5C-F784-AD46F3BD4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42" y="807544"/>
            <a:ext cx="4953000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37C41-9560-CE80-57E1-CCB3EC69A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70" y="1274269"/>
            <a:ext cx="1981200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0823AF-8EC0-6FD5-9A77-FF5076904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59" y="5431331"/>
            <a:ext cx="2933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64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A8C2A0-6044-6598-F676-0C3A63357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4" y="98625"/>
            <a:ext cx="3067050" cy="428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F8BDC4-41A1-E909-01E0-AD49A501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0" y="901083"/>
            <a:ext cx="5010150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16F981-5E5B-23A3-BD5E-D8976CDDE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95" y="1497597"/>
            <a:ext cx="3095625" cy="210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2D5116-2CB9-F856-8911-43F9A421B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97" y="5425967"/>
            <a:ext cx="20478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26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11485F-93F7-42D5-B46E-CEFAA0066BFF}"/>
              </a:ext>
            </a:extLst>
          </p:cNvPr>
          <p:cNvSpPr txBox="1"/>
          <p:nvPr/>
        </p:nvSpPr>
        <p:spPr>
          <a:xfrm>
            <a:off x="330694" y="1095862"/>
            <a:ext cx="114055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exercises of </a:t>
            </a:r>
            <a:r>
              <a:rPr lang="en-US" sz="4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14.1.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with the suggested problems mentioned in the syllabus.</a:t>
            </a:r>
          </a:p>
        </p:txBody>
      </p:sp>
    </p:spTree>
    <p:extLst>
      <p:ext uri="{BB962C8B-B14F-4D97-AF65-F5344CB8AC3E}">
        <p14:creationId xmlns:p14="http://schemas.microsoft.com/office/powerpoint/2010/main" val="341496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4D06E1-ADA4-7B25-585A-1F4E2567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0" y="277473"/>
            <a:ext cx="3638550" cy="390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E08AE1-4E1F-0B3D-AB93-28F5A021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758" y="930861"/>
            <a:ext cx="7762875" cy="1409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F04420-4006-AC8C-CADE-4A4FBEABB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28" y="3560314"/>
            <a:ext cx="3190875" cy="2771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1FF993-3885-3A2F-385D-A29DF175A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758" y="2459484"/>
            <a:ext cx="7829550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0B31F3-581E-12AE-BE71-6378C5665E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5285" y="3560315"/>
            <a:ext cx="31337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7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4BEB6F-F355-4518-BE28-DBB07E6B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01" y="236210"/>
            <a:ext cx="1894827" cy="406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FC4A77-4E18-40EF-A2D6-A0EAFBCA3E0F}"/>
                  </a:ext>
                </a:extLst>
              </p:cNvPr>
              <p:cNvSpPr txBox="1"/>
              <p:nvPr/>
            </p:nvSpPr>
            <p:spPr>
              <a:xfrm>
                <a:off x="417250" y="807868"/>
                <a:ext cx="1143443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real valued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variables</m:t>
                    </m:r>
                  </m:oMath>
                </a14:m>
                <a:r>
                  <a:rPr lang="en-US" dirty="0"/>
                  <a:t> is a rule of assigning a real number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Such function is represented by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dependent variable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said to be a function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independent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2-variable function is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3-variable function is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FC4A77-4E18-40EF-A2D6-A0EAFBCA3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0" y="807868"/>
                <a:ext cx="11434439" cy="2585323"/>
              </a:xfrm>
              <a:prstGeom prst="rect">
                <a:avLst/>
              </a:prstGeom>
              <a:blipFill>
                <a:blip r:embed="rId3"/>
                <a:stretch>
                  <a:fillRect l="-320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1815422-ED07-4DAB-96F3-8D624874BE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6370793"/>
                  </p:ext>
                </p:extLst>
              </p:nvPr>
            </p:nvGraphicFramePr>
            <p:xfrm>
              <a:off x="280201" y="3684808"/>
              <a:ext cx="11215286" cy="25239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198">
                      <a:extLst>
                        <a:ext uri="{9D8B030D-6E8A-4147-A177-3AD203B41FA5}">
                          <a16:colId xmlns:a16="http://schemas.microsoft.com/office/drawing/2014/main" val="3496119176"/>
                        </a:ext>
                      </a:extLst>
                    </a:gridCol>
                    <a:gridCol w="1632003">
                      <a:extLst>
                        <a:ext uri="{9D8B030D-6E8A-4147-A177-3AD203B41FA5}">
                          <a16:colId xmlns:a16="http://schemas.microsoft.com/office/drawing/2014/main" val="3034267485"/>
                        </a:ext>
                      </a:extLst>
                    </a:gridCol>
                    <a:gridCol w="1869646">
                      <a:extLst>
                        <a:ext uri="{9D8B030D-6E8A-4147-A177-3AD203B41FA5}">
                          <a16:colId xmlns:a16="http://schemas.microsoft.com/office/drawing/2014/main" val="1876386423"/>
                        </a:ext>
                      </a:extLst>
                    </a:gridCol>
                    <a:gridCol w="2953206">
                      <a:extLst>
                        <a:ext uri="{9D8B030D-6E8A-4147-A177-3AD203B41FA5}">
                          <a16:colId xmlns:a16="http://schemas.microsoft.com/office/drawing/2014/main" val="1804996733"/>
                        </a:ext>
                      </a:extLst>
                    </a:gridCol>
                    <a:gridCol w="3176233">
                      <a:extLst>
                        <a:ext uri="{9D8B030D-6E8A-4147-A177-3AD203B41FA5}">
                          <a16:colId xmlns:a16="http://schemas.microsoft.com/office/drawing/2014/main" val="523286968"/>
                        </a:ext>
                      </a:extLst>
                    </a:gridCol>
                  </a:tblGrid>
                  <a:tr h="62795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Independent 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Dependent 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64921"/>
                      </a:ext>
                    </a:extLst>
                  </a:tr>
                  <a:tr h="6279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Numbers in the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dirty="0"/>
                            <a:t>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curve in the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dirty="0"/>
                            <a:t>plane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909937"/>
                      </a:ext>
                    </a:extLst>
                  </a:tr>
                  <a:tr h="6279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Points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/>
                            <a:t> in</a:t>
                          </a:r>
                          <a:r>
                            <a:rPr lang="en-US" baseline="0" dirty="0"/>
                            <a:t> the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dirty="0"/>
                            <a:t>plane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surface in 3-space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010766"/>
                      </a:ext>
                    </a:extLst>
                  </a:tr>
                  <a:tr h="6279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Points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/>
                            <a:t> in 3-space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collection of points in 4-space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185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81815422-ED07-4DAB-96F3-8D624874BE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6370793"/>
                  </p:ext>
                </p:extLst>
              </p:nvPr>
            </p:nvGraphicFramePr>
            <p:xfrm>
              <a:off x="280201" y="3684808"/>
              <a:ext cx="11215286" cy="25239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198">
                      <a:extLst>
                        <a:ext uri="{9D8B030D-6E8A-4147-A177-3AD203B41FA5}">
                          <a16:colId xmlns:a16="http://schemas.microsoft.com/office/drawing/2014/main" val="3496119176"/>
                        </a:ext>
                      </a:extLst>
                    </a:gridCol>
                    <a:gridCol w="1632003">
                      <a:extLst>
                        <a:ext uri="{9D8B030D-6E8A-4147-A177-3AD203B41FA5}">
                          <a16:colId xmlns:a16="http://schemas.microsoft.com/office/drawing/2014/main" val="3034267485"/>
                        </a:ext>
                      </a:extLst>
                    </a:gridCol>
                    <a:gridCol w="1869646">
                      <a:extLst>
                        <a:ext uri="{9D8B030D-6E8A-4147-A177-3AD203B41FA5}">
                          <a16:colId xmlns:a16="http://schemas.microsoft.com/office/drawing/2014/main" val="1876386423"/>
                        </a:ext>
                      </a:extLst>
                    </a:gridCol>
                    <a:gridCol w="2953206">
                      <a:extLst>
                        <a:ext uri="{9D8B030D-6E8A-4147-A177-3AD203B41FA5}">
                          <a16:colId xmlns:a16="http://schemas.microsoft.com/office/drawing/2014/main" val="1804996733"/>
                        </a:ext>
                      </a:extLst>
                    </a:gridCol>
                    <a:gridCol w="3176233">
                      <a:extLst>
                        <a:ext uri="{9D8B030D-6E8A-4147-A177-3AD203B41FA5}">
                          <a16:colId xmlns:a16="http://schemas.microsoft.com/office/drawing/2014/main" val="52328696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Independent 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Dependent 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64921"/>
                      </a:ext>
                    </a:extLst>
                  </a:tr>
                  <a:tr h="6279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5" t="-106796" r="-609615" b="-20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388" t="-106796" r="-491418" b="-20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313" t="-106796" r="-328990" b="-20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371" t="-106796" r="-108247" b="-20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551" t="-106796" r="-768" b="-202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6909937"/>
                      </a:ext>
                    </a:extLst>
                  </a:tr>
                  <a:tr h="6279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5" t="-204808" r="-609615" b="-1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388" t="-204808" r="-491418" b="-1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313" t="-204808" r="-328990" b="-1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371" t="-204808" r="-108247" b="-1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surface in 3-space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010766"/>
                      </a:ext>
                    </a:extLst>
                  </a:tr>
                  <a:tr h="6279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5" t="-307767" r="-609615" b="-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7388" t="-307767" r="-491418" b="-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313" t="-307767" r="-328990" b="-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2371" t="-307767" r="-108247" b="-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collection of points in 4-space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1859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62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2EEE41-6404-4DCE-BC12-9E3AB218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08" y="433000"/>
            <a:ext cx="5853292" cy="485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2B2880-E437-4856-B92C-98CCDF79F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39" y="1895676"/>
            <a:ext cx="114300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9F93C1-9E77-4F75-BE85-5E05A1939AFC}"/>
                  </a:ext>
                </a:extLst>
              </p:cNvPr>
              <p:cNvSpPr txBox="1"/>
              <p:nvPr/>
            </p:nvSpPr>
            <p:spPr>
              <a:xfrm>
                <a:off x="323439" y="1065320"/>
                <a:ext cx="11537128" cy="535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 where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9F93C1-9E77-4F75-BE85-5E05A1939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39" y="1065320"/>
                <a:ext cx="11537128" cy="535788"/>
              </a:xfrm>
              <a:prstGeom prst="rect">
                <a:avLst/>
              </a:prstGeom>
              <a:blipFill>
                <a:blip r:embed="rId4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42382E-B25D-42EB-829E-6177E5C3F517}"/>
                  </a:ext>
                </a:extLst>
              </p:cNvPr>
              <p:cNvSpPr txBox="1"/>
              <p:nvPr/>
            </p:nvSpPr>
            <p:spPr>
              <a:xfrm>
                <a:off x="1466439" y="1747653"/>
                <a:ext cx="3467616" cy="643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42382E-B25D-42EB-829E-6177E5C3F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439" y="1747653"/>
                <a:ext cx="3467616" cy="6438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B9FBB1D-20A4-4CC2-A3BB-278C5171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6" y="2673279"/>
            <a:ext cx="5853292" cy="48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31E65-CB4F-4E3F-9E08-4938CDBBA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87" y="4135955"/>
            <a:ext cx="114300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1ACFC7-988C-4110-BB85-9839ED901D09}"/>
                  </a:ext>
                </a:extLst>
              </p:cNvPr>
              <p:cNvSpPr txBox="1"/>
              <p:nvPr/>
            </p:nvSpPr>
            <p:spPr>
              <a:xfrm>
                <a:off x="218387" y="3305599"/>
                <a:ext cx="11537128" cy="5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dirty="0"/>
                  <a:t>  where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1ACFC7-988C-4110-BB85-9839ED901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87" y="3305599"/>
                <a:ext cx="11537128" cy="540661"/>
              </a:xfrm>
              <a:prstGeom prst="rect">
                <a:avLst/>
              </a:prstGeom>
              <a:blipFill>
                <a:blip r:embed="rId6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E2D63C-3B2C-4CBE-A3A6-2C22414695B3}"/>
                  </a:ext>
                </a:extLst>
              </p:cNvPr>
              <p:cNvSpPr txBox="1"/>
              <p:nvPr/>
            </p:nvSpPr>
            <p:spPr>
              <a:xfrm>
                <a:off x="1361387" y="3987932"/>
                <a:ext cx="4467762" cy="620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E2D63C-3B2C-4CBE-A3A6-2C224146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387" y="3987932"/>
                <a:ext cx="4467762" cy="6207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40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3041C1-E1AD-C1C2-EA71-A1F1108A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69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F18B03-8432-C378-3C93-18AD46353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11" y="203800"/>
            <a:ext cx="5853292" cy="485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DEE96-3EA5-2270-D3E9-9D4639D49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11" y="1569271"/>
            <a:ext cx="114300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/>
              <p:nvPr/>
            </p:nvSpPr>
            <p:spPr>
              <a:xfrm>
                <a:off x="238711" y="825639"/>
                <a:ext cx="11537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 the domain and range of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Sketch the domain and the function.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1" y="825639"/>
                <a:ext cx="11537128" cy="369332"/>
              </a:xfrm>
              <a:prstGeom prst="rect">
                <a:avLst/>
              </a:prstGeom>
              <a:blipFill>
                <a:blip r:embed="rId5"/>
                <a:stretch>
                  <a:fillRect l="-42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/>
              <p:nvPr/>
            </p:nvSpPr>
            <p:spPr>
              <a:xfrm>
                <a:off x="-3997" y="6139147"/>
                <a:ext cx="120139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Domain: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en-US" dirty="0"/>
                  <a:t> i.e. the entire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plane. Range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. The graph of the function is elliptic paraboloid with vertex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and open upward with its axis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-axis.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97" y="6139147"/>
                <a:ext cx="12013952" cy="646331"/>
              </a:xfrm>
              <a:prstGeom prst="rect">
                <a:avLst/>
              </a:prstGeom>
              <a:blipFill>
                <a:blip r:embed="rId6"/>
                <a:stretch>
                  <a:fillRect l="-40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406E05-7F53-4F69-45EA-7D5C7DB3B870}"/>
              </a:ext>
            </a:extLst>
          </p:cNvPr>
          <p:cNvCxnSpPr/>
          <p:nvPr/>
        </p:nvCxnSpPr>
        <p:spPr>
          <a:xfrm>
            <a:off x="-3997" y="6139147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EABB05D-B6D4-AD4E-2490-1DC32E74BECC}"/>
              </a:ext>
            </a:extLst>
          </p:cNvPr>
          <p:cNvSpPr/>
          <p:nvPr/>
        </p:nvSpPr>
        <p:spPr>
          <a:xfrm>
            <a:off x="7883371" y="2030524"/>
            <a:ext cx="4304632" cy="41086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E84CA-E9C7-44E5-7E23-381EA1827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2509" y="2098775"/>
            <a:ext cx="4231545" cy="39488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708A1C-979C-49EC-8B04-D47DDA36D0FD}"/>
                  </a:ext>
                </a:extLst>
              </p14:cNvPr>
              <p14:cNvContentPartPr/>
              <p14:nvPr/>
            </p14:nvContentPartPr>
            <p14:xfrm>
              <a:off x="836640" y="449640"/>
              <a:ext cx="10773000" cy="5352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708A1C-979C-49EC-8B04-D47DDA36D0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7280" y="440280"/>
                <a:ext cx="10791720" cy="53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546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3041C1-E1AD-C1C2-EA71-A1F1108A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69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6CDE9A-C045-5459-8352-A26AAE81F523}"/>
              </a:ext>
            </a:extLst>
          </p:cNvPr>
          <p:cNvSpPr/>
          <p:nvPr/>
        </p:nvSpPr>
        <p:spPr>
          <a:xfrm>
            <a:off x="5918274" y="3429000"/>
            <a:ext cx="6196890" cy="28165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DA7624-F176-634E-68D5-B3AC16B0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275" y="3561092"/>
            <a:ext cx="3314503" cy="3093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F18B03-8432-C378-3C93-18AD46353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11" y="203800"/>
            <a:ext cx="5853292" cy="485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DEE96-3EA5-2270-D3E9-9D4639D49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11" y="1569271"/>
            <a:ext cx="114300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/>
              <p:nvPr/>
            </p:nvSpPr>
            <p:spPr>
              <a:xfrm>
                <a:off x="238711" y="825639"/>
                <a:ext cx="11537128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 the domain and range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Sketch the domain and the function.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1" y="825639"/>
                <a:ext cx="11537128" cy="427746"/>
              </a:xfrm>
              <a:prstGeom prst="rect">
                <a:avLst/>
              </a:prstGeom>
              <a:blipFill>
                <a:blip r:embed="rId6"/>
                <a:stretch>
                  <a:fillRect l="-423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/>
              <p:nvPr/>
            </p:nvSpPr>
            <p:spPr>
              <a:xfrm>
                <a:off x="238710" y="6396230"/>
                <a:ext cx="11953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Domain: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r>
                  <a:rPr lang="en-US" dirty="0"/>
                  <a:t>Range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. The graph of the function is the upper half of hyperboloid of one sheet.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0" y="6396230"/>
                <a:ext cx="11953289" cy="369332"/>
              </a:xfrm>
              <a:prstGeom prst="rect">
                <a:avLst/>
              </a:prstGeom>
              <a:blipFill>
                <a:blip r:embed="rId7"/>
                <a:stretch>
                  <a:fillRect l="-4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406E05-7F53-4F69-45EA-7D5C7DB3B870}"/>
              </a:ext>
            </a:extLst>
          </p:cNvPr>
          <p:cNvCxnSpPr/>
          <p:nvPr/>
        </p:nvCxnSpPr>
        <p:spPr>
          <a:xfrm>
            <a:off x="60663" y="632090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B157E86-8468-E945-330B-6F0E85EFB7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5849" y="3646146"/>
            <a:ext cx="2622080" cy="25994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DC29113-2028-417B-A454-B42E969E0010}"/>
                  </a:ext>
                </a:extLst>
              </p14:cNvPr>
              <p14:cNvContentPartPr/>
              <p14:nvPr/>
            </p14:nvContentPartPr>
            <p14:xfrm>
              <a:off x="548280" y="1451880"/>
              <a:ext cx="10247040" cy="4636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DC29113-2028-417B-A454-B42E969E00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8920" y="1442520"/>
                <a:ext cx="10265760" cy="46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11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3041C1-E1AD-C1C2-EA71-A1F1108A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69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F18B03-8432-C378-3C93-18AD46353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11" y="203800"/>
            <a:ext cx="5853292" cy="485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DEE96-3EA5-2270-D3E9-9D4639D49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11" y="1569271"/>
            <a:ext cx="114300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/>
              <p:nvPr/>
            </p:nvSpPr>
            <p:spPr>
              <a:xfrm>
                <a:off x="238711" y="825639"/>
                <a:ext cx="11537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 the domain and range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1" y="825639"/>
                <a:ext cx="11537128" cy="369332"/>
              </a:xfrm>
              <a:prstGeom prst="rect">
                <a:avLst/>
              </a:prstGeom>
              <a:blipFill>
                <a:blip r:embed="rId5"/>
                <a:stretch>
                  <a:fillRect l="-42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/>
              <p:nvPr/>
            </p:nvSpPr>
            <p:spPr>
              <a:xfrm>
                <a:off x="1624613" y="6396230"/>
                <a:ext cx="9064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domain is the entire 3-space.     Range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13" y="6396230"/>
                <a:ext cx="9064101" cy="369332"/>
              </a:xfrm>
              <a:prstGeom prst="rect">
                <a:avLst/>
              </a:prstGeom>
              <a:blipFill>
                <a:blip r:embed="rId6"/>
                <a:stretch>
                  <a:fillRect l="-6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406E05-7F53-4F69-45EA-7D5C7DB3B870}"/>
              </a:ext>
            </a:extLst>
          </p:cNvPr>
          <p:cNvCxnSpPr/>
          <p:nvPr/>
        </p:nvCxnSpPr>
        <p:spPr>
          <a:xfrm>
            <a:off x="60663" y="632090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361F56D-CCEA-425A-BC7D-47637356832C}"/>
                  </a:ext>
                </a:extLst>
              </p14:cNvPr>
              <p14:cNvContentPartPr/>
              <p14:nvPr/>
            </p14:nvContentPartPr>
            <p14:xfrm>
              <a:off x="1154520" y="1520280"/>
              <a:ext cx="7432920" cy="2093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361F56D-CCEA-425A-BC7D-476373568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5160" y="1510920"/>
                <a:ext cx="7451640" cy="21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776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3041C1-E1AD-C1C2-EA71-A1F1108AD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69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F18B03-8432-C378-3C93-18AD46353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11" y="203800"/>
            <a:ext cx="5853292" cy="485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DEE96-3EA5-2270-D3E9-9D4639D49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11" y="1569271"/>
            <a:ext cx="1143000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/>
              <p:nvPr/>
            </p:nvSpPr>
            <p:spPr>
              <a:xfrm>
                <a:off x="238711" y="825639"/>
                <a:ext cx="11537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 the domain and range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36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Sketch the domain.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A954A4-741C-7CD9-E4C8-8674D35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1" y="825639"/>
                <a:ext cx="11537128" cy="369332"/>
              </a:xfrm>
              <a:prstGeom prst="rect">
                <a:avLst/>
              </a:prstGeom>
              <a:blipFill>
                <a:blip r:embed="rId5"/>
                <a:stretch>
                  <a:fillRect l="-42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/>
              <p:nvPr/>
            </p:nvSpPr>
            <p:spPr>
              <a:xfrm>
                <a:off x="1624613" y="6396230"/>
                <a:ext cx="9064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Domain: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36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     </m:t>
                    </m:r>
                  </m:oMath>
                </a14:m>
                <a:r>
                  <a:rPr lang="en-US" dirty="0"/>
                  <a:t>Range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72C7B5-D387-9716-386A-DC103A00B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13" y="6396230"/>
                <a:ext cx="9064101" cy="369332"/>
              </a:xfrm>
              <a:prstGeom prst="rect">
                <a:avLst/>
              </a:prstGeom>
              <a:blipFill>
                <a:blip r:embed="rId6"/>
                <a:stretch>
                  <a:fillRect l="-6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406E05-7F53-4F69-45EA-7D5C7DB3B870}"/>
              </a:ext>
            </a:extLst>
          </p:cNvPr>
          <p:cNvCxnSpPr/>
          <p:nvPr/>
        </p:nvCxnSpPr>
        <p:spPr>
          <a:xfrm>
            <a:off x="60663" y="6320901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EFBAC9-AFCF-4BB2-9698-77C9A31B8ADD}"/>
                  </a:ext>
                </a:extLst>
              </p14:cNvPr>
              <p14:cNvContentPartPr/>
              <p14:nvPr/>
            </p14:nvContentPartPr>
            <p14:xfrm>
              <a:off x="789480" y="1483560"/>
              <a:ext cx="10954800" cy="4364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EFBAC9-AFCF-4BB2-9698-77C9A31B8A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0120" y="1474200"/>
                <a:ext cx="10973520" cy="438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16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 origi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9206</TotalTime>
  <Words>626</Words>
  <Application>Microsoft Office PowerPoint</Application>
  <PresentationFormat>شاشة عريضة</PresentationFormat>
  <Paragraphs>64</Paragraphs>
  <Slides>24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24</vt:i4>
      </vt:variant>
    </vt:vector>
  </HeadingPairs>
  <TitlesOfParts>
    <vt:vector size="25" baseType="lpstr">
      <vt:lpstr>Retrospect</vt:lpstr>
      <vt:lpstr>Chapter 14:   Partial Derivatives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Systems of Linear First-Order Differential Equations</dc:title>
  <dc:creator>alkhulaifi2012@gmail.com</dc:creator>
  <cp:lastModifiedBy>Waled Ahmed Suwaidan Al Khulaifi</cp:lastModifiedBy>
  <cp:revision>422</cp:revision>
  <dcterms:created xsi:type="dcterms:W3CDTF">2020-04-04T19:30:42Z</dcterms:created>
  <dcterms:modified xsi:type="dcterms:W3CDTF">2023-03-08T22:30:51Z</dcterms:modified>
</cp:coreProperties>
</file>