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Corbel"/>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gpaezTgDDAazliFMB2cuJFK2vY0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Corbel-bold.fntdata"/><Relationship Id="rId21" Type="http://schemas.openxmlformats.org/officeDocument/2006/relationships/font" Target="fonts/Corbel-regular.fntdata"/><Relationship Id="rId24" Type="http://schemas.openxmlformats.org/officeDocument/2006/relationships/font" Target="fonts/Corbel-boldItalic.fntdata"/><Relationship Id="rId23" Type="http://schemas.openxmlformats.org/officeDocument/2006/relationships/font" Target="fonts/Corbel-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sz="1200" u="none" strike="noStrike">
                <a:solidFill>
                  <a:schemeClr val="dk1"/>
                </a:solidFill>
                <a:latin typeface="Calibri"/>
                <a:ea typeface="Calibri"/>
                <a:cs typeface="Calibri"/>
                <a:sym typeface="Calibri"/>
              </a:rPr>
              <a:t>We can measure the whats, wheres, and whens of buyer</a:t>
            </a:r>
            <a:endParaRPr/>
          </a:p>
          <a:p>
            <a:pPr indent="0" lvl="0" marL="0" rtl="0" algn="l">
              <a:spcBef>
                <a:spcPts val="0"/>
              </a:spcBef>
              <a:spcAft>
                <a:spcPts val="0"/>
              </a:spcAft>
              <a:buNone/>
            </a:pPr>
            <a:r>
              <a:rPr b="1" i="0" lang="en-US" sz="1200" u="none" strike="noStrike">
                <a:solidFill>
                  <a:schemeClr val="dk1"/>
                </a:solidFill>
                <a:latin typeface="Calibri"/>
                <a:ea typeface="Calibri"/>
                <a:cs typeface="Calibri"/>
                <a:sym typeface="Calibri"/>
              </a:rPr>
              <a:t>behavior. But it’s difficult to “see” inside the consumer’s</a:t>
            </a:r>
            <a:endParaRPr/>
          </a:p>
          <a:p>
            <a:pPr indent="0" lvl="0" marL="0" rtl="0" algn="l">
              <a:spcBef>
                <a:spcPts val="0"/>
              </a:spcBef>
              <a:spcAft>
                <a:spcPts val="0"/>
              </a:spcAft>
              <a:buNone/>
            </a:pPr>
            <a:r>
              <a:rPr b="1" i="0" lang="en-US" sz="1200" u="none" strike="noStrike">
                <a:solidFill>
                  <a:schemeClr val="dk1"/>
                </a:solidFill>
                <a:latin typeface="Calibri"/>
                <a:ea typeface="Calibri"/>
                <a:cs typeface="Calibri"/>
                <a:sym typeface="Calibri"/>
              </a:rPr>
              <a:t>head and figure out the whys (that’s why it’s called</a:t>
            </a:r>
            <a:endParaRPr/>
          </a:p>
          <a:p>
            <a:pPr indent="0" lvl="0" marL="0" rtl="0" algn="l">
              <a:spcBef>
                <a:spcPts val="0"/>
              </a:spcBef>
              <a:spcAft>
                <a:spcPts val="0"/>
              </a:spcAft>
              <a:buNone/>
            </a:pPr>
            <a:r>
              <a:rPr b="1" i="0" lang="en-US" sz="1200" u="none" strike="noStrike">
                <a:solidFill>
                  <a:schemeClr val="dk1"/>
                </a:solidFill>
                <a:latin typeface="Calibri"/>
                <a:ea typeface="Calibri"/>
                <a:cs typeface="Calibri"/>
                <a:sym typeface="Calibri"/>
              </a:rPr>
              <a:t>the black box).</a:t>
            </a:r>
            <a:endParaRPr b="1"/>
          </a:p>
          <a:p>
            <a:pPr indent="0" lvl="0" marL="0" rtl="0" algn="l">
              <a:spcBef>
                <a:spcPts val="0"/>
              </a:spcBef>
              <a:spcAft>
                <a:spcPts val="0"/>
              </a:spcAft>
              <a:buNone/>
            </a:pPr>
            <a:r>
              <a:t/>
            </a:r>
            <a:endParaRPr/>
          </a:p>
        </p:txBody>
      </p:sp>
      <p:sp>
        <p:nvSpPr>
          <p:cNvPr id="144" name="Google Shape;144;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18"/>
          <p:cNvSpPr/>
          <p:nvPr/>
        </p:nvSpPr>
        <p:spPr>
          <a:xfrm>
            <a:off x="0" y="761999"/>
            <a:ext cx="9141619" cy="5334001"/>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8"/>
          <p:cNvSpPr/>
          <p:nvPr/>
        </p:nvSpPr>
        <p:spPr>
          <a:xfrm>
            <a:off x="9270263" y="761999"/>
            <a:ext cx="2925318" cy="5334001"/>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8"/>
          <p:cNvSpPr txBox="1"/>
          <p:nvPr>
            <p:ph type="ctrTitle"/>
          </p:nvPr>
        </p:nvSpPr>
        <p:spPr>
          <a:xfrm>
            <a:off x="1069848" y="1298448"/>
            <a:ext cx="7315200" cy="32552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5900"/>
              <a:buFont typeface="Corbel"/>
              <a:buNone/>
              <a:defRPr sz="59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8"/>
          <p:cNvSpPr txBox="1"/>
          <p:nvPr>
            <p:ph idx="1" type="subTitle"/>
          </p:nvPr>
        </p:nvSpPr>
        <p:spPr>
          <a:xfrm>
            <a:off x="1100015" y="4670246"/>
            <a:ext cx="7315200" cy="9144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200"/>
              <a:buNone/>
              <a:defRPr sz="2200" cap="none">
                <a:solidFill>
                  <a:srgbClr val="FCECD3"/>
                </a:solidFill>
              </a:defRPr>
            </a:lvl1pPr>
            <a:lvl2pPr lvl="1" algn="ctr">
              <a:lnSpc>
                <a:spcPct val="90000"/>
              </a:lnSpc>
              <a:spcBef>
                <a:spcPts val="250"/>
              </a:spcBef>
              <a:spcAft>
                <a:spcPts val="0"/>
              </a:spcAft>
              <a:buSzPts val="2200"/>
              <a:buNone/>
              <a:defRPr sz="2200"/>
            </a:lvl2pPr>
            <a:lvl3pPr lvl="2" algn="ctr">
              <a:lnSpc>
                <a:spcPct val="90000"/>
              </a:lnSpc>
              <a:spcBef>
                <a:spcPts val="250"/>
              </a:spcBef>
              <a:spcAft>
                <a:spcPts val="0"/>
              </a:spcAft>
              <a:buSzPts val="2200"/>
              <a:buNone/>
              <a:defRPr sz="2200"/>
            </a:lvl3pPr>
            <a:lvl4pPr lvl="3" algn="ctr">
              <a:lnSpc>
                <a:spcPct val="90000"/>
              </a:lnSpc>
              <a:spcBef>
                <a:spcPts val="250"/>
              </a:spcBef>
              <a:spcAft>
                <a:spcPts val="0"/>
              </a:spcAft>
              <a:buSzPts val="2000"/>
              <a:buNone/>
              <a:defRPr sz="2000"/>
            </a:lvl4pPr>
            <a:lvl5pPr lvl="4" algn="ctr">
              <a:lnSpc>
                <a:spcPct val="90000"/>
              </a:lnSpc>
              <a:spcBef>
                <a:spcPts val="250"/>
              </a:spcBef>
              <a:spcAft>
                <a:spcPts val="0"/>
              </a:spcAft>
              <a:buSzPts val="2000"/>
              <a:buNone/>
              <a:defRPr sz="2000"/>
            </a:lvl5pPr>
            <a:lvl6pPr lvl="5" algn="ctr">
              <a:lnSpc>
                <a:spcPct val="90000"/>
              </a:lnSpc>
              <a:spcBef>
                <a:spcPts val="250"/>
              </a:spcBef>
              <a:spcAft>
                <a:spcPts val="0"/>
              </a:spcAft>
              <a:buSzPts val="2000"/>
              <a:buNone/>
              <a:defRPr sz="2000"/>
            </a:lvl6pPr>
            <a:lvl7pPr lvl="6" algn="ctr">
              <a:lnSpc>
                <a:spcPct val="90000"/>
              </a:lnSpc>
              <a:spcBef>
                <a:spcPts val="250"/>
              </a:spcBef>
              <a:spcAft>
                <a:spcPts val="0"/>
              </a:spcAft>
              <a:buSzPts val="2000"/>
              <a:buNone/>
              <a:defRPr sz="2000"/>
            </a:lvl7pPr>
            <a:lvl8pPr lvl="7" algn="ctr">
              <a:lnSpc>
                <a:spcPct val="90000"/>
              </a:lnSpc>
              <a:spcBef>
                <a:spcPts val="250"/>
              </a:spcBef>
              <a:spcAft>
                <a:spcPts val="0"/>
              </a:spcAft>
              <a:buSzPts val="2000"/>
              <a:buNone/>
              <a:defRPr sz="2000"/>
            </a:lvl8pPr>
            <a:lvl9pPr lvl="8" algn="ctr">
              <a:lnSpc>
                <a:spcPct val="90000"/>
              </a:lnSpc>
              <a:spcBef>
                <a:spcPts val="250"/>
              </a:spcBef>
              <a:spcAft>
                <a:spcPts val="250"/>
              </a:spcAft>
              <a:buSzPts val="2000"/>
              <a:buNone/>
              <a:defRPr sz="2000"/>
            </a:lvl9pPr>
          </a:lstStyle>
          <a:p/>
        </p:txBody>
      </p:sp>
      <p:sp>
        <p:nvSpPr>
          <p:cNvPr id="22" name="Google Shape;22;p18"/>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8"/>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8"/>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7"/>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7"/>
          <p:cNvSpPr txBox="1"/>
          <p:nvPr>
            <p:ph idx="1" type="body"/>
          </p:nvPr>
        </p:nvSpPr>
        <p:spPr>
          <a:xfrm rot="5400000">
            <a:off x="4966548" y="-233172"/>
            <a:ext cx="5120640" cy="7315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79" name="Google Shape;79;p27"/>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7"/>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7"/>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28"/>
          <p:cNvSpPr txBox="1"/>
          <p:nvPr>
            <p:ph type="title"/>
          </p:nvPr>
        </p:nvSpPr>
        <p:spPr>
          <a:xfrm rot="5400000">
            <a:off x="-685800" y="2057400"/>
            <a:ext cx="4953000" cy="2819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28"/>
          <p:cNvSpPr txBox="1"/>
          <p:nvPr>
            <p:ph idx="1" type="body"/>
          </p:nvPr>
        </p:nvSpPr>
        <p:spPr>
          <a:xfrm rot="5400000">
            <a:off x="4965192" y="-228600"/>
            <a:ext cx="5120640" cy="7315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85" name="Google Shape;85;p28"/>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8"/>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8"/>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5" name="Shape 25"/>
        <p:cNvGrpSpPr/>
        <p:nvPr/>
      </p:nvGrpSpPr>
      <p:grpSpPr>
        <a:xfrm>
          <a:off x="0" y="0"/>
          <a:ext cx="0" cy="0"/>
          <a:chOff x="0" y="0"/>
          <a:chExt cx="0" cy="0"/>
        </a:xfrm>
      </p:grpSpPr>
      <p:sp>
        <p:nvSpPr>
          <p:cNvPr id="26" name="Google Shape;26;p19"/>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9"/>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9"/>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20"/>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0"/>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32" name="Google Shape;32;p20"/>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0"/>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0"/>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21"/>
          <p:cNvSpPr txBox="1"/>
          <p:nvPr>
            <p:ph type="title"/>
          </p:nvPr>
        </p:nvSpPr>
        <p:spPr>
          <a:xfrm>
            <a:off x="3867912" y="1298448"/>
            <a:ext cx="7315200" cy="32552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595959"/>
              </a:buClr>
              <a:buSzPts val="5900"/>
              <a:buFont typeface="Corbel"/>
              <a:buNone/>
              <a:defRPr b="0" sz="5900">
                <a:solidFill>
                  <a:srgbClr val="59595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1"/>
          <p:cNvSpPr txBox="1"/>
          <p:nvPr>
            <p:ph idx="1" type="body"/>
          </p:nvPr>
        </p:nvSpPr>
        <p:spPr>
          <a:xfrm>
            <a:off x="3886200" y="4672584"/>
            <a:ext cx="7315200" cy="914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200"/>
              <a:buNone/>
              <a:defRPr sz="2200" cap="none">
                <a:solidFill>
                  <a:srgbClr val="595959"/>
                </a:solidFill>
              </a:defRPr>
            </a:lvl1pPr>
            <a:lvl2pPr indent="-228600" lvl="1" marL="914400" algn="l">
              <a:lnSpc>
                <a:spcPct val="90000"/>
              </a:lnSpc>
              <a:spcBef>
                <a:spcPts val="250"/>
              </a:spcBef>
              <a:spcAft>
                <a:spcPts val="0"/>
              </a:spcAft>
              <a:buSzPts val="1800"/>
              <a:buNone/>
              <a:defRPr sz="1800">
                <a:solidFill>
                  <a:srgbClr val="888888"/>
                </a:solidFill>
              </a:defRPr>
            </a:lvl2pPr>
            <a:lvl3pPr indent="-228600" lvl="2" marL="1371600" algn="l">
              <a:lnSpc>
                <a:spcPct val="90000"/>
              </a:lnSpc>
              <a:spcBef>
                <a:spcPts val="250"/>
              </a:spcBef>
              <a:spcAft>
                <a:spcPts val="0"/>
              </a:spcAft>
              <a:buSzPts val="1600"/>
              <a:buNone/>
              <a:defRPr sz="1600">
                <a:solidFill>
                  <a:srgbClr val="888888"/>
                </a:solidFill>
              </a:defRPr>
            </a:lvl3pPr>
            <a:lvl4pPr indent="-228600" lvl="3" marL="1828800" algn="l">
              <a:lnSpc>
                <a:spcPct val="90000"/>
              </a:lnSpc>
              <a:spcBef>
                <a:spcPts val="250"/>
              </a:spcBef>
              <a:spcAft>
                <a:spcPts val="0"/>
              </a:spcAft>
              <a:buSzPts val="1400"/>
              <a:buNone/>
              <a:defRPr sz="1400">
                <a:solidFill>
                  <a:srgbClr val="888888"/>
                </a:solidFill>
              </a:defRPr>
            </a:lvl4pPr>
            <a:lvl5pPr indent="-228600" lvl="4" marL="2286000" algn="l">
              <a:lnSpc>
                <a:spcPct val="90000"/>
              </a:lnSpc>
              <a:spcBef>
                <a:spcPts val="250"/>
              </a:spcBef>
              <a:spcAft>
                <a:spcPts val="0"/>
              </a:spcAft>
              <a:buSzPts val="1400"/>
              <a:buNone/>
              <a:defRPr sz="1400">
                <a:solidFill>
                  <a:srgbClr val="888888"/>
                </a:solidFill>
              </a:defRPr>
            </a:lvl5pPr>
            <a:lvl6pPr indent="-228600" lvl="5" marL="2743200" algn="l">
              <a:lnSpc>
                <a:spcPct val="90000"/>
              </a:lnSpc>
              <a:spcBef>
                <a:spcPts val="250"/>
              </a:spcBef>
              <a:spcAft>
                <a:spcPts val="0"/>
              </a:spcAft>
              <a:buSzPts val="1400"/>
              <a:buNone/>
              <a:defRPr sz="1400">
                <a:solidFill>
                  <a:srgbClr val="888888"/>
                </a:solidFill>
              </a:defRPr>
            </a:lvl6pPr>
            <a:lvl7pPr indent="-228600" lvl="6" marL="3200400" algn="l">
              <a:lnSpc>
                <a:spcPct val="90000"/>
              </a:lnSpc>
              <a:spcBef>
                <a:spcPts val="250"/>
              </a:spcBef>
              <a:spcAft>
                <a:spcPts val="0"/>
              </a:spcAft>
              <a:buSzPts val="1400"/>
              <a:buNone/>
              <a:defRPr sz="1400">
                <a:solidFill>
                  <a:srgbClr val="888888"/>
                </a:solidFill>
              </a:defRPr>
            </a:lvl7pPr>
            <a:lvl8pPr indent="-228600" lvl="7" marL="3657600" algn="l">
              <a:lnSpc>
                <a:spcPct val="90000"/>
              </a:lnSpc>
              <a:spcBef>
                <a:spcPts val="250"/>
              </a:spcBef>
              <a:spcAft>
                <a:spcPts val="0"/>
              </a:spcAft>
              <a:buSzPts val="1400"/>
              <a:buNone/>
              <a:defRPr sz="1400">
                <a:solidFill>
                  <a:srgbClr val="888888"/>
                </a:solidFill>
              </a:defRPr>
            </a:lvl8pPr>
            <a:lvl9pPr indent="-228600" lvl="8" marL="4114800" algn="l">
              <a:lnSpc>
                <a:spcPct val="90000"/>
              </a:lnSpc>
              <a:spcBef>
                <a:spcPts val="250"/>
              </a:spcBef>
              <a:spcAft>
                <a:spcPts val="250"/>
              </a:spcAft>
              <a:buSzPts val="1400"/>
              <a:buNone/>
              <a:defRPr sz="1400">
                <a:solidFill>
                  <a:srgbClr val="888888"/>
                </a:solidFill>
              </a:defRPr>
            </a:lvl9pPr>
          </a:lstStyle>
          <a:p/>
        </p:txBody>
      </p:sp>
      <p:sp>
        <p:nvSpPr>
          <p:cNvPr id="38" name="Google Shape;38;p21"/>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1"/>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1"/>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22"/>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2"/>
          <p:cNvSpPr txBox="1"/>
          <p:nvPr>
            <p:ph idx="1" type="body"/>
          </p:nvPr>
        </p:nvSpPr>
        <p:spPr>
          <a:xfrm>
            <a:off x="3867912" y="868680"/>
            <a:ext cx="3474720" cy="512064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44" name="Google Shape;44;p22"/>
          <p:cNvSpPr txBox="1"/>
          <p:nvPr>
            <p:ph idx="2" type="body"/>
          </p:nvPr>
        </p:nvSpPr>
        <p:spPr>
          <a:xfrm>
            <a:off x="7818120" y="868680"/>
            <a:ext cx="3474720" cy="512064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45" name="Google Shape;45;p22"/>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2"/>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2"/>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23"/>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3"/>
          <p:cNvSpPr txBox="1"/>
          <p:nvPr>
            <p:ph idx="1" type="body"/>
          </p:nvPr>
        </p:nvSpPr>
        <p:spPr>
          <a:xfrm>
            <a:off x="3867912" y="1023586"/>
            <a:ext cx="3474720" cy="80772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SzPts val="2000"/>
              <a:buNone/>
              <a:defRPr b="1" sz="2000">
                <a:solidFill>
                  <a:srgbClr val="595959"/>
                </a:solidFill>
              </a:defRPr>
            </a:lvl1pPr>
            <a:lvl2pPr indent="-228600" lvl="1" marL="914400" algn="l">
              <a:lnSpc>
                <a:spcPct val="90000"/>
              </a:lnSpc>
              <a:spcBef>
                <a:spcPts val="250"/>
              </a:spcBef>
              <a:spcAft>
                <a:spcPts val="0"/>
              </a:spcAft>
              <a:buSzPts val="2000"/>
              <a:buNone/>
              <a:defRPr b="1" sz="2000"/>
            </a:lvl2pPr>
            <a:lvl3pPr indent="-228600" lvl="2" marL="1371600" algn="l">
              <a:lnSpc>
                <a:spcPct val="90000"/>
              </a:lnSpc>
              <a:spcBef>
                <a:spcPts val="250"/>
              </a:spcBef>
              <a:spcAft>
                <a:spcPts val="0"/>
              </a:spcAft>
              <a:buSzPts val="1800"/>
              <a:buNone/>
              <a:defRPr b="1" sz="1800"/>
            </a:lvl3pPr>
            <a:lvl4pPr indent="-228600" lvl="3" marL="1828800" algn="l">
              <a:lnSpc>
                <a:spcPct val="90000"/>
              </a:lnSpc>
              <a:spcBef>
                <a:spcPts val="250"/>
              </a:spcBef>
              <a:spcAft>
                <a:spcPts val="0"/>
              </a:spcAft>
              <a:buSzPts val="1600"/>
              <a:buNone/>
              <a:defRPr b="1" sz="1600"/>
            </a:lvl4pPr>
            <a:lvl5pPr indent="-228600" lvl="4" marL="2286000" algn="l">
              <a:lnSpc>
                <a:spcPct val="90000"/>
              </a:lnSpc>
              <a:spcBef>
                <a:spcPts val="250"/>
              </a:spcBef>
              <a:spcAft>
                <a:spcPts val="0"/>
              </a:spcAft>
              <a:buSzPts val="1600"/>
              <a:buNone/>
              <a:defRPr b="1" sz="1600"/>
            </a:lvl5pPr>
            <a:lvl6pPr indent="-228600" lvl="5" marL="2743200" algn="l">
              <a:lnSpc>
                <a:spcPct val="90000"/>
              </a:lnSpc>
              <a:spcBef>
                <a:spcPts val="250"/>
              </a:spcBef>
              <a:spcAft>
                <a:spcPts val="0"/>
              </a:spcAft>
              <a:buSzPts val="1600"/>
              <a:buNone/>
              <a:defRPr b="1" sz="1600"/>
            </a:lvl6pPr>
            <a:lvl7pPr indent="-228600" lvl="6" marL="3200400" algn="l">
              <a:lnSpc>
                <a:spcPct val="90000"/>
              </a:lnSpc>
              <a:spcBef>
                <a:spcPts val="250"/>
              </a:spcBef>
              <a:spcAft>
                <a:spcPts val="0"/>
              </a:spcAft>
              <a:buSzPts val="1600"/>
              <a:buNone/>
              <a:defRPr b="1" sz="1600"/>
            </a:lvl7pPr>
            <a:lvl8pPr indent="-228600" lvl="7" marL="3657600" algn="l">
              <a:lnSpc>
                <a:spcPct val="90000"/>
              </a:lnSpc>
              <a:spcBef>
                <a:spcPts val="250"/>
              </a:spcBef>
              <a:spcAft>
                <a:spcPts val="0"/>
              </a:spcAft>
              <a:buSzPts val="1600"/>
              <a:buNone/>
              <a:defRPr b="1" sz="1600"/>
            </a:lvl8pPr>
            <a:lvl9pPr indent="-228600" lvl="8" marL="4114800" algn="l">
              <a:lnSpc>
                <a:spcPct val="90000"/>
              </a:lnSpc>
              <a:spcBef>
                <a:spcPts val="250"/>
              </a:spcBef>
              <a:spcAft>
                <a:spcPts val="250"/>
              </a:spcAft>
              <a:buSzPts val="1600"/>
              <a:buNone/>
              <a:defRPr b="1" sz="1600"/>
            </a:lvl9pPr>
          </a:lstStyle>
          <a:p/>
        </p:txBody>
      </p:sp>
      <p:sp>
        <p:nvSpPr>
          <p:cNvPr id="51" name="Google Shape;51;p23"/>
          <p:cNvSpPr txBox="1"/>
          <p:nvPr>
            <p:ph idx="2" type="body"/>
          </p:nvPr>
        </p:nvSpPr>
        <p:spPr>
          <a:xfrm>
            <a:off x="3867912" y="1930936"/>
            <a:ext cx="3474720" cy="402336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52" name="Google Shape;52;p23"/>
          <p:cNvSpPr txBox="1"/>
          <p:nvPr>
            <p:ph idx="3" type="body"/>
          </p:nvPr>
        </p:nvSpPr>
        <p:spPr>
          <a:xfrm>
            <a:off x="7818463" y="1023586"/>
            <a:ext cx="3474720" cy="813171"/>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SzPts val="2000"/>
              <a:buNone/>
              <a:defRPr b="1" sz="2000">
                <a:solidFill>
                  <a:srgbClr val="595959"/>
                </a:solidFill>
              </a:defRPr>
            </a:lvl1pPr>
            <a:lvl2pPr indent="-228600" lvl="1" marL="914400" algn="l">
              <a:lnSpc>
                <a:spcPct val="90000"/>
              </a:lnSpc>
              <a:spcBef>
                <a:spcPts val="250"/>
              </a:spcBef>
              <a:spcAft>
                <a:spcPts val="0"/>
              </a:spcAft>
              <a:buSzPts val="2000"/>
              <a:buNone/>
              <a:defRPr b="1" sz="2000"/>
            </a:lvl2pPr>
            <a:lvl3pPr indent="-228600" lvl="2" marL="1371600" algn="l">
              <a:lnSpc>
                <a:spcPct val="90000"/>
              </a:lnSpc>
              <a:spcBef>
                <a:spcPts val="250"/>
              </a:spcBef>
              <a:spcAft>
                <a:spcPts val="0"/>
              </a:spcAft>
              <a:buSzPts val="1800"/>
              <a:buNone/>
              <a:defRPr b="1" sz="1800"/>
            </a:lvl3pPr>
            <a:lvl4pPr indent="-228600" lvl="3" marL="1828800" algn="l">
              <a:lnSpc>
                <a:spcPct val="90000"/>
              </a:lnSpc>
              <a:spcBef>
                <a:spcPts val="250"/>
              </a:spcBef>
              <a:spcAft>
                <a:spcPts val="0"/>
              </a:spcAft>
              <a:buSzPts val="1600"/>
              <a:buNone/>
              <a:defRPr b="1" sz="1600"/>
            </a:lvl4pPr>
            <a:lvl5pPr indent="-228600" lvl="4" marL="2286000" algn="l">
              <a:lnSpc>
                <a:spcPct val="90000"/>
              </a:lnSpc>
              <a:spcBef>
                <a:spcPts val="250"/>
              </a:spcBef>
              <a:spcAft>
                <a:spcPts val="0"/>
              </a:spcAft>
              <a:buSzPts val="1600"/>
              <a:buNone/>
              <a:defRPr b="1" sz="1600"/>
            </a:lvl5pPr>
            <a:lvl6pPr indent="-228600" lvl="5" marL="2743200" algn="l">
              <a:lnSpc>
                <a:spcPct val="90000"/>
              </a:lnSpc>
              <a:spcBef>
                <a:spcPts val="250"/>
              </a:spcBef>
              <a:spcAft>
                <a:spcPts val="0"/>
              </a:spcAft>
              <a:buSzPts val="1600"/>
              <a:buNone/>
              <a:defRPr b="1" sz="1600"/>
            </a:lvl6pPr>
            <a:lvl7pPr indent="-228600" lvl="6" marL="3200400" algn="l">
              <a:lnSpc>
                <a:spcPct val="90000"/>
              </a:lnSpc>
              <a:spcBef>
                <a:spcPts val="250"/>
              </a:spcBef>
              <a:spcAft>
                <a:spcPts val="0"/>
              </a:spcAft>
              <a:buSzPts val="1600"/>
              <a:buNone/>
              <a:defRPr b="1" sz="1600"/>
            </a:lvl7pPr>
            <a:lvl8pPr indent="-228600" lvl="7" marL="3657600" algn="l">
              <a:lnSpc>
                <a:spcPct val="90000"/>
              </a:lnSpc>
              <a:spcBef>
                <a:spcPts val="250"/>
              </a:spcBef>
              <a:spcAft>
                <a:spcPts val="0"/>
              </a:spcAft>
              <a:buSzPts val="1600"/>
              <a:buNone/>
              <a:defRPr b="1" sz="1600"/>
            </a:lvl8pPr>
            <a:lvl9pPr indent="-228600" lvl="8" marL="4114800" algn="l">
              <a:lnSpc>
                <a:spcPct val="90000"/>
              </a:lnSpc>
              <a:spcBef>
                <a:spcPts val="250"/>
              </a:spcBef>
              <a:spcAft>
                <a:spcPts val="250"/>
              </a:spcAft>
              <a:buSzPts val="1600"/>
              <a:buNone/>
              <a:defRPr b="1" sz="1600"/>
            </a:lvl9pPr>
          </a:lstStyle>
          <a:p/>
        </p:txBody>
      </p:sp>
      <p:sp>
        <p:nvSpPr>
          <p:cNvPr id="53" name="Google Shape;53;p23"/>
          <p:cNvSpPr txBox="1"/>
          <p:nvPr>
            <p:ph idx="4" type="body"/>
          </p:nvPr>
        </p:nvSpPr>
        <p:spPr>
          <a:xfrm>
            <a:off x="7818463" y="1930936"/>
            <a:ext cx="3474720" cy="402336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54" name="Google Shape;54;p23"/>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3"/>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3"/>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24"/>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24"/>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4"/>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4"/>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25"/>
          <p:cNvSpPr txBox="1"/>
          <p:nvPr>
            <p:ph type="title"/>
          </p:nvPr>
        </p:nvSpPr>
        <p:spPr>
          <a:xfrm>
            <a:off x="256032" y="1143000"/>
            <a:ext cx="2834640" cy="23774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200"/>
              <a:buFont typeface="Corbel"/>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5"/>
          <p:cNvSpPr txBox="1"/>
          <p:nvPr>
            <p:ph idx="1" type="body"/>
          </p:nvPr>
        </p:nvSpPr>
        <p:spPr>
          <a:xfrm>
            <a:off x="3867912" y="868680"/>
            <a:ext cx="7315200" cy="512064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65" name="Google Shape;65;p25"/>
          <p:cNvSpPr txBox="1"/>
          <p:nvPr>
            <p:ph idx="2" type="body"/>
          </p:nvPr>
        </p:nvSpPr>
        <p:spPr>
          <a:xfrm>
            <a:off x="256032" y="3494176"/>
            <a:ext cx="2834640" cy="232199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200"/>
              </a:spcBef>
              <a:spcAft>
                <a:spcPts val="0"/>
              </a:spcAft>
              <a:buSzPts val="1400"/>
              <a:buNone/>
              <a:defRPr sz="1400">
                <a:solidFill>
                  <a:srgbClr val="FFFFFF"/>
                </a:solidFill>
              </a:defRPr>
            </a:lvl1pPr>
            <a:lvl2pPr indent="-228600" lvl="1" marL="914400" algn="l">
              <a:lnSpc>
                <a:spcPct val="90000"/>
              </a:lnSpc>
              <a:spcBef>
                <a:spcPts val="250"/>
              </a:spcBef>
              <a:spcAft>
                <a:spcPts val="0"/>
              </a:spcAft>
              <a:buSzPts val="1200"/>
              <a:buNone/>
              <a:defRPr sz="1200"/>
            </a:lvl2pPr>
            <a:lvl3pPr indent="-228600" lvl="2" marL="1371600" algn="l">
              <a:lnSpc>
                <a:spcPct val="90000"/>
              </a:lnSpc>
              <a:spcBef>
                <a:spcPts val="250"/>
              </a:spcBef>
              <a:spcAft>
                <a:spcPts val="0"/>
              </a:spcAft>
              <a:buSzPts val="1000"/>
              <a:buNone/>
              <a:defRPr sz="1000"/>
            </a:lvl3pPr>
            <a:lvl4pPr indent="-228600" lvl="3" marL="1828800" algn="l">
              <a:lnSpc>
                <a:spcPct val="90000"/>
              </a:lnSpc>
              <a:spcBef>
                <a:spcPts val="250"/>
              </a:spcBef>
              <a:spcAft>
                <a:spcPts val="0"/>
              </a:spcAft>
              <a:buSzPts val="900"/>
              <a:buNone/>
              <a:defRPr sz="900"/>
            </a:lvl4pPr>
            <a:lvl5pPr indent="-228600" lvl="4" marL="2286000" algn="l">
              <a:lnSpc>
                <a:spcPct val="90000"/>
              </a:lnSpc>
              <a:spcBef>
                <a:spcPts val="250"/>
              </a:spcBef>
              <a:spcAft>
                <a:spcPts val="0"/>
              </a:spcAft>
              <a:buSzPts val="900"/>
              <a:buNone/>
              <a:defRPr sz="900"/>
            </a:lvl5pPr>
            <a:lvl6pPr indent="-228600" lvl="5" marL="2743200" algn="l">
              <a:lnSpc>
                <a:spcPct val="90000"/>
              </a:lnSpc>
              <a:spcBef>
                <a:spcPts val="250"/>
              </a:spcBef>
              <a:spcAft>
                <a:spcPts val="0"/>
              </a:spcAft>
              <a:buSzPts val="900"/>
              <a:buNone/>
              <a:defRPr sz="900"/>
            </a:lvl6pPr>
            <a:lvl7pPr indent="-228600" lvl="6" marL="3200400" algn="l">
              <a:lnSpc>
                <a:spcPct val="90000"/>
              </a:lnSpc>
              <a:spcBef>
                <a:spcPts val="250"/>
              </a:spcBef>
              <a:spcAft>
                <a:spcPts val="0"/>
              </a:spcAft>
              <a:buSzPts val="900"/>
              <a:buNone/>
              <a:defRPr sz="900"/>
            </a:lvl7pPr>
            <a:lvl8pPr indent="-228600" lvl="7" marL="3657600" algn="l">
              <a:lnSpc>
                <a:spcPct val="90000"/>
              </a:lnSpc>
              <a:spcBef>
                <a:spcPts val="250"/>
              </a:spcBef>
              <a:spcAft>
                <a:spcPts val="0"/>
              </a:spcAft>
              <a:buSzPts val="900"/>
              <a:buNone/>
              <a:defRPr sz="900"/>
            </a:lvl8pPr>
            <a:lvl9pPr indent="-228600" lvl="8" marL="4114800" algn="l">
              <a:lnSpc>
                <a:spcPct val="90000"/>
              </a:lnSpc>
              <a:spcBef>
                <a:spcPts val="250"/>
              </a:spcBef>
              <a:spcAft>
                <a:spcPts val="250"/>
              </a:spcAft>
              <a:buSzPts val="900"/>
              <a:buNone/>
              <a:defRPr sz="900"/>
            </a:lvl9pPr>
          </a:lstStyle>
          <a:p/>
        </p:txBody>
      </p:sp>
      <p:sp>
        <p:nvSpPr>
          <p:cNvPr id="66" name="Google Shape;66;p25"/>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5"/>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5"/>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6"/>
          <p:cNvSpPr txBox="1"/>
          <p:nvPr>
            <p:ph type="title"/>
          </p:nvPr>
        </p:nvSpPr>
        <p:spPr>
          <a:xfrm>
            <a:off x="256032" y="1143000"/>
            <a:ext cx="2834640" cy="23774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200"/>
              <a:buFont typeface="Corbel"/>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26"/>
          <p:cNvSpPr/>
          <p:nvPr>
            <p:ph idx="2" type="pic"/>
          </p:nvPr>
        </p:nvSpPr>
        <p:spPr>
          <a:xfrm>
            <a:off x="3570644" y="767419"/>
            <a:ext cx="8115230" cy="5330952"/>
          </a:xfrm>
          <a:prstGeom prst="rect">
            <a:avLst/>
          </a:prstGeom>
          <a:solidFill>
            <a:srgbClr val="BFBFBF"/>
          </a:solidFill>
          <a:ln>
            <a:noFill/>
          </a:ln>
        </p:spPr>
      </p:sp>
      <p:sp>
        <p:nvSpPr>
          <p:cNvPr id="72" name="Google Shape;72;p26"/>
          <p:cNvSpPr txBox="1"/>
          <p:nvPr>
            <p:ph idx="1" type="body"/>
          </p:nvPr>
        </p:nvSpPr>
        <p:spPr>
          <a:xfrm>
            <a:off x="256032" y="3493008"/>
            <a:ext cx="2834640" cy="232257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200"/>
              </a:spcBef>
              <a:spcAft>
                <a:spcPts val="0"/>
              </a:spcAft>
              <a:buSzPts val="1400"/>
              <a:buNone/>
              <a:defRPr sz="1400">
                <a:solidFill>
                  <a:srgbClr val="FFFFFF"/>
                </a:solidFill>
              </a:defRPr>
            </a:lvl1pPr>
            <a:lvl2pPr indent="-228600" lvl="1" marL="914400" algn="l">
              <a:lnSpc>
                <a:spcPct val="90000"/>
              </a:lnSpc>
              <a:spcBef>
                <a:spcPts val="250"/>
              </a:spcBef>
              <a:spcAft>
                <a:spcPts val="0"/>
              </a:spcAft>
              <a:buSzPts val="1200"/>
              <a:buNone/>
              <a:defRPr sz="1200"/>
            </a:lvl2pPr>
            <a:lvl3pPr indent="-228600" lvl="2" marL="1371600" algn="l">
              <a:lnSpc>
                <a:spcPct val="90000"/>
              </a:lnSpc>
              <a:spcBef>
                <a:spcPts val="250"/>
              </a:spcBef>
              <a:spcAft>
                <a:spcPts val="0"/>
              </a:spcAft>
              <a:buSzPts val="1000"/>
              <a:buNone/>
              <a:defRPr sz="1000"/>
            </a:lvl3pPr>
            <a:lvl4pPr indent="-228600" lvl="3" marL="1828800" algn="l">
              <a:lnSpc>
                <a:spcPct val="90000"/>
              </a:lnSpc>
              <a:spcBef>
                <a:spcPts val="250"/>
              </a:spcBef>
              <a:spcAft>
                <a:spcPts val="0"/>
              </a:spcAft>
              <a:buSzPts val="900"/>
              <a:buNone/>
              <a:defRPr sz="900"/>
            </a:lvl4pPr>
            <a:lvl5pPr indent="-228600" lvl="4" marL="2286000" algn="l">
              <a:lnSpc>
                <a:spcPct val="90000"/>
              </a:lnSpc>
              <a:spcBef>
                <a:spcPts val="250"/>
              </a:spcBef>
              <a:spcAft>
                <a:spcPts val="0"/>
              </a:spcAft>
              <a:buSzPts val="900"/>
              <a:buNone/>
              <a:defRPr sz="900"/>
            </a:lvl5pPr>
            <a:lvl6pPr indent="-228600" lvl="5" marL="2743200" algn="l">
              <a:lnSpc>
                <a:spcPct val="90000"/>
              </a:lnSpc>
              <a:spcBef>
                <a:spcPts val="250"/>
              </a:spcBef>
              <a:spcAft>
                <a:spcPts val="0"/>
              </a:spcAft>
              <a:buSzPts val="900"/>
              <a:buNone/>
              <a:defRPr sz="900"/>
            </a:lvl6pPr>
            <a:lvl7pPr indent="-228600" lvl="6" marL="3200400" algn="l">
              <a:lnSpc>
                <a:spcPct val="90000"/>
              </a:lnSpc>
              <a:spcBef>
                <a:spcPts val="250"/>
              </a:spcBef>
              <a:spcAft>
                <a:spcPts val="0"/>
              </a:spcAft>
              <a:buSzPts val="900"/>
              <a:buNone/>
              <a:defRPr sz="900"/>
            </a:lvl7pPr>
            <a:lvl8pPr indent="-228600" lvl="7" marL="3657600" algn="l">
              <a:lnSpc>
                <a:spcPct val="90000"/>
              </a:lnSpc>
              <a:spcBef>
                <a:spcPts val="250"/>
              </a:spcBef>
              <a:spcAft>
                <a:spcPts val="0"/>
              </a:spcAft>
              <a:buSzPts val="900"/>
              <a:buNone/>
              <a:defRPr sz="900"/>
            </a:lvl8pPr>
            <a:lvl9pPr indent="-228600" lvl="8" marL="4114800" algn="l">
              <a:lnSpc>
                <a:spcPct val="90000"/>
              </a:lnSpc>
              <a:spcBef>
                <a:spcPts val="250"/>
              </a:spcBef>
              <a:spcAft>
                <a:spcPts val="250"/>
              </a:spcAft>
              <a:buSzPts val="900"/>
              <a:buNone/>
              <a:defRPr sz="900"/>
            </a:lvl9pPr>
          </a:lstStyle>
          <a:p/>
        </p:txBody>
      </p:sp>
      <p:sp>
        <p:nvSpPr>
          <p:cNvPr id="73" name="Google Shape;73;p26"/>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6"/>
          <p:cNvSpPr txBox="1"/>
          <p:nvPr>
            <p:ph idx="11" type="ftr"/>
          </p:nvPr>
        </p:nvSpPr>
        <p:spPr>
          <a:xfrm>
            <a:off x="3499101" y="6356350"/>
            <a:ext cx="591151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6"/>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p:nvPr/>
        </p:nvSpPr>
        <p:spPr>
          <a:xfrm>
            <a:off x="1" y="758952"/>
            <a:ext cx="3443590"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7"/>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FFFFF"/>
              </a:buClr>
              <a:buSzPts val="3600"/>
              <a:buFont typeface="Corbel"/>
              <a:buNone/>
              <a:defRPr b="0" i="0" sz="3600" u="none" cap="none" strike="noStrike">
                <a:solidFill>
                  <a:srgbClr val="FFFFFF"/>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7"/>
          <p:cNvSpPr/>
          <p:nvPr/>
        </p:nvSpPr>
        <p:spPr>
          <a:xfrm>
            <a:off x="11815864" y="758952"/>
            <a:ext cx="384048" cy="5330952"/>
          </a:xfrm>
          <a:prstGeom prst="rect">
            <a:avLst/>
          </a:prstGeom>
          <a:solidFill>
            <a:srgbClr val="C8C8C8">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7"/>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lvl1pPr indent="-355600" lvl="0" marL="457200" marR="0" rtl="0" algn="l">
              <a:lnSpc>
                <a:spcPct val="90000"/>
              </a:lnSpc>
              <a:spcBef>
                <a:spcPts val="1200"/>
              </a:spcBef>
              <a:spcAft>
                <a:spcPts val="0"/>
              </a:spcAft>
              <a:buClr>
                <a:schemeClr val="accent1"/>
              </a:buClr>
              <a:buSzPts val="2000"/>
              <a:buFont typeface="Noto Sans Symbols"/>
              <a:buChar char="●"/>
              <a:defRPr b="0" i="0" sz="2000" u="none" cap="none" strike="noStrike">
                <a:solidFill>
                  <a:srgbClr val="595959"/>
                </a:solidFill>
                <a:latin typeface="Corbel"/>
                <a:ea typeface="Corbel"/>
                <a:cs typeface="Corbel"/>
                <a:sym typeface="Corbel"/>
              </a:defRPr>
            </a:lvl1pPr>
            <a:lvl2pPr indent="-342900" lvl="1" marL="914400" marR="0" rtl="0" algn="l">
              <a:lnSpc>
                <a:spcPct val="90000"/>
              </a:lnSpc>
              <a:spcBef>
                <a:spcPts val="250"/>
              </a:spcBef>
              <a:spcAft>
                <a:spcPts val="0"/>
              </a:spcAft>
              <a:buClr>
                <a:schemeClr val="accent1"/>
              </a:buClr>
              <a:buSzPts val="1800"/>
              <a:buFont typeface="Noto Sans Symbols"/>
              <a:buChar char="●"/>
              <a:defRPr b="0" i="0" sz="1800" u="none" cap="none" strike="noStrike">
                <a:solidFill>
                  <a:srgbClr val="595959"/>
                </a:solidFill>
                <a:latin typeface="Corbel"/>
                <a:ea typeface="Corbel"/>
                <a:cs typeface="Corbel"/>
                <a:sym typeface="Corbel"/>
              </a:defRPr>
            </a:lvl2pPr>
            <a:lvl3pPr indent="-330200" lvl="2" marL="1371600" marR="0" rtl="0" algn="l">
              <a:lnSpc>
                <a:spcPct val="90000"/>
              </a:lnSpc>
              <a:spcBef>
                <a:spcPts val="250"/>
              </a:spcBef>
              <a:spcAft>
                <a:spcPts val="0"/>
              </a:spcAft>
              <a:buClr>
                <a:schemeClr val="accent1"/>
              </a:buClr>
              <a:buSzPts val="1600"/>
              <a:buFont typeface="Noto Sans Symbols"/>
              <a:buChar char="●"/>
              <a:defRPr b="0" i="0" sz="1600" u="none" cap="none" strike="noStrike">
                <a:solidFill>
                  <a:srgbClr val="595959"/>
                </a:solidFill>
                <a:latin typeface="Corbel"/>
                <a:ea typeface="Corbel"/>
                <a:cs typeface="Corbel"/>
                <a:sym typeface="Corbel"/>
              </a:defRPr>
            </a:lvl3pPr>
            <a:lvl4pPr indent="-317500" lvl="3" marL="18288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4pPr>
            <a:lvl5pPr indent="-317500" lvl="4" marL="22860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5pPr>
            <a:lvl6pPr indent="-317500" lvl="5" marL="27432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6pPr>
            <a:lvl7pPr indent="-317500" lvl="6" marL="32004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7pPr>
            <a:lvl8pPr indent="-317500" lvl="7" marL="36576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8pPr>
            <a:lvl9pPr indent="-317500" lvl="8" marL="4114800" marR="0" rtl="0" algn="l">
              <a:lnSpc>
                <a:spcPct val="90000"/>
              </a:lnSpc>
              <a:spcBef>
                <a:spcPts val="250"/>
              </a:spcBef>
              <a:spcAft>
                <a:spcPts val="25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9pPr>
          </a:lstStyle>
          <a:p/>
        </p:txBody>
      </p:sp>
      <p:sp>
        <p:nvSpPr>
          <p:cNvPr id="14" name="Google Shape;14;p17"/>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5" name="Google Shape;15;p17"/>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7F7F7F"/>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16" name="Google Shape;16;p17"/>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chemeClr val="accent1"/>
                </a:solidFill>
                <a:latin typeface="Corbel"/>
                <a:ea typeface="Corbel"/>
                <a:cs typeface="Corbel"/>
                <a:sym typeface="Corbel"/>
              </a:defRPr>
            </a:lvl1pPr>
            <a:lvl2pPr indent="0" lvl="1" marL="0" marR="0" rtl="0" algn="r">
              <a:spcBef>
                <a:spcPts val="0"/>
              </a:spcBef>
              <a:buNone/>
              <a:defRPr b="1" i="0" sz="1200" u="none" cap="none" strike="noStrike">
                <a:solidFill>
                  <a:schemeClr val="accent1"/>
                </a:solidFill>
                <a:latin typeface="Corbel"/>
                <a:ea typeface="Corbel"/>
                <a:cs typeface="Corbel"/>
                <a:sym typeface="Corbel"/>
              </a:defRPr>
            </a:lvl2pPr>
            <a:lvl3pPr indent="0" lvl="2" marL="0" marR="0" rtl="0" algn="r">
              <a:spcBef>
                <a:spcPts val="0"/>
              </a:spcBef>
              <a:buNone/>
              <a:defRPr b="1" i="0" sz="1200" u="none" cap="none" strike="noStrike">
                <a:solidFill>
                  <a:schemeClr val="accent1"/>
                </a:solidFill>
                <a:latin typeface="Corbel"/>
                <a:ea typeface="Corbel"/>
                <a:cs typeface="Corbel"/>
                <a:sym typeface="Corbel"/>
              </a:defRPr>
            </a:lvl3pPr>
            <a:lvl4pPr indent="0" lvl="3" marL="0" marR="0" rtl="0" algn="r">
              <a:spcBef>
                <a:spcPts val="0"/>
              </a:spcBef>
              <a:buNone/>
              <a:defRPr b="1" i="0" sz="1200" u="none" cap="none" strike="noStrike">
                <a:solidFill>
                  <a:schemeClr val="accent1"/>
                </a:solidFill>
                <a:latin typeface="Corbel"/>
                <a:ea typeface="Corbel"/>
                <a:cs typeface="Corbel"/>
                <a:sym typeface="Corbel"/>
              </a:defRPr>
            </a:lvl4pPr>
            <a:lvl5pPr indent="0" lvl="4" marL="0" marR="0" rtl="0" algn="r">
              <a:spcBef>
                <a:spcPts val="0"/>
              </a:spcBef>
              <a:buNone/>
              <a:defRPr b="1" i="0" sz="1200" u="none" cap="none" strike="noStrike">
                <a:solidFill>
                  <a:schemeClr val="accent1"/>
                </a:solidFill>
                <a:latin typeface="Corbel"/>
                <a:ea typeface="Corbel"/>
                <a:cs typeface="Corbel"/>
                <a:sym typeface="Corbel"/>
              </a:defRPr>
            </a:lvl5pPr>
            <a:lvl6pPr indent="0" lvl="5" marL="0" marR="0" rtl="0" algn="r">
              <a:spcBef>
                <a:spcPts val="0"/>
              </a:spcBef>
              <a:buNone/>
              <a:defRPr b="1" i="0" sz="1200" u="none" cap="none" strike="noStrike">
                <a:solidFill>
                  <a:schemeClr val="accent1"/>
                </a:solidFill>
                <a:latin typeface="Corbel"/>
                <a:ea typeface="Corbel"/>
                <a:cs typeface="Corbel"/>
                <a:sym typeface="Corbel"/>
              </a:defRPr>
            </a:lvl6pPr>
            <a:lvl7pPr indent="0" lvl="6" marL="0" marR="0" rtl="0" algn="r">
              <a:spcBef>
                <a:spcPts val="0"/>
              </a:spcBef>
              <a:buNone/>
              <a:defRPr b="1" i="0" sz="1200" u="none" cap="none" strike="noStrike">
                <a:solidFill>
                  <a:schemeClr val="accent1"/>
                </a:solidFill>
                <a:latin typeface="Corbel"/>
                <a:ea typeface="Corbel"/>
                <a:cs typeface="Corbel"/>
                <a:sym typeface="Corbel"/>
              </a:defRPr>
            </a:lvl7pPr>
            <a:lvl8pPr indent="0" lvl="7" marL="0" marR="0" rtl="0" algn="r">
              <a:spcBef>
                <a:spcPts val="0"/>
              </a:spcBef>
              <a:buNone/>
              <a:defRPr b="1" i="0" sz="1200" u="none" cap="none" strike="noStrike">
                <a:solidFill>
                  <a:schemeClr val="accent1"/>
                </a:solidFill>
                <a:latin typeface="Corbel"/>
                <a:ea typeface="Corbel"/>
                <a:cs typeface="Corbel"/>
                <a:sym typeface="Corbel"/>
              </a:defRPr>
            </a:lvl8pPr>
            <a:lvl9pPr indent="0" lvl="8" marL="0" marR="0" rtl="0" algn="r">
              <a:spcBef>
                <a:spcPts val="0"/>
              </a:spcBef>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type="ctrTitle"/>
          </p:nvPr>
        </p:nvSpPr>
        <p:spPr>
          <a:xfrm>
            <a:off x="1006786" y="2916620"/>
            <a:ext cx="7315200" cy="105376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5900"/>
              <a:buFont typeface="Corbel"/>
              <a:buNone/>
            </a:pPr>
            <a:r>
              <a:rPr lang="en-US"/>
              <a:t>Marketing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10"/>
          <p:cNvPicPr preferRelativeResize="0"/>
          <p:nvPr/>
        </p:nvPicPr>
        <p:blipFill rotWithShape="1">
          <a:blip r:embed="rId3">
            <a:alphaModFix/>
          </a:blip>
          <a:srcRect b="0" l="0" r="0" t="25384"/>
          <a:stretch/>
        </p:blipFill>
        <p:spPr>
          <a:xfrm>
            <a:off x="2019629" y="2096812"/>
            <a:ext cx="8058150" cy="3058511"/>
          </a:xfrm>
          <a:prstGeom prst="rect">
            <a:avLst/>
          </a:prstGeom>
          <a:noFill/>
          <a:ln>
            <a:noFill/>
          </a:ln>
        </p:spPr>
      </p:pic>
      <p:sp>
        <p:nvSpPr>
          <p:cNvPr id="147" name="Google Shape;147;p10"/>
          <p:cNvSpPr txBox="1"/>
          <p:nvPr/>
        </p:nvSpPr>
        <p:spPr>
          <a:xfrm>
            <a:off x="1325125" y="1072056"/>
            <a:ext cx="9447158" cy="584775"/>
          </a:xfrm>
          <a:prstGeom prst="rect">
            <a:avLst/>
          </a:prstGeom>
          <a:solidFill>
            <a:schemeClr val="lt1"/>
          </a:solidFill>
          <a:ln cap="flat" cmpd="sng" w="1077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3200" u="none" cap="none" strike="noStrike">
                <a:solidFill>
                  <a:schemeClr val="accent1"/>
                </a:solidFill>
                <a:latin typeface="Corbel"/>
                <a:ea typeface="Corbel"/>
                <a:cs typeface="Corbel"/>
                <a:sym typeface="Corbel"/>
              </a:rPr>
              <a:t>The Consumer’s buying Behavior model</a:t>
            </a:r>
            <a:endParaRPr b="0" i="0" sz="3200" u="none" cap="none" strike="noStrike">
              <a:solidFill>
                <a:schemeClr val="accent1"/>
              </a:solidFill>
              <a:latin typeface="Corbel"/>
              <a:ea typeface="Corbel"/>
              <a:cs typeface="Corbel"/>
              <a:sym typeface="Corbe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11"/>
          <p:cNvPicPr preferRelativeResize="0"/>
          <p:nvPr/>
        </p:nvPicPr>
        <p:blipFill rotWithShape="1">
          <a:blip r:embed="rId3">
            <a:alphaModFix/>
          </a:blip>
          <a:srcRect b="0" l="0" r="0" t="0"/>
          <a:stretch/>
        </p:blipFill>
        <p:spPr>
          <a:xfrm>
            <a:off x="1765738" y="962845"/>
            <a:ext cx="8355724" cy="504381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12"/>
          <p:cNvPicPr preferRelativeResize="0"/>
          <p:nvPr/>
        </p:nvPicPr>
        <p:blipFill rotWithShape="1">
          <a:blip r:embed="rId3">
            <a:alphaModFix/>
          </a:blip>
          <a:srcRect b="0" l="0" r="0" t="0"/>
          <a:stretch/>
        </p:blipFill>
        <p:spPr>
          <a:xfrm>
            <a:off x="2110938" y="1891862"/>
            <a:ext cx="8096250" cy="4650827"/>
          </a:xfrm>
          <a:prstGeom prst="rect">
            <a:avLst/>
          </a:prstGeom>
          <a:noFill/>
          <a:ln>
            <a:noFill/>
          </a:ln>
        </p:spPr>
      </p:pic>
      <p:sp>
        <p:nvSpPr>
          <p:cNvPr id="158" name="Google Shape;158;p12"/>
          <p:cNvSpPr txBox="1"/>
          <p:nvPr/>
        </p:nvSpPr>
        <p:spPr>
          <a:xfrm>
            <a:off x="2885091" y="536028"/>
            <a:ext cx="6164317" cy="1077218"/>
          </a:xfrm>
          <a:prstGeom prst="rect">
            <a:avLst/>
          </a:prstGeom>
          <a:solidFill>
            <a:schemeClr val="accent1"/>
          </a:solidFill>
          <a:ln cap="flat" cmpd="sng" w="10775">
            <a:solidFill>
              <a:srgbClr val="AF762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3200" u="none" cap="none" strike="noStrike">
                <a:solidFill>
                  <a:schemeClr val="lt1"/>
                </a:solidFill>
                <a:latin typeface="Corbel"/>
                <a:ea typeface="Corbel"/>
                <a:cs typeface="Corbel"/>
                <a:sym typeface="Corbel"/>
              </a:rPr>
              <a:t>Factors affecting consumer’s buying behavior</a:t>
            </a:r>
            <a:endParaRPr b="0" i="0" sz="3200" u="none" cap="none" strike="noStrike">
              <a:solidFill>
                <a:schemeClr val="lt1"/>
              </a:solidFill>
              <a:latin typeface="Corbel"/>
              <a:ea typeface="Corbel"/>
              <a:cs typeface="Corbel"/>
              <a:sym typeface="Corbe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descr="buyer decision process in five phases" id="163" name="Google Shape;163;p13"/>
          <p:cNvPicPr preferRelativeResize="0"/>
          <p:nvPr/>
        </p:nvPicPr>
        <p:blipFill rotWithShape="1">
          <a:blip r:embed="rId3">
            <a:alphaModFix/>
          </a:blip>
          <a:srcRect b="0" l="0" r="0" t="21170"/>
          <a:stretch/>
        </p:blipFill>
        <p:spPr>
          <a:xfrm>
            <a:off x="369363" y="1576552"/>
            <a:ext cx="11518900" cy="5107262"/>
          </a:xfrm>
          <a:prstGeom prst="rect">
            <a:avLst/>
          </a:prstGeom>
          <a:noFill/>
          <a:ln>
            <a:noFill/>
          </a:ln>
        </p:spPr>
      </p:pic>
      <p:sp>
        <p:nvSpPr>
          <p:cNvPr id="164" name="Google Shape;164;p13"/>
          <p:cNvSpPr/>
          <p:nvPr/>
        </p:nvSpPr>
        <p:spPr>
          <a:xfrm>
            <a:off x="394138" y="5849007"/>
            <a:ext cx="1655379" cy="756745"/>
          </a:xfrm>
          <a:prstGeom prst="rect">
            <a:avLst/>
          </a:prstGeom>
          <a:solidFill>
            <a:srgbClr val="F8F8F8"/>
          </a:solidFill>
          <a:ln cap="flat" cmpd="sng" w="10775">
            <a:solidFill>
              <a:srgbClr val="F8F8F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65" name="Google Shape;165;p13"/>
          <p:cNvSpPr txBox="1"/>
          <p:nvPr/>
        </p:nvSpPr>
        <p:spPr>
          <a:xfrm>
            <a:off x="2522483" y="315310"/>
            <a:ext cx="7126014" cy="523220"/>
          </a:xfrm>
          <a:prstGeom prst="rect">
            <a:avLst/>
          </a:prstGeom>
          <a:solidFill>
            <a:schemeClr val="lt1"/>
          </a:solidFill>
          <a:ln cap="flat" cmpd="sng" w="1077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u="none" cap="none" strike="noStrike">
                <a:solidFill>
                  <a:srgbClr val="FFC000"/>
                </a:solidFill>
                <a:latin typeface="Corbel"/>
                <a:ea typeface="Corbel"/>
                <a:cs typeface="Corbel"/>
                <a:sym typeface="Corbel"/>
              </a:rPr>
              <a:t>Buyer’s Decision Process</a:t>
            </a:r>
            <a:endParaRPr b="1" i="0" sz="2800" u="none" cap="none" strike="noStrike">
              <a:solidFill>
                <a:srgbClr val="FFC000"/>
              </a:solidFill>
              <a:latin typeface="Corbel"/>
              <a:ea typeface="Corbel"/>
              <a:cs typeface="Corbel"/>
              <a:sym typeface="Corbe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4"/>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3600"/>
              <a:buFont typeface="Corbel"/>
              <a:buNone/>
            </a:pPr>
            <a:r>
              <a:rPr lang="en-US"/>
              <a:t>Buyer’s Decision Process</a:t>
            </a:r>
            <a:br>
              <a:rPr lang="en-US"/>
            </a:br>
            <a:endParaRPr/>
          </a:p>
        </p:txBody>
      </p:sp>
      <p:sp>
        <p:nvSpPr>
          <p:cNvPr id="171" name="Google Shape;171;p14"/>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p>
            <a:pPr indent="-457200" lvl="0" marL="457200" rtl="0" algn="l">
              <a:lnSpc>
                <a:spcPct val="90000"/>
              </a:lnSpc>
              <a:spcBef>
                <a:spcPts val="0"/>
              </a:spcBef>
              <a:spcAft>
                <a:spcPts val="0"/>
              </a:spcAft>
              <a:buSzPts val="2000"/>
              <a:buFont typeface="Corbel"/>
              <a:buAutoNum type="arabicPeriod"/>
            </a:pPr>
            <a:r>
              <a:rPr b="1" lang="en-US"/>
              <a:t>Need recognition: </a:t>
            </a:r>
            <a:r>
              <a:rPr lang="en-US"/>
              <a:t>The first stage of the buyer decision process, in which the consumer recognizes a problem or need.</a:t>
            </a:r>
            <a:endParaRPr/>
          </a:p>
          <a:p>
            <a:pPr indent="-457200" lvl="0" marL="457200" rtl="0" algn="l">
              <a:lnSpc>
                <a:spcPct val="90000"/>
              </a:lnSpc>
              <a:spcBef>
                <a:spcPts val="1200"/>
              </a:spcBef>
              <a:spcAft>
                <a:spcPts val="0"/>
              </a:spcAft>
              <a:buSzPts val="2000"/>
              <a:buFont typeface="Corbel"/>
              <a:buAutoNum type="arabicPeriod"/>
            </a:pPr>
            <a:r>
              <a:rPr b="1" lang="en-US"/>
              <a:t>Information search: </a:t>
            </a:r>
            <a:r>
              <a:rPr lang="en-US"/>
              <a:t>The stage of the buyer decision process in which the consumer is motivated to search for more information.</a:t>
            </a:r>
            <a:endParaRPr/>
          </a:p>
          <a:p>
            <a:pPr indent="-457200" lvl="0" marL="457200" rtl="0" algn="l">
              <a:lnSpc>
                <a:spcPct val="90000"/>
              </a:lnSpc>
              <a:spcBef>
                <a:spcPts val="1200"/>
              </a:spcBef>
              <a:spcAft>
                <a:spcPts val="0"/>
              </a:spcAft>
              <a:buSzPts val="2000"/>
              <a:buFont typeface="Corbel"/>
              <a:buAutoNum type="arabicPeriod"/>
            </a:pPr>
            <a:r>
              <a:rPr b="1" lang="en-US"/>
              <a:t>Alternative evaluation: </a:t>
            </a:r>
            <a:r>
              <a:rPr lang="en-US"/>
              <a:t>The stage of the buyer decision process in which the consumer uses information to evaluate alternative brands in the choice set.</a:t>
            </a:r>
            <a:endParaRPr/>
          </a:p>
          <a:p>
            <a:pPr indent="-457200" lvl="0" marL="457200" rtl="0" algn="l">
              <a:lnSpc>
                <a:spcPct val="90000"/>
              </a:lnSpc>
              <a:spcBef>
                <a:spcPts val="1200"/>
              </a:spcBef>
              <a:spcAft>
                <a:spcPts val="0"/>
              </a:spcAft>
              <a:buSzPts val="2000"/>
              <a:buFont typeface="Corbel"/>
              <a:buAutoNum type="arabicPeriod"/>
            </a:pPr>
            <a:r>
              <a:rPr b="1" lang="en-US"/>
              <a:t>Purchase decision: </a:t>
            </a:r>
            <a:r>
              <a:rPr lang="en-US"/>
              <a:t>The buyer’s decision about which brand to purchase.</a:t>
            </a:r>
            <a:endParaRPr/>
          </a:p>
          <a:p>
            <a:pPr indent="-457200" lvl="0" marL="457200" rtl="0" algn="l">
              <a:lnSpc>
                <a:spcPct val="90000"/>
              </a:lnSpc>
              <a:spcBef>
                <a:spcPts val="1200"/>
              </a:spcBef>
              <a:spcAft>
                <a:spcPts val="0"/>
              </a:spcAft>
              <a:buSzPts val="2000"/>
              <a:buFont typeface="Corbel"/>
              <a:buAutoNum type="arabicPeriod"/>
            </a:pPr>
            <a:r>
              <a:rPr b="1" lang="en-US"/>
              <a:t>Post purchase behavior: </a:t>
            </a:r>
            <a:r>
              <a:rPr lang="en-US"/>
              <a:t>The stage of the buyer decision process in which consumers take further action after purchase, based on their satisfaction or dissatisfaction.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5"/>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3600"/>
              <a:buFont typeface="Corbel"/>
              <a:buNone/>
            </a:pPr>
            <a:r>
              <a:rPr lang="en-US"/>
              <a:t>Role of Big Data in Marketing</a:t>
            </a:r>
            <a:endParaRPr/>
          </a:p>
        </p:txBody>
      </p:sp>
      <p:sp>
        <p:nvSpPr>
          <p:cNvPr id="178" name="Google Shape;178;p15"/>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p>
            <a:pPr indent="-182880" lvl="0" marL="182880" rtl="0" algn="l">
              <a:lnSpc>
                <a:spcPct val="90000"/>
              </a:lnSpc>
              <a:spcBef>
                <a:spcPts val="0"/>
              </a:spcBef>
              <a:spcAft>
                <a:spcPts val="0"/>
              </a:spcAft>
              <a:buSzPts val="2000"/>
              <a:buChar char="●"/>
            </a:pPr>
            <a:r>
              <a:rPr lang="en-US"/>
              <a:t>Big data offers a snapshot of a business' user base, as trends, preferences and behavior patterns can be revealed through data analysis. </a:t>
            </a:r>
            <a:endParaRPr/>
          </a:p>
          <a:p>
            <a:pPr indent="-182880" lvl="0" marL="182880" rtl="0" algn="l">
              <a:lnSpc>
                <a:spcPct val="90000"/>
              </a:lnSpc>
              <a:spcBef>
                <a:spcPts val="1200"/>
              </a:spcBef>
              <a:spcAft>
                <a:spcPts val="0"/>
              </a:spcAft>
              <a:buSzPts val="2000"/>
              <a:buChar char="●"/>
            </a:pPr>
            <a:r>
              <a:rPr lang="en-US"/>
              <a:t>Market researchers use big data to analyze consumer data and understand their purchasing habits and opinions, which helps businesses make informed decisions about product development, marketing, and sales strategies.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6"/>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3600"/>
              <a:buFont typeface="Corbel"/>
              <a:buNone/>
            </a:pPr>
            <a:r>
              <a:rPr lang="en-US"/>
              <a:t>Read and answer:</a:t>
            </a:r>
            <a:endParaRPr/>
          </a:p>
        </p:txBody>
      </p:sp>
      <p:sp>
        <p:nvSpPr>
          <p:cNvPr id="184" name="Google Shape;184;p16"/>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fontScale="92500" lnSpcReduction="10000"/>
          </a:bodyPr>
          <a:lstStyle/>
          <a:p>
            <a:pPr indent="-182880" lvl="0" marL="182880" rtl="0" algn="l">
              <a:lnSpc>
                <a:spcPct val="90000"/>
              </a:lnSpc>
              <a:spcBef>
                <a:spcPts val="0"/>
              </a:spcBef>
              <a:spcAft>
                <a:spcPts val="0"/>
              </a:spcAft>
              <a:buSzPct val="100000"/>
              <a:buChar char="●"/>
            </a:pPr>
            <a:r>
              <a:rPr lang="en-US"/>
              <a:t>Bloggers can be highly influential. On the one hand, we react to their content because we value their opinions and ideas, but on the other, do we really know their motivations? There is a growing trend for social media and public relations agencies to approach bloggers to get them to “blogvertize” on their behalf. The agencies also insist that such bloggers make no mention of the fact that they are being paid to make positive statements about certain products and services. In the United Kingdom, the Advertising Standards Authority (ASA) state that it is acceptable for a blogger to receive payment for a positive review, but the blogger has to be clear that they are advertising. The ASA suggests signposting paid for posts. The ASA argues that just like any other media, consumers need to be able to judge whether or not they are seeing an advertisement. The clear rules are that advertisements must be obviously identifiable as such and not likely to mislead.</a:t>
            </a:r>
            <a:endParaRPr/>
          </a:p>
          <a:p>
            <a:pPr indent="-182880" lvl="0" marL="182880" rtl="0" algn="l">
              <a:lnSpc>
                <a:spcPct val="90000"/>
              </a:lnSpc>
              <a:spcBef>
                <a:spcPts val="1200"/>
              </a:spcBef>
              <a:spcAft>
                <a:spcPts val="0"/>
              </a:spcAft>
              <a:buSzPct val="100000"/>
              <a:buChar char="●"/>
            </a:pPr>
            <a:r>
              <a:rPr lang="en-US"/>
              <a:t>Have you encountered this type of blog posting before? Was it clear that the post was an advertisement? How might the fact that the blogger is being paid for an opinion change your view? Write a brief answer of your observations.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ctrTitle"/>
          </p:nvPr>
        </p:nvSpPr>
        <p:spPr>
          <a:xfrm>
            <a:off x="1558579" y="2711669"/>
            <a:ext cx="7315200" cy="13533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FFFFFF"/>
              </a:buClr>
              <a:buSzPts val="5900"/>
              <a:buFont typeface="Corbel"/>
              <a:buNone/>
            </a:pPr>
            <a:r>
              <a:rPr lang="en-US"/>
              <a:t>Consumer Behavior</a:t>
            </a:r>
            <a:endParaRPr/>
          </a:p>
        </p:txBody>
      </p:sp>
      <p:pic>
        <p:nvPicPr>
          <p:cNvPr id="98" name="Google Shape;98;p2"/>
          <p:cNvPicPr preferRelativeResize="0"/>
          <p:nvPr/>
        </p:nvPicPr>
        <p:blipFill rotWithShape="1">
          <a:blip r:embed="rId3">
            <a:alphaModFix/>
          </a:blip>
          <a:srcRect b="0" l="0" r="0" t="0"/>
          <a:stretch/>
        </p:blipFill>
        <p:spPr>
          <a:xfrm>
            <a:off x="9400137" y="2207172"/>
            <a:ext cx="2791863" cy="27918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3"/>
          <p:cNvPicPr preferRelativeResize="0"/>
          <p:nvPr/>
        </p:nvPicPr>
        <p:blipFill rotWithShape="1">
          <a:blip r:embed="rId3">
            <a:alphaModFix/>
          </a:blip>
          <a:srcRect b="0" l="0" r="0" t="0"/>
          <a:stretch/>
        </p:blipFill>
        <p:spPr>
          <a:xfrm>
            <a:off x="1592319" y="610476"/>
            <a:ext cx="8610598" cy="57272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type="ctrTitle"/>
          </p:nvPr>
        </p:nvSpPr>
        <p:spPr>
          <a:xfrm>
            <a:off x="1101379" y="2070959"/>
            <a:ext cx="7315200" cy="3255264"/>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FFFFFF"/>
              </a:buClr>
              <a:buSzPct val="100000"/>
              <a:buFont typeface="Corbel"/>
              <a:buNone/>
            </a:pPr>
            <a:r>
              <a:rPr lang="en-US"/>
              <a:t>What motivates you to top-up your phone?</a:t>
            </a:r>
            <a:br>
              <a:rPr lang="en-US"/>
            </a:br>
            <a:r>
              <a:rPr lang="en-US"/>
              <a:t>- </a:t>
            </a:r>
            <a:br>
              <a:rPr lang="en-US"/>
            </a:br>
            <a:r>
              <a:rPr lang="en-US"/>
              <a:t>What urges you to upgrade your wardrobe?</a:t>
            </a:r>
            <a:endParaRPr/>
          </a:p>
        </p:txBody>
      </p:sp>
      <p:pic>
        <p:nvPicPr>
          <p:cNvPr descr="Buy icons for free download | Freepik" id="109" name="Google Shape;109;p4"/>
          <p:cNvPicPr preferRelativeResize="0"/>
          <p:nvPr/>
        </p:nvPicPr>
        <p:blipFill rotWithShape="1">
          <a:blip r:embed="rId3">
            <a:alphaModFix/>
          </a:blip>
          <a:srcRect b="0" l="0" r="0" t="0"/>
          <a:stretch/>
        </p:blipFill>
        <p:spPr>
          <a:xfrm>
            <a:off x="8416579" y="2439714"/>
            <a:ext cx="2143125" cy="2143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3600"/>
              <a:buFont typeface="Corbel"/>
              <a:buNone/>
            </a:pPr>
            <a:r>
              <a:rPr lang="en-US"/>
              <a:t>Consumer motivation</a:t>
            </a:r>
            <a:endParaRPr/>
          </a:p>
        </p:txBody>
      </p:sp>
      <p:sp>
        <p:nvSpPr>
          <p:cNvPr id="115" name="Google Shape;115;p5"/>
          <p:cNvSpPr txBox="1"/>
          <p:nvPr>
            <p:ph idx="1" type="body"/>
          </p:nvPr>
        </p:nvSpPr>
        <p:spPr>
          <a:xfrm>
            <a:off x="3869267" y="1242482"/>
            <a:ext cx="7315200" cy="3282222"/>
          </a:xfrm>
          <a:prstGeom prst="rect">
            <a:avLst/>
          </a:prstGeom>
          <a:noFill/>
          <a:ln>
            <a:noFill/>
          </a:ln>
        </p:spPr>
        <p:txBody>
          <a:bodyPr anchorCtr="0" anchor="ctr" bIns="45700" lIns="91425" spcFirstLastPara="1" rIns="91425" wrap="square" tIns="45700">
            <a:normAutofit/>
          </a:bodyPr>
          <a:lstStyle/>
          <a:p>
            <a:pPr indent="-182880" lvl="0" marL="182880" rtl="0" algn="l">
              <a:lnSpc>
                <a:spcPct val="90000"/>
              </a:lnSpc>
              <a:spcBef>
                <a:spcPts val="0"/>
              </a:spcBef>
              <a:spcAft>
                <a:spcPts val="0"/>
              </a:spcAft>
              <a:buSzPts val="2000"/>
              <a:buChar char="●"/>
            </a:pPr>
            <a:r>
              <a:rPr b="1" lang="en-US"/>
              <a:t>Motivation</a:t>
            </a:r>
            <a:r>
              <a:rPr lang="en-US"/>
              <a:t> is defined as the psychological process that initiates, guides, and maintains goal-oriented behavior.</a:t>
            </a:r>
            <a:endParaRPr/>
          </a:p>
          <a:p>
            <a:pPr indent="-55879" lvl="0" marL="182880" rtl="0" algn="l">
              <a:lnSpc>
                <a:spcPct val="90000"/>
              </a:lnSpc>
              <a:spcBef>
                <a:spcPts val="1200"/>
              </a:spcBef>
              <a:spcAft>
                <a:spcPts val="0"/>
              </a:spcAft>
              <a:buSzPts val="2000"/>
              <a:buNone/>
            </a:pPr>
            <a:r>
              <a:t/>
            </a:r>
            <a:endParaRPr/>
          </a:p>
          <a:p>
            <a:pPr indent="-182880" lvl="0" marL="182880" rtl="0" algn="l">
              <a:lnSpc>
                <a:spcPct val="90000"/>
              </a:lnSpc>
              <a:spcBef>
                <a:spcPts val="1200"/>
              </a:spcBef>
              <a:spcAft>
                <a:spcPts val="0"/>
              </a:spcAft>
              <a:buSzPts val="2000"/>
              <a:buChar char="●"/>
            </a:pPr>
            <a:r>
              <a:rPr lang="en-US"/>
              <a:t>Consumer motivation is an internal state that drives people to identify and buy products or services that fulfill conscious and unconscious needs or desires. The fulfillment of those needs can then motivate them to make a repeat purchase or to find different goods and services to better fulfill those needs.</a:t>
            </a:r>
            <a:endParaRPr/>
          </a:p>
        </p:txBody>
      </p:sp>
      <p:pic>
        <p:nvPicPr>
          <p:cNvPr id="116" name="Google Shape;116;p5"/>
          <p:cNvPicPr preferRelativeResize="0"/>
          <p:nvPr/>
        </p:nvPicPr>
        <p:blipFill rotWithShape="1">
          <a:blip r:embed="rId3">
            <a:alphaModFix/>
          </a:blip>
          <a:srcRect b="0" l="0" r="0" t="0"/>
          <a:stretch/>
        </p:blipFill>
        <p:spPr>
          <a:xfrm>
            <a:off x="6581429" y="4653457"/>
            <a:ext cx="2143125" cy="2143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type="ctrTitle"/>
          </p:nvPr>
        </p:nvSpPr>
        <p:spPr>
          <a:xfrm>
            <a:off x="1069848" y="1298448"/>
            <a:ext cx="7315200" cy="325526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5900"/>
              <a:buFont typeface="Corbel"/>
              <a:buNone/>
            </a:pPr>
            <a:r>
              <a:rPr lang="en-US"/>
              <a:t>Maslow’s Hierarchy of Needs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descr="Maslow's Hierarchy of Needs" id="126" name="Google Shape;126;p7"/>
          <p:cNvPicPr preferRelativeResize="0"/>
          <p:nvPr/>
        </p:nvPicPr>
        <p:blipFill rotWithShape="1">
          <a:blip r:embed="rId3">
            <a:alphaModFix/>
          </a:blip>
          <a:srcRect b="6970" l="0" r="0" t="0"/>
          <a:stretch/>
        </p:blipFill>
        <p:spPr>
          <a:xfrm>
            <a:off x="1259161" y="394138"/>
            <a:ext cx="7355928" cy="5959365"/>
          </a:xfrm>
          <a:prstGeom prst="rect">
            <a:avLst/>
          </a:prstGeom>
          <a:noFill/>
          <a:ln>
            <a:noFill/>
          </a:ln>
        </p:spPr>
      </p:pic>
      <p:sp>
        <p:nvSpPr>
          <p:cNvPr id="127" name="Google Shape;127;p7"/>
          <p:cNvSpPr/>
          <p:nvPr/>
        </p:nvSpPr>
        <p:spPr>
          <a:xfrm>
            <a:off x="9080938" y="2073275"/>
            <a:ext cx="2270234" cy="286232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000" u="none" cap="none" strike="noStrike">
                <a:solidFill>
                  <a:schemeClr val="dk1"/>
                </a:solidFill>
                <a:latin typeface="Corbel"/>
                <a:ea typeface="Corbel"/>
                <a:cs typeface="Corbel"/>
                <a:sym typeface="Corbel"/>
              </a:rPr>
              <a:t>According to </a:t>
            </a:r>
            <a:r>
              <a:rPr b="1" i="0" lang="en-US" sz="2000" u="none" cap="none" strike="noStrike">
                <a:solidFill>
                  <a:schemeClr val="dk1"/>
                </a:solidFill>
                <a:latin typeface="Corbel"/>
                <a:ea typeface="Corbel"/>
                <a:cs typeface="Corbel"/>
                <a:sym typeface="Corbel"/>
              </a:rPr>
              <a:t>Maslow</a:t>
            </a:r>
            <a:r>
              <a:rPr b="0" i="0" lang="en-US" sz="2000" u="none" cap="none" strike="noStrike">
                <a:solidFill>
                  <a:schemeClr val="dk1"/>
                </a:solidFill>
                <a:latin typeface="Corbel"/>
                <a:ea typeface="Corbel"/>
                <a:cs typeface="Corbel"/>
                <a:sym typeface="Corbel"/>
              </a:rPr>
              <a:t>, human</a:t>
            </a:r>
            <a:endParaRPr b="0" i="0" sz="2000" u="none" cap="none" strike="noStrike">
              <a:solidFill>
                <a:schemeClr val="dk1"/>
              </a:solidFill>
              <a:latin typeface="Corbel"/>
              <a:ea typeface="Corbel"/>
              <a:cs typeface="Corbel"/>
              <a:sym typeface="Corbel"/>
            </a:endParaRPr>
          </a:p>
          <a:p>
            <a:pPr indent="0" lvl="0" marL="0" marR="0" rtl="0" algn="ctr">
              <a:spcBef>
                <a:spcPts val="0"/>
              </a:spcBef>
              <a:spcAft>
                <a:spcPts val="0"/>
              </a:spcAft>
              <a:buNone/>
            </a:pPr>
            <a:r>
              <a:rPr b="0" i="0" lang="en-US" sz="2000" u="none" cap="none" strike="noStrike">
                <a:solidFill>
                  <a:schemeClr val="dk1"/>
                </a:solidFill>
                <a:latin typeface="Corbel"/>
                <a:ea typeface="Corbel"/>
                <a:cs typeface="Corbel"/>
                <a:sym typeface="Corbel"/>
              </a:rPr>
              <a:t>needs are arranged in a hierarchy.</a:t>
            </a:r>
            <a:endParaRPr/>
          </a:p>
          <a:p>
            <a:pPr indent="0" lvl="0" marL="0" marR="0" rtl="0" algn="ctr">
              <a:spcBef>
                <a:spcPts val="0"/>
              </a:spcBef>
              <a:spcAft>
                <a:spcPts val="0"/>
              </a:spcAft>
              <a:buNone/>
            </a:pPr>
            <a:r>
              <a:rPr b="0" i="0" lang="en-US" sz="2000" u="none" cap="none" strike="noStrike">
                <a:solidFill>
                  <a:schemeClr val="dk1"/>
                </a:solidFill>
                <a:latin typeface="Corbel"/>
                <a:ea typeface="Corbel"/>
                <a:cs typeface="Corbel"/>
                <a:sym typeface="Corbel"/>
              </a:rPr>
              <a:t>Starving people will take little</a:t>
            </a:r>
            <a:endParaRPr/>
          </a:p>
          <a:p>
            <a:pPr indent="0" lvl="0" marL="0" marR="0" rtl="0" algn="ctr">
              <a:spcBef>
                <a:spcPts val="0"/>
              </a:spcBef>
              <a:spcAft>
                <a:spcPts val="0"/>
              </a:spcAft>
              <a:buNone/>
            </a:pPr>
            <a:r>
              <a:rPr b="0" i="0" lang="en-US" sz="2000" u="none" cap="none" strike="noStrike">
                <a:solidFill>
                  <a:schemeClr val="dk1"/>
                </a:solidFill>
                <a:latin typeface="Corbel"/>
                <a:ea typeface="Corbel"/>
                <a:cs typeface="Corbel"/>
                <a:sym typeface="Corbel"/>
              </a:rPr>
              <a:t>interest in the latest happenings</a:t>
            </a:r>
            <a:endParaRPr b="0" i="0" sz="2000" u="none" cap="none" strike="noStrike">
              <a:solidFill>
                <a:schemeClr val="dk1"/>
              </a:solidFill>
              <a:latin typeface="Corbel"/>
              <a:ea typeface="Corbel"/>
              <a:cs typeface="Corbel"/>
              <a:sym typeface="Corbel"/>
            </a:endParaRPr>
          </a:p>
          <a:p>
            <a:pPr indent="0" lvl="0" marL="0" marR="0" rtl="0" algn="ctr">
              <a:spcBef>
                <a:spcPts val="0"/>
              </a:spcBef>
              <a:spcAft>
                <a:spcPts val="0"/>
              </a:spcAft>
              <a:buNone/>
            </a:pPr>
            <a:r>
              <a:rPr b="0" i="0" lang="en-US" sz="2000" u="none" cap="none" strike="noStrike">
                <a:solidFill>
                  <a:schemeClr val="dk1"/>
                </a:solidFill>
                <a:latin typeface="Corbel"/>
                <a:ea typeface="Corbel"/>
                <a:cs typeface="Corbel"/>
                <a:sym typeface="Corbel"/>
              </a:rPr>
              <a:t>in the art world.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8"/>
          <p:cNvPicPr preferRelativeResize="0"/>
          <p:nvPr/>
        </p:nvPicPr>
        <p:blipFill rotWithShape="1">
          <a:blip r:embed="rId3">
            <a:alphaModFix/>
          </a:blip>
          <a:srcRect b="0" l="0" r="0" t="0"/>
          <a:stretch/>
        </p:blipFill>
        <p:spPr>
          <a:xfrm>
            <a:off x="220718" y="165290"/>
            <a:ext cx="11658600" cy="6566585"/>
          </a:xfrm>
          <a:prstGeom prst="rect">
            <a:avLst/>
          </a:prstGeom>
          <a:noFill/>
          <a:ln>
            <a:noFill/>
          </a:ln>
        </p:spPr>
      </p:pic>
      <p:sp>
        <p:nvSpPr>
          <p:cNvPr id="133" name="Google Shape;133;p8"/>
          <p:cNvSpPr/>
          <p:nvPr/>
        </p:nvSpPr>
        <p:spPr>
          <a:xfrm>
            <a:off x="4477407" y="867103"/>
            <a:ext cx="3105807" cy="34684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9"/>
          <p:cNvSpPr txBox="1"/>
          <p:nvPr>
            <p:ph type="title"/>
          </p:nvPr>
        </p:nvSpPr>
        <p:spPr>
          <a:xfrm>
            <a:off x="252919" y="2312959"/>
            <a:ext cx="2947482" cy="222293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3600"/>
              <a:buFont typeface="Corbel"/>
              <a:buNone/>
            </a:pPr>
            <a:r>
              <a:rPr lang="en-US"/>
              <a:t>Perception</a:t>
            </a:r>
            <a:br>
              <a:rPr lang="en-US"/>
            </a:br>
            <a:endParaRPr/>
          </a:p>
        </p:txBody>
      </p:sp>
      <p:sp>
        <p:nvSpPr>
          <p:cNvPr id="139" name="Google Shape;139;p9"/>
          <p:cNvSpPr txBox="1"/>
          <p:nvPr>
            <p:ph idx="1" type="body"/>
          </p:nvPr>
        </p:nvSpPr>
        <p:spPr>
          <a:xfrm>
            <a:off x="3727378" y="1070557"/>
            <a:ext cx="7315200" cy="248480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2400"/>
              <a:buNone/>
            </a:pPr>
            <a:r>
              <a:rPr lang="en-US" sz="2400"/>
              <a:t>A motivated person is ready to act. How the person acts is influenced by his or her own perception of the situation. Perception is the process by which people select, organize, and interpret information to form a meaningful picture of the world.</a:t>
            </a:r>
            <a:endParaRPr/>
          </a:p>
        </p:txBody>
      </p:sp>
      <p:pic>
        <p:nvPicPr>
          <p:cNvPr id="140" name="Google Shape;140;p9"/>
          <p:cNvPicPr preferRelativeResize="0"/>
          <p:nvPr/>
        </p:nvPicPr>
        <p:blipFill rotWithShape="1">
          <a:blip r:embed="rId3">
            <a:alphaModFix/>
          </a:blip>
          <a:srcRect b="0" l="0" r="0" t="0"/>
          <a:stretch/>
        </p:blipFill>
        <p:spPr>
          <a:xfrm>
            <a:off x="5864773" y="3723973"/>
            <a:ext cx="2787186" cy="278718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rame">
  <a:themeElements>
    <a:clrScheme name="Frame">
      <a:dk1>
        <a:srgbClr val="000000"/>
      </a:dk1>
      <a:lt1>
        <a:srgbClr val="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2024-10-21T07:00:37Z</dcterms:created>
  <dc:creator>Sameen Fatima</dc:creator>
</cp:coreProperties>
</file>