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2" r:id="rId6"/>
    <p:sldId id="260" r:id="rId7"/>
    <p:sldId id="261"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2464-B534-40C3-86EF-11D119D0E454}"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9CDE6-355B-4BA9-BC1C-E3424CDADDE2}" type="slidenum">
              <a:rPr lang="en-US" smtClean="0"/>
              <a:t>‹#›</a:t>
            </a:fld>
            <a:endParaRPr lang="en-US"/>
          </a:p>
        </p:txBody>
      </p:sp>
    </p:spTree>
    <p:extLst>
      <p:ext uri="{BB962C8B-B14F-4D97-AF65-F5344CB8AC3E}">
        <p14:creationId xmlns:p14="http://schemas.microsoft.com/office/powerpoint/2010/main" val="90341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Exclusivity -A company may use demarketing principles to limit access to a product, making the product appear to be exclusive. By creating an artificial shortage, a company can motivate customers to pay more for products or purchase more to avoid running out. They can also make their products seem highly desirable.</a:t>
            </a:r>
            <a:endParaRPr lang="en-US" dirty="0"/>
          </a:p>
        </p:txBody>
      </p:sp>
      <p:sp>
        <p:nvSpPr>
          <p:cNvPr id="4" name="Slide Number Placeholder 3"/>
          <p:cNvSpPr>
            <a:spLocks noGrp="1"/>
          </p:cNvSpPr>
          <p:nvPr>
            <p:ph type="sldNum" sz="quarter" idx="10"/>
          </p:nvPr>
        </p:nvSpPr>
        <p:spPr/>
        <p:txBody>
          <a:bodyPr/>
          <a:lstStyle/>
          <a:p>
            <a:fld id="{BA09CDE6-355B-4BA9-BC1C-E3424CDADDE2}" type="slidenum">
              <a:rPr lang="en-US" smtClean="0"/>
              <a:t>8</a:t>
            </a:fld>
            <a:endParaRPr lang="en-US"/>
          </a:p>
        </p:txBody>
      </p:sp>
    </p:spTree>
    <p:extLst>
      <p:ext uri="{BB962C8B-B14F-4D97-AF65-F5344CB8AC3E}">
        <p14:creationId xmlns:p14="http://schemas.microsoft.com/office/powerpoint/2010/main" val="107208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92BA5E-016A-4DAD-AA43-4626954A2B30}"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386974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2BA5E-016A-4DAD-AA43-4626954A2B30}"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325587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2BA5E-016A-4DAD-AA43-4626954A2B30}"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241818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2BA5E-016A-4DAD-AA43-4626954A2B30}"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98598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92BA5E-016A-4DAD-AA43-4626954A2B30}"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114190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92BA5E-016A-4DAD-AA43-4626954A2B30}"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6416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92BA5E-016A-4DAD-AA43-4626954A2B30}"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143666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92BA5E-016A-4DAD-AA43-4626954A2B30}"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282438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2BA5E-016A-4DAD-AA43-4626954A2B30}"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187392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92BA5E-016A-4DAD-AA43-4626954A2B30}"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348152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92BA5E-016A-4DAD-AA43-4626954A2B30}"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FE880-F44E-4747-A7CD-ED9D0A8C51F5}" type="slidenum">
              <a:rPr lang="en-US" smtClean="0"/>
              <a:t>‹#›</a:t>
            </a:fld>
            <a:endParaRPr lang="en-US"/>
          </a:p>
        </p:txBody>
      </p:sp>
    </p:spTree>
    <p:extLst>
      <p:ext uri="{BB962C8B-B14F-4D97-AF65-F5344CB8AC3E}">
        <p14:creationId xmlns:p14="http://schemas.microsoft.com/office/powerpoint/2010/main" val="388113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2BA5E-016A-4DAD-AA43-4626954A2B30}" type="datetimeFigureOut">
              <a:rPr lang="en-US" smtClean="0"/>
              <a:t>3/22/2024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FE880-F44E-4747-A7CD-ED9D0A8C51F5}" type="slidenum">
              <a:rPr lang="en-US" smtClean="0"/>
              <a:t>‹#›</a:t>
            </a:fld>
            <a:endParaRPr lang="en-US"/>
          </a:p>
        </p:txBody>
      </p:sp>
    </p:spTree>
    <p:extLst>
      <p:ext uri="{BB962C8B-B14F-4D97-AF65-F5344CB8AC3E}">
        <p14:creationId xmlns:p14="http://schemas.microsoft.com/office/powerpoint/2010/main" val="2168113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Demarketing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681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t>Demarketing</a:t>
            </a:r>
            <a:endParaRPr lang="en-US" sz="4800" b="1" u="sng" dirty="0"/>
          </a:p>
        </p:txBody>
      </p:sp>
      <p:sp>
        <p:nvSpPr>
          <p:cNvPr id="3" name="Content Placeholder 2"/>
          <p:cNvSpPr>
            <a:spLocks noGrp="1"/>
          </p:cNvSpPr>
          <p:nvPr>
            <p:ph idx="1"/>
          </p:nvPr>
        </p:nvSpPr>
        <p:spPr/>
        <p:txBody>
          <a:bodyPr/>
          <a:lstStyle/>
          <a:p>
            <a:r>
              <a:rPr lang="en-US" dirty="0" smtClean="0"/>
              <a:t>Demarketing is a process in which a company develops strategies to reduce the consumption of a product. While traditional marketing often encourages customers to purchase more products, demarketing aims to limit a product's reach. Companies can use it in a variety of situations to control product use, price or demand. They may use these strategies for many reasons, including to conserve resources or increase demand.</a:t>
            </a:r>
            <a:endParaRPr lang="en-US" dirty="0"/>
          </a:p>
        </p:txBody>
      </p:sp>
    </p:spTree>
    <p:extLst>
      <p:ext uri="{BB962C8B-B14F-4D97-AF65-F5344CB8AC3E}">
        <p14:creationId xmlns:p14="http://schemas.microsoft.com/office/powerpoint/2010/main" val="1727099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smtClean="0"/>
              <a:t>of Demarketing</a:t>
            </a:r>
            <a:endParaRPr lang="en-US" dirty="0"/>
          </a:p>
        </p:txBody>
      </p:sp>
      <p:sp>
        <p:nvSpPr>
          <p:cNvPr id="3" name="Content Placeholder 2"/>
          <p:cNvSpPr>
            <a:spLocks noGrp="1"/>
          </p:cNvSpPr>
          <p:nvPr>
            <p:ph idx="1"/>
          </p:nvPr>
        </p:nvSpPr>
        <p:spPr/>
        <p:txBody>
          <a:bodyPr/>
          <a:lstStyle/>
          <a:p>
            <a:r>
              <a:rPr lang="en-US" dirty="0" smtClean="0"/>
              <a:t>General Demarketing</a:t>
            </a:r>
          </a:p>
          <a:p>
            <a:r>
              <a:rPr lang="en-US" dirty="0" smtClean="0"/>
              <a:t>Selective Demarketing</a:t>
            </a:r>
          </a:p>
          <a:p>
            <a:r>
              <a:rPr lang="en-US" dirty="0"/>
              <a:t>O</a:t>
            </a:r>
            <a:r>
              <a:rPr lang="en-US" dirty="0" smtClean="0"/>
              <a:t>stensible </a:t>
            </a:r>
            <a:r>
              <a:rPr lang="en-US" dirty="0"/>
              <a:t>D</a:t>
            </a:r>
            <a:r>
              <a:rPr lang="en-US" dirty="0" smtClean="0"/>
              <a:t>emarketing</a:t>
            </a:r>
          </a:p>
          <a:p>
            <a:endParaRPr lang="en-US" dirty="0"/>
          </a:p>
        </p:txBody>
      </p:sp>
    </p:spTree>
    <p:extLst>
      <p:ext uri="{BB962C8B-B14F-4D97-AF65-F5344CB8AC3E}">
        <p14:creationId xmlns:p14="http://schemas.microsoft.com/office/powerpoint/2010/main" val="4072011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General Demarketing</a:t>
            </a:r>
            <a:endParaRPr lang="en-US" sz="4800" b="1" u="sng" dirty="0"/>
          </a:p>
        </p:txBody>
      </p:sp>
      <p:sp>
        <p:nvSpPr>
          <p:cNvPr id="3" name="Content Placeholder 2"/>
          <p:cNvSpPr>
            <a:spLocks noGrp="1"/>
          </p:cNvSpPr>
          <p:nvPr>
            <p:ph idx="1"/>
          </p:nvPr>
        </p:nvSpPr>
        <p:spPr>
          <a:xfrm>
            <a:off x="423081" y="1429839"/>
            <a:ext cx="10781731" cy="4351338"/>
          </a:xfrm>
        </p:spPr>
        <p:txBody>
          <a:bodyPr>
            <a:normAutofit/>
          </a:bodyPr>
          <a:lstStyle/>
          <a:p>
            <a:r>
              <a:rPr lang="en-US" dirty="0" smtClean="0"/>
              <a:t>A company may use a general demarketing strategy when they want to decrease the consumption of a product for all users. This can help them conserve resources during shortages. </a:t>
            </a:r>
          </a:p>
          <a:p>
            <a:r>
              <a:rPr lang="en-US" dirty="0" smtClean="0"/>
              <a:t>It can also limit the reach of an old or less effective product. For example, a laptop company may use demarketing principles to limit the purchase of an older laptop model, encouraging customers to purchase the company's new model.</a:t>
            </a:r>
            <a:endParaRPr lang="en-US" dirty="0"/>
          </a:p>
        </p:txBody>
      </p:sp>
      <p:pic>
        <p:nvPicPr>
          <p:cNvPr id="4" name="Picture 3"/>
          <p:cNvPicPr>
            <a:picLocks noChangeAspect="1"/>
          </p:cNvPicPr>
          <p:nvPr/>
        </p:nvPicPr>
        <p:blipFill>
          <a:blip r:embed="rId2"/>
          <a:stretch>
            <a:fillRect/>
          </a:stretch>
        </p:blipFill>
        <p:spPr>
          <a:xfrm>
            <a:off x="3421626" y="4468978"/>
            <a:ext cx="3972802" cy="2376913"/>
          </a:xfrm>
          <a:prstGeom prst="rect">
            <a:avLst/>
          </a:prstGeom>
        </p:spPr>
      </p:pic>
    </p:spTree>
    <p:extLst>
      <p:ext uri="{BB962C8B-B14F-4D97-AF65-F5344CB8AC3E}">
        <p14:creationId xmlns:p14="http://schemas.microsoft.com/office/powerpoint/2010/main" val="2258300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687" y="1266978"/>
            <a:ext cx="6008774" cy="4351338"/>
          </a:xfrm>
        </p:spPr>
        <p:txBody>
          <a:bodyPr>
            <a:normAutofit/>
          </a:bodyPr>
          <a:lstStyle/>
          <a:p>
            <a:r>
              <a:rPr lang="en-US" dirty="0" smtClean="0"/>
              <a:t>It is always done when a firm or organization wants to reduce or stop the entire demand for the consumption of the product.</a:t>
            </a:r>
          </a:p>
          <a:p>
            <a:endParaRPr lang="en-US" dirty="0" smtClean="0"/>
          </a:p>
          <a:p>
            <a:r>
              <a:rPr lang="en-US" dirty="0" smtClean="0"/>
              <a:t>For examples State and Central Governments </a:t>
            </a:r>
            <a:r>
              <a:rPr lang="en-US" dirty="0" err="1" smtClean="0"/>
              <a:t>demarkets</a:t>
            </a:r>
            <a:r>
              <a:rPr lang="en-US" dirty="0" smtClean="0"/>
              <a:t> alcohol and cigarette for the entire population.</a:t>
            </a:r>
            <a:endParaRPr lang="en-US" dirty="0"/>
          </a:p>
        </p:txBody>
      </p:sp>
      <p:pic>
        <p:nvPicPr>
          <p:cNvPr id="4" name="Picture 3"/>
          <p:cNvPicPr>
            <a:picLocks noChangeAspect="1"/>
          </p:cNvPicPr>
          <p:nvPr/>
        </p:nvPicPr>
        <p:blipFill>
          <a:blip r:embed="rId2"/>
          <a:stretch>
            <a:fillRect/>
          </a:stretch>
        </p:blipFill>
        <p:spPr>
          <a:xfrm>
            <a:off x="7201237" y="1168642"/>
            <a:ext cx="4285859" cy="4548010"/>
          </a:xfrm>
          <a:prstGeom prst="rect">
            <a:avLst/>
          </a:prstGeom>
        </p:spPr>
      </p:pic>
    </p:spTree>
    <p:extLst>
      <p:ext uri="{BB962C8B-B14F-4D97-AF65-F5344CB8AC3E}">
        <p14:creationId xmlns:p14="http://schemas.microsoft.com/office/powerpoint/2010/main" val="2493610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Selective Demarketing</a:t>
            </a:r>
            <a:endParaRPr lang="en-US" sz="4800" b="1" u="sng" dirty="0"/>
          </a:p>
        </p:txBody>
      </p:sp>
      <p:sp>
        <p:nvSpPr>
          <p:cNvPr id="3" name="Content Placeholder 2"/>
          <p:cNvSpPr>
            <a:spLocks noGrp="1"/>
          </p:cNvSpPr>
          <p:nvPr>
            <p:ph idx="1"/>
          </p:nvPr>
        </p:nvSpPr>
        <p:spPr/>
        <p:txBody>
          <a:bodyPr/>
          <a:lstStyle/>
          <a:p>
            <a:r>
              <a:rPr lang="en-US" dirty="0" smtClean="0"/>
              <a:t>Selective demarketing is when a company uses demarketing strategies to limit consumption by a specific set of customers. They may do this to increase access for other groups of customers, including loyal customers or those who meet their ideal customer profile. </a:t>
            </a:r>
          </a:p>
          <a:p>
            <a:endParaRPr lang="en-US" dirty="0"/>
          </a:p>
          <a:p>
            <a:r>
              <a:rPr lang="en-US" dirty="0" smtClean="0"/>
              <a:t>For example, a company may </a:t>
            </a:r>
            <a:r>
              <a:rPr lang="en-US" dirty="0" err="1" smtClean="0"/>
              <a:t>demarket</a:t>
            </a:r>
            <a:r>
              <a:rPr lang="en-US" dirty="0" smtClean="0"/>
              <a:t> a product to the general population to maintain a sense of exclusivity for their rewards program members.</a:t>
            </a:r>
            <a:endParaRPr lang="en-US" dirty="0"/>
          </a:p>
        </p:txBody>
      </p:sp>
    </p:spTree>
    <p:extLst>
      <p:ext uri="{BB962C8B-B14F-4D97-AF65-F5344CB8AC3E}">
        <p14:creationId xmlns:p14="http://schemas.microsoft.com/office/powerpoint/2010/main" val="3172113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Ostensible Demarketing</a:t>
            </a:r>
            <a:endParaRPr lang="en-US" b="1" u="sng" dirty="0"/>
          </a:p>
        </p:txBody>
      </p:sp>
      <p:sp>
        <p:nvSpPr>
          <p:cNvPr id="3" name="Content Placeholder 2"/>
          <p:cNvSpPr>
            <a:spLocks noGrp="1"/>
          </p:cNvSpPr>
          <p:nvPr>
            <p:ph idx="1"/>
          </p:nvPr>
        </p:nvSpPr>
        <p:spPr/>
        <p:txBody>
          <a:bodyPr/>
          <a:lstStyle/>
          <a:p>
            <a:r>
              <a:rPr lang="en-US" dirty="0" smtClean="0"/>
              <a:t>It is a form of a strategic approach that comprises creating a shortage of the product in the market in order to amplify its demand among customers. </a:t>
            </a:r>
          </a:p>
          <a:p>
            <a:r>
              <a:rPr lang="en-US" dirty="0" smtClean="0"/>
              <a:t>When you limit the supply of particular products, it would amplify the demand among customers for the products that are difficult to find. However, it would help companies to increase the retail prices of the demanded products.</a:t>
            </a:r>
          </a:p>
        </p:txBody>
      </p:sp>
    </p:spTree>
    <p:extLst>
      <p:ext uri="{BB962C8B-B14F-4D97-AF65-F5344CB8AC3E}">
        <p14:creationId xmlns:p14="http://schemas.microsoft.com/office/powerpoint/2010/main" val="1642723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Benefits of Demarketing</a:t>
            </a:r>
            <a:endParaRPr lang="en-US" sz="4800" b="1" dirty="0"/>
          </a:p>
        </p:txBody>
      </p:sp>
      <p:sp>
        <p:nvSpPr>
          <p:cNvPr id="3" name="Content Placeholder 2"/>
          <p:cNvSpPr>
            <a:spLocks noGrp="1"/>
          </p:cNvSpPr>
          <p:nvPr>
            <p:ph idx="1"/>
          </p:nvPr>
        </p:nvSpPr>
        <p:spPr/>
        <p:txBody>
          <a:bodyPr/>
          <a:lstStyle/>
          <a:p>
            <a:r>
              <a:rPr lang="en-US" dirty="0" smtClean="0"/>
              <a:t>Exclusivity </a:t>
            </a:r>
          </a:p>
          <a:p>
            <a:r>
              <a:rPr lang="en-US" dirty="0" smtClean="0"/>
              <a:t>To Conserve Resources</a:t>
            </a:r>
          </a:p>
          <a:p>
            <a:r>
              <a:rPr lang="en-US" dirty="0" smtClean="0"/>
              <a:t>Targeting the Specific Audience</a:t>
            </a:r>
          </a:p>
          <a:p>
            <a:r>
              <a:rPr lang="en-US" dirty="0" smtClean="0"/>
              <a:t>Appealing to an ideal customer base</a:t>
            </a:r>
          </a:p>
          <a:p>
            <a:r>
              <a:rPr lang="en-US" dirty="0" smtClean="0"/>
              <a:t>To promote a new product</a:t>
            </a:r>
          </a:p>
          <a:p>
            <a:r>
              <a:rPr lang="en-US" dirty="0" smtClean="0"/>
              <a:t>Healthcare</a:t>
            </a:r>
          </a:p>
          <a:p>
            <a:r>
              <a:rPr lang="en-US" dirty="0" smtClean="0"/>
              <a:t>To increase the sale of the products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67746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428</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Demarketing</vt:lpstr>
      <vt:lpstr>Demarketing</vt:lpstr>
      <vt:lpstr>Types of Demarketing</vt:lpstr>
      <vt:lpstr>General Demarketing</vt:lpstr>
      <vt:lpstr>PowerPoint Presentation</vt:lpstr>
      <vt:lpstr>Selective Demarketing</vt:lpstr>
      <vt:lpstr>Ostensible Demarketing</vt:lpstr>
      <vt:lpstr>Benefits of Demarketing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Demarketing</dc:title>
  <dc:creator>Areeba Khan</dc:creator>
  <cp:lastModifiedBy>Areeba Khan</cp:lastModifiedBy>
  <cp:revision>8</cp:revision>
  <dcterms:created xsi:type="dcterms:W3CDTF">2023-10-09T04:14:36Z</dcterms:created>
  <dcterms:modified xsi:type="dcterms:W3CDTF">2024-03-22T07:04:46Z</dcterms:modified>
</cp:coreProperties>
</file>