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6" r:id="rId8"/>
    <p:sldId id="269" r:id="rId9"/>
    <p:sldId id="270" r:id="rId10"/>
    <p:sldId id="263" r:id="rId11"/>
    <p:sldId id="264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8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5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8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31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62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9BDE0A-7406-415A-865F-B71D9201234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7284EC-8219-4667-BB4D-062CD3BE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aurosync" TargetMode="External"/><Relationship Id="rId2" Type="http://schemas.openxmlformats.org/officeDocument/2006/relationships/hyperlink" Target="https://taurosync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stagram.com/taurosync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0AD8-2BFB-B325-D99A-71BD56412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72" y="2319862"/>
            <a:ext cx="10214656" cy="2590800"/>
          </a:xfrm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Principle of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47CA7-6D79-E301-D946-8C88D0458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59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C03A7FD-1F63-C4C6-C6EB-90696B83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038" y="1485900"/>
            <a:ext cx="8869383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CA36-EFB8-EDB1-D874-C0825825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MARKETING MIX OF THE COMPANY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345C-3953-6E7E-7EAE-532C94D8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Product Quality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Branding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Packaging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Labelling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Product mix &amp; Product line decisions</a:t>
            </a: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EF298DA-2956-C813-36B1-3CDF253E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58" y="2103120"/>
            <a:ext cx="4322742" cy="36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3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7E7E1A-A16C-6152-B698-011F50CF9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3" y="402534"/>
            <a:ext cx="8070574" cy="6052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931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153753-9F26-E932-F334-54553857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740393"/>
          </a:xfrm>
        </p:spPr>
        <p:txBody>
          <a:bodyPr/>
          <a:lstStyle/>
          <a:p>
            <a:r>
              <a:rPr lang="en-GB" dirty="0"/>
              <a:t>THANKYOU!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1600" dirty="0">
                <a:hlinkClick r:id="rId2"/>
              </a:rPr>
              <a:t>https://taurosync.com</a:t>
            </a:r>
            <a:br>
              <a:rPr lang="en-GB" sz="1600" dirty="0"/>
            </a:b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https://www.facebook.com/Taurosync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Instagram: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https://www.instagram.com/taurosync/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https://www.linkedin.com/company/taurosync/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0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0" descr="Taurosync on LinkedIn: #taurosync #refactoring #rebranding #future  #itsolutionsforbusiness…">
            <a:extLst>
              <a:ext uri="{FF2B5EF4-FFF2-40B4-BE49-F238E27FC236}">
                <a16:creationId xmlns:a16="http://schemas.microsoft.com/office/drawing/2014/main" id="{CB024F2A-9D0B-391A-7804-8E595F1C0D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2B03F5-7F6C-FF4E-1BB6-F80EDBAB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251791"/>
            <a:ext cx="11741426" cy="6427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48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34DC33-7F1B-6C75-0EAF-D6FDEBFC4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3" t="30842" b="36915"/>
          <a:stretch/>
        </p:blipFill>
        <p:spPr>
          <a:xfrm>
            <a:off x="266700" y="291548"/>
            <a:ext cx="5657021" cy="3137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DAC104-75A2-45B3-B690-24A9FA206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4"/>
          <a:stretch/>
        </p:blipFill>
        <p:spPr>
          <a:xfrm>
            <a:off x="5923722" y="291548"/>
            <a:ext cx="6001578" cy="3137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010FA-8F4F-BCBB-953A-18B4AF7D3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185" b="26685"/>
          <a:stretch/>
        </p:blipFill>
        <p:spPr>
          <a:xfrm>
            <a:off x="266700" y="3571460"/>
            <a:ext cx="5484744" cy="29949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98AC39-B362-408F-6D61-104916066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721" y="3571460"/>
            <a:ext cx="6001578" cy="29949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59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ACBEEC-2F9B-E993-251B-8393D95F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238538"/>
            <a:ext cx="11754677" cy="6427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24A26-990A-D1CC-1814-2B024E9579C1}"/>
              </a:ext>
            </a:extLst>
          </p:cNvPr>
          <p:cNvSpPr txBox="1"/>
          <p:nvPr/>
        </p:nvSpPr>
        <p:spPr>
          <a:xfrm>
            <a:off x="940905" y="1431236"/>
            <a:ext cx="2875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Market Philosophy</a:t>
            </a:r>
          </a:p>
        </p:txBody>
      </p:sp>
    </p:spTree>
    <p:extLst>
      <p:ext uri="{BB962C8B-B14F-4D97-AF65-F5344CB8AC3E}">
        <p14:creationId xmlns:p14="http://schemas.microsoft.com/office/powerpoint/2010/main" val="415825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4E3A7-F319-E4E2-79A4-CFBAA3DE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80"/>
          <a:stretch/>
        </p:blipFill>
        <p:spPr>
          <a:xfrm>
            <a:off x="225287" y="198783"/>
            <a:ext cx="11714922" cy="6440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201D2-24FC-CA5B-DE2D-FEA2A93B3139}"/>
              </a:ext>
            </a:extLst>
          </p:cNvPr>
          <p:cNvSpPr txBox="1"/>
          <p:nvPr/>
        </p:nvSpPr>
        <p:spPr>
          <a:xfrm>
            <a:off x="1669774" y="5234609"/>
            <a:ext cx="4055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What are they selling?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B582E3-65AE-19BE-ACAA-C05CA8784A11}"/>
              </a:ext>
            </a:extLst>
          </p:cNvPr>
          <p:cNvCxnSpPr>
            <a:cxnSpLocks/>
          </p:cNvCxnSpPr>
          <p:nvPr/>
        </p:nvCxnSpPr>
        <p:spPr>
          <a:xfrm flipH="1">
            <a:off x="3260035" y="4664765"/>
            <a:ext cx="596348" cy="477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DADBDF-48B7-71B5-80E3-8B8939BEB84C}"/>
              </a:ext>
            </a:extLst>
          </p:cNvPr>
          <p:cNvSpPr txBox="1"/>
          <p:nvPr/>
        </p:nvSpPr>
        <p:spPr>
          <a:xfrm>
            <a:off x="6380921" y="5234609"/>
            <a:ext cx="4704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are they selling to?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635463-5CCB-3795-730B-50BC7ADC0A47}"/>
              </a:ext>
            </a:extLst>
          </p:cNvPr>
          <p:cNvCxnSpPr>
            <a:cxnSpLocks/>
          </p:cNvCxnSpPr>
          <p:nvPr/>
        </p:nvCxnSpPr>
        <p:spPr>
          <a:xfrm>
            <a:off x="8097078" y="4664765"/>
            <a:ext cx="636105" cy="477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F3F8-A6D8-AF15-C43A-4EC4C1F3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BDCB-0920-54F3-E0A0-788BA95B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331" y="1665799"/>
            <a:ext cx="10058400" cy="3931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are they sourcing the product?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Services in-house.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</a:rPr>
              <a:t> Marketing Management Orientation of the Company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    Societal orientation.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</a:rPr>
              <a:t> Current Business Portfolio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    Do not currently have but serving Internationally and locally. </a:t>
            </a:r>
          </a:p>
        </p:txBody>
      </p:sp>
    </p:spTree>
    <p:extLst>
      <p:ext uri="{BB962C8B-B14F-4D97-AF65-F5344CB8AC3E}">
        <p14:creationId xmlns:p14="http://schemas.microsoft.com/office/powerpoint/2010/main" val="92746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068" y="1052995"/>
            <a:ext cx="6825041" cy="4759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644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83568"/>
            <a:ext cx="10058400" cy="1371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</a:rPr>
              <a:t>COMPETITIVE 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965268"/>
            <a:ext cx="4754880" cy="20247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v8 digital solutions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Angel Brackets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0638" y="2103120"/>
            <a:ext cx="4754562" cy="3749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58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600" y="1828420"/>
            <a:ext cx="10058400" cy="57476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</a:rPr>
              <a:t>Target Market &amp; Market Segmentation of the Company </a:t>
            </a:r>
            <a:br>
              <a:rPr lang="en-US" sz="3600" b="1" dirty="0">
                <a:latin typeface="Calibri" panose="020F0502020204030204" pitchFamily="34" charset="0"/>
              </a:rPr>
            </a:br>
            <a:br>
              <a:rPr lang="en-US" sz="3600" b="1" dirty="0">
                <a:latin typeface="Calibri" panose="020F0502020204030204" pitchFamily="34" charset="0"/>
              </a:rPr>
            </a:br>
            <a:br>
              <a:rPr lang="en-US" sz="3600" b="1" dirty="0">
                <a:latin typeface="Calibri" panose="020F0502020204030204" pitchFamily="34" charset="0"/>
              </a:rPr>
            </a:br>
            <a:endParaRPr lang="en-US" sz="3600" b="1" dirty="0">
              <a:latin typeface="Calibri" panose="020F050202020403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2" t="18594" r="28498" b="4668"/>
          <a:stretch/>
        </p:blipFill>
        <p:spPr>
          <a:xfrm>
            <a:off x="1899227" y="2403185"/>
            <a:ext cx="8177348" cy="36837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3085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178</TotalTime>
  <Words>146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Garamond</vt:lpstr>
      <vt:lpstr>Wingdings</vt:lpstr>
      <vt:lpstr>Savon</vt:lpstr>
      <vt:lpstr>Principle of marketing</vt:lpstr>
      <vt:lpstr>PowerPoint Presentation</vt:lpstr>
      <vt:lpstr>PowerPoint Presentation</vt:lpstr>
      <vt:lpstr>PowerPoint Presentation</vt:lpstr>
      <vt:lpstr>PowerPoint Presentation</vt:lpstr>
      <vt:lpstr>..</vt:lpstr>
      <vt:lpstr>PowerPoint Presentation</vt:lpstr>
      <vt:lpstr>COMPETITIVE MARKET ANALYSIS</vt:lpstr>
      <vt:lpstr>Target Market &amp; Market Segmentation of the Company    </vt:lpstr>
      <vt:lpstr>PowerPoint Presentation</vt:lpstr>
      <vt:lpstr>MARKETING MIX OF THE COMPANY</vt:lpstr>
      <vt:lpstr>PowerPoint Presentation</vt:lpstr>
      <vt:lpstr>THANKYOU!     https://taurosync.com Facebook:  https://www.facebook.com/Taurosync Instagram: https://www.instagram.com/taurosync/ LinkedIn:  https://www.linkedin.com/company/taurosync/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marketing</dc:title>
  <dc:creator>Hadia1</dc:creator>
  <cp:lastModifiedBy>Hadia1</cp:lastModifiedBy>
  <cp:revision>24</cp:revision>
  <dcterms:created xsi:type="dcterms:W3CDTF">2024-01-16T12:56:36Z</dcterms:created>
  <dcterms:modified xsi:type="dcterms:W3CDTF">2024-01-16T17:44:07Z</dcterms:modified>
</cp:coreProperties>
</file>