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4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0147" y="496389"/>
            <a:ext cx="6571320" cy="2250608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Marketing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3112212"/>
            <a:ext cx="6269347" cy="102149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Final Group Presentation 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BBA iii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27754" y="4587986"/>
            <a:ext cx="558786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Babar Ali  (22FA-010-BA)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Hamza Qureshi (22SP-025-BA)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Muhammad Yousuf (22SP-022-BA)</a:t>
            </a:r>
          </a:p>
        </p:txBody>
      </p:sp>
    </p:spTree>
    <p:extLst>
      <p:ext uri="{BB962C8B-B14F-4D97-AF65-F5344CB8AC3E}">
        <p14:creationId xmlns:p14="http://schemas.microsoft.com/office/powerpoint/2010/main" xmlns="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Marketing Mix of the Company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Products/Services.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Pricing.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Promotion (Marketing Plan and Operations):</a:t>
            </a:r>
          </a:p>
          <a:p>
            <a:endParaRPr lang="en-US" dirty="0"/>
          </a:p>
        </p:txBody>
      </p:sp>
      <p:pic>
        <p:nvPicPr>
          <p:cNvPr id="4" name="Picture 3" descr="4Ps-of-Marketing-M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76" y="1922974"/>
            <a:ext cx="4458716" cy="44587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Valuable Insights: Exploration provided deep insights into Quantum Technologies' future and strategic vision.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Player: The company emerges as dynamic, committed to innovation and competitiveness.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Proactive Adaptation: Evident dedication to staying ahead and adapting to industry trends.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Positioned for Success: Quantum Technologies, with a proactive approach and robust strategic plan, is poised for sustained excellence and growth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 smtClean="0">
                <a:solidFill>
                  <a:srgbClr val="FFFFFF"/>
                </a:solidFill>
              </a:rPr>
              <a:t>Thank you so much for your time and patience. Do you have any questions?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6352" y="3867575"/>
            <a:ext cx="3409405" cy="24507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7390"/>
            <a:ext cx="10058400" cy="376089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presentation is to unveil the insights gained from our recent company visit and interview with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Technologies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manager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presentation, we aim to shed light on the core values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identity, the specific goals set by the marketing team, and the tactics employed to achieve these objectives.  </a:t>
            </a:r>
          </a:p>
        </p:txBody>
      </p:sp>
    </p:spTree>
    <p:extLst>
      <p:ext uri="{BB962C8B-B14F-4D97-AF65-F5344CB8AC3E}">
        <p14:creationId xmlns:p14="http://schemas.microsoft.com/office/powerpoint/2010/main" xmlns="" val="233272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Visit to Quantum Technologies for meeting to Marketing Manager </a:t>
            </a:r>
            <a:endParaRPr lang="en-US" sz="4000" dirty="0"/>
          </a:p>
        </p:txBody>
      </p:sp>
      <p:pic>
        <p:nvPicPr>
          <p:cNvPr id="4" name="Content Placeholder 3" descr="WhatsApp Image 2024-01-06 at 7.47.4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496" y="2135495"/>
            <a:ext cx="5704764" cy="376078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Asked few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4511950" cy="37608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asked few questions too the marketing manager of  “Quantum Technologies” about their mission, visions and future goals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77" y="2743200"/>
            <a:ext cx="5800298" cy="3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28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Quantum Technologies started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2020.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 goals: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achieve a one window hardware and software support solution provider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Pakistan, focusing on major brands such as HP, DELL,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Kaspersky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Cisco,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Organized into three divisions: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Sales &amp; Marketing, headed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Technical Support, headed by Syed Basahrat Ali.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- Admin Finance &amp; Logistics, headed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Bilal Ali.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 exchange &amp; operation is led by Syed Rizwan Ali.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37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Promote their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610"/>
            <a:ext cx="10058400" cy="37608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Quantum Technologies employs a marketing division that organizes events, workshops, and engages in social media marketing to reach both corporate and private sectors with new technological hardware and software Solutions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Recent Events that Quantum Technologies Takes part: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ITCN.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HP Corporate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ABM Partnership event.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ndst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68" y="2511188"/>
            <a:ext cx="5689623" cy="3834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Authorized Resellers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Quantum Technologies have many Resellers that are authorized they also share their certificate with us:</a:t>
            </a:r>
          </a:p>
        </p:txBody>
      </p:sp>
      <p:pic>
        <p:nvPicPr>
          <p:cNvPr id="5" name="Picture 4" descr="Phantum Certific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2852382"/>
            <a:ext cx="3521122" cy="35467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46496" y="1111913"/>
            <a:ext cx="10058400" cy="3760788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Vision.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Mission.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 Proposition.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Brand Traits.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Marketing Philosophy.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Strengths: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Diverse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line and support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infrastructure.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presence in certain segments.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Opportunities: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Expansion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into emerging markets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Threats:</a:t>
            </a: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competition from existing market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players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W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10" y="1897039"/>
            <a:ext cx="5095875" cy="4257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443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1_RetrospectVTI</vt:lpstr>
      <vt:lpstr>Principle Of Marketing </vt:lpstr>
      <vt:lpstr>Introduction</vt:lpstr>
      <vt:lpstr>Visit to Quantum Technologies for meeting to Marketing Manager </vt:lpstr>
      <vt:lpstr>Asked few Questions </vt:lpstr>
      <vt:lpstr>Company Introduction</vt:lpstr>
      <vt:lpstr>How They Promote their Company</vt:lpstr>
      <vt:lpstr>Authorized Resellers </vt:lpstr>
      <vt:lpstr>Slide 8</vt:lpstr>
      <vt:lpstr>SWOT Analysis</vt:lpstr>
      <vt:lpstr>Marketing Mix of the Company:</vt:lpstr>
      <vt:lpstr>Conclusion:</vt:lpstr>
      <vt:lpstr>Thank you so much for your time and patience. Do you have 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2024-01-15T08:18:55Z</dcterms:created>
  <dcterms:modified xsi:type="dcterms:W3CDTF">2024-01-16T12:18:17Z</dcterms:modified>
</cp:coreProperties>
</file>