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C1A75-C53E-4D8F-B2F2-FFC1AF077CC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753A0-2BFF-43DC-BED2-46DC65121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8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C1A75-C53E-4D8F-B2F2-FFC1AF077CC8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753A0-2BFF-43DC-BED2-46DC65121F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600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85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53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Algorithms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386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Algorithms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37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Algorithms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8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Algorithms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8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Algorithms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13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Algorithms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0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Algorithms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135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Algorithms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53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Complexity of Algorithms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3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bg2">
                    <a:lumMod val="25000"/>
                  </a:schemeClr>
                </a:solidFill>
              </a:rPr>
              <a:t>Topic Learning Outcomes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658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07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4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22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0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9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5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Algorithms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651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8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Widescreen</PresentationFormat>
  <Paragraphs>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Topic Learning Outcomes</vt:lpstr>
      <vt:lpstr>PowerPoint Presentation</vt:lpstr>
      <vt:lpstr>Algorithms</vt:lpstr>
      <vt:lpstr>Algorithms</vt:lpstr>
      <vt:lpstr>Algorithms</vt:lpstr>
      <vt:lpstr>Algorithms</vt:lpstr>
      <vt:lpstr>Algorithms</vt:lpstr>
      <vt:lpstr>PowerPoint Presentation</vt:lpstr>
      <vt:lpstr>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Complexity of Algorithms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Ghazanfar Ullah Khan</dc:creator>
  <cp:lastModifiedBy>Muhammad Ghazanfar Ullah Khan</cp:lastModifiedBy>
  <cp:revision>1</cp:revision>
  <dcterms:created xsi:type="dcterms:W3CDTF">2024-10-11T09:27:22Z</dcterms:created>
  <dcterms:modified xsi:type="dcterms:W3CDTF">2024-10-11T09:27:22Z</dcterms:modified>
</cp:coreProperties>
</file>