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771-38D2-4F25-A3BB-08DE8F1E8BB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A84F-2BF4-4BC4-8D79-22853899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5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771-38D2-4F25-A3BB-08DE8F1E8BB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A84F-2BF4-4BC4-8D79-22853899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771-38D2-4F25-A3BB-08DE8F1E8BB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A84F-2BF4-4BC4-8D79-22853899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0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771-38D2-4F25-A3BB-08DE8F1E8BB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A84F-2BF4-4BC4-8D79-22853899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2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771-38D2-4F25-A3BB-08DE8F1E8BB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A84F-2BF4-4BC4-8D79-22853899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60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771-38D2-4F25-A3BB-08DE8F1E8BB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A84F-2BF4-4BC4-8D79-22853899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43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771-38D2-4F25-A3BB-08DE8F1E8BB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A84F-2BF4-4BC4-8D79-22853899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22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771-38D2-4F25-A3BB-08DE8F1E8BB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A84F-2BF4-4BC4-8D79-22853899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6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771-38D2-4F25-A3BB-08DE8F1E8BB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A84F-2BF4-4BC4-8D79-22853899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24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771-38D2-4F25-A3BB-08DE8F1E8BB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A84F-2BF4-4BC4-8D79-22853899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76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86771-38D2-4F25-A3BB-08DE8F1E8BB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A84F-2BF4-4BC4-8D79-22853899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05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86771-38D2-4F25-A3BB-08DE8F1E8BB2}" type="datetimeFigureOut">
              <a:rPr lang="en-US" smtClean="0"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EA84F-2BF4-4BC4-8D79-22853899DC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8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41417"/>
            <a:ext cx="9144000" cy="196854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Basics and Role of Software in 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048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Recap: </a:t>
            </a:r>
          </a:p>
          <a:p>
            <a:pPr lvl="1"/>
            <a:r>
              <a:rPr lang="en-US" dirty="0" smtClean="0"/>
              <a:t>Software is essential for both individuals and industries.</a:t>
            </a:r>
          </a:p>
          <a:p>
            <a:pPr marL="0" indent="0">
              <a:buNone/>
            </a:pPr>
            <a:r>
              <a:rPr lang="en-US" dirty="0" smtClean="0"/>
              <a:t>Core Value: </a:t>
            </a:r>
          </a:p>
          <a:p>
            <a:pPr lvl="1"/>
            <a:r>
              <a:rPr lang="en-US" dirty="0" smtClean="0"/>
              <a:t>Drives innovation, improves efficiency, and enables new capabilities.</a:t>
            </a:r>
          </a:p>
          <a:p>
            <a:pPr marL="0" indent="0">
              <a:buNone/>
            </a:pPr>
            <a:r>
              <a:rPr lang="en-US" dirty="0" smtClean="0"/>
              <a:t>Looking Ahead: </a:t>
            </a:r>
          </a:p>
          <a:p>
            <a:pPr lvl="1"/>
            <a:r>
              <a:rPr lang="en-US" dirty="0" smtClean="0"/>
              <a:t>Software will continue to evolve, impacting every aspect of modern life.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705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Definition: Software is a set of instructions, data, or programs used to operate computers and execute specific tasks.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Main Types: System software, Application software, and Development tools.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Purpose: To enable hardware to perform meaningful work.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718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System Software:</a:t>
            </a:r>
          </a:p>
          <a:p>
            <a:pPr lvl="1"/>
            <a:r>
              <a:rPr lang="en-US" dirty="0" smtClean="0"/>
              <a:t>Manages hardware and basic system operations (e.g., OS, device drivers).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Application Software:</a:t>
            </a:r>
          </a:p>
          <a:p>
            <a:pPr lvl="1"/>
            <a:r>
              <a:rPr lang="en-US" dirty="0" smtClean="0"/>
              <a:t>Designed to help users perform specific tasks (e.g., Word processors, media players).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Development Tools:</a:t>
            </a:r>
          </a:p>
          <a:p>
            <a:pPr lvl="1"/>
            <a:r>
              <a:rPr lang="en-US" dirty="0" smtClean="0"/>
              <a:t>Assists programmers in creating software (e.g., compilers, IDEs).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576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75211"/>
            <a:ext cx="10515600" cy="530175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Personal:</a:t>
            </a:r>
          </a:p>
          <a:p>
            <a:pPr lvl="1"/>
            <a:r>
              <a:rPr lang="en-US" dirty="0" smtClean="0"/>
              <a:t> Communication (messaging apps), entertainment (games, streaming), and productivity (office applications).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Professional: </a:t>
            </a:r>
          </a:p>
          <a:p>
            <a:pPr lvl="1"/>
            <a:r>
              <a:rPr lang="en-US" dirty="0" smtClean="0"/>
              <a:t>Business operations, data analysis, design, and remote work platforms.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Societal: </a:t>
            </a:r>
          </a:p>
          <a:p>
            <a:pPr lvl="1"/>
            <a:r>
              <a:rPr lang="en-US" dirty="0" smtClean="0"/>
              <a:t>Education, healthcare, government services, and social networks.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8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Efficiency: </a:t>
            </a:r>
          </a:p>
          <a:p>
            <a:pPr lvl="1"/>
            <a:r>
              <a:rPr lang="en-US" dirty="0" smtClean="0"/>
              <a:t>Automates complex tasks, saving time and resources.</a:t>
            </a:r>
          </a:p>
          <a:p>
            <a:pPr marL="0" indent="0">
              <a:buNone/>
            </a:pPr>
            <a:r>
              <a:rPr lang="en-US" dirty="0" smtClean="0"/>
              <a:t>Accuracy: </a:t>
            </a:r>
          </a:p>
          <a:p>
            <a:pPr lvl="1"/>
            <a:r>
              <a:rPr lang="en-US" dirty="0" smtClean="0"/>
              <a:t>Reduces human error, especially in data processing.</a:t>
            </a:r>
          </a:p>
          <a:p>
            <a:pPr marL="0" indent="0">
              <a:buNone/>
            </a:pPr>
            <a:r>
              <a:rPr lang="en-US" dirty="0" smtClean="0"/>
              <a:t>Innovation: </a:t>
            </a:r>
          </a:p>
          <a:p>
            <a:pPr lvl="1"/>
            <a:r>
              <a:rPr lang="en-US" dirty="0" smtClean="0"/>
              <a:t>Enables new technologies (AI, ML, </a:t>
            </a:r>
            <a:r>
              <a:rPr lang="en-US" dirty="0" err="1" smtClean="0"/>
              <a:t>IoT</a:t>
            </a:r>
            <a:r>
              <a:rPr lang="en-US" dirty="0" smtClean="0"/>
              <a:t>) and fosters creativity.</a:t>
            </a:r>
          </a:p>
          <a:p>
            <a:pPr marL="0" indent="0">
              <a:buNone/>
            </a:pPr>
            <a:r>
              <a:rPr lang="en-US" dirty="0" smtClean="0"/>
              <a:t>Global Connectivity: </a:t>
            </a:r>
          </a:p>
          <a:p>
            <a:pPr lvl="1"/>
            <a:r>
              <a:rPr lang="en-US" dirty="0" smtClean="0"/>
              <a:t>Connects people globally, facilitating real-time communication and data sharing.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049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in Different Industries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Healthcare: </a:t>
            </a:r>
          </a:p>
          <a:p>
            <a:pPr lvl="1"/>
            <a:r>
              <a:rPr lang="en-US" dirty="0" smtClean="0"/>
              <a:t>EHR systems, diagnostic tools, medical imaging.</a:t>
            </a:r>
          </a:p>
          <a:p>
            <a:pPr marL="0" indent="0">
              <a:buNone/>
            </a:pPr>
            <a:r>
              <a:rPr lang="en-US" dirty="0" smtClean="0"/>
              <a:t>Finance: </a:t>
            </a:r>
          </a:p>
          <a:p>
            <a:pPr lvl="1"/>
            <a:r>
              <a:rPr lang="en-US" dirty="0" smtClean="0"/>
              <a:t>Online banking, stock trading, and automated financial systems.</a:t>
            </a:r>
          </a:p>
          <a:p>
            <a:pPr marL="0" indent="0">
              <a:buNone/>
            </a:pPr>
            <a:r>
              <a:rPr lang="en-US" dirty="0" smtClean="0"/>
              <a:t>Education: </a:t>
            </a:r>
          </a:p>
          <a:p>
            <a:pPr lvl="1"/>
            <a:r>
              <a:rPr lang="en-US" dirty="0" smtClean="0"/>
              <a:t>E-learning platforms, virtual classrooms, and online resources.</a:t>
            </a:r>
          </a:p>
          <a:p>
            <a:pPr marL="0" indent="0">
              <a:buNone/>
            </a:pPr>
            <a:r>
              <a:rPr lang="en-US" dirty="0" smtClean="0"/>
              <a:t>Manufacturing: </a:t>
            </a:r>
          </a:p>
          <a:p>
            <a:pPr lvl="1"/>
            <a:r>
              <a:rPr lang="en-US" dirty="0" smtClean="0"/>
              <a:t>Robotics, supply chain management, and quality control software.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92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Lifecycle and 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Development Lifecycle:</a:t>
            </a:r>
          </a:p>
          <a:p>
            <a:r>
              <a:rPr lang="en-US" dirty="0" smtClean="0"/>
              <a:t> 	Planning, designing, coding, testing, deployment, and maintenance.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Quality Factors: </a:t>
            </a:r>
          </a:p>
          <a:p>
            <a:pPr lvl="1"/>
            <a:r>
              <a:rPr lang="en-US" dirty="0" smtClean="0"/>
              <a:t>Usability, reliability, performance, security, and maintainability.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043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Software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Cost and Time:</a:t>
            </a:r>
          </a:p>
          <a:p>
            <a:r>
              <a:rPr lang="en-US" dirty="0" smtClean="0"/>
              <a:t> 	Requires resources for development and maintenance.</a:t>
            </a:r>
          </a:p>
          <a:p>
            <a:pPr marL="0" indent="0">
              <a:buNone/>
            </a:pPr>
            <a:r>
              <a:rPr lang="en-US" dirty="0" smtClean="0"/>
              <a:t>Security: </a:t>
            </a:r>
          </a:p>
          <a:p>
            <a:pPr lvl="1"/>
            <a:r>
              <a:rPr lang="en-US" dirty="0" smtClean="0"/>
              <a:t>Vulnerable to cyber threats.</a:t>
            </a:r>
          </a:p>
          <a:p>
            <a:pPr marL="0" indent="0">
              <a:buNone/>
            </a:pPr>
            <a:r>
              <a:rPr lang="en-US" dirty="0" smtClean="0"/>
              <a:t>Compatibility: </a:t>
            </a:r>
          </a:p>
          <a:p>
            <a:pPr lvl="1"/>
            <a:r>
              <a:rPr lang="en-US" dirty="0" smtClean="0"/>
              <a:t>Needs to work across various hardware and systems.</a:t>
            </a:r>
          </a:p>
          <a:p>
            <a:pPr marL="0" indent="0">
              <a:buNone/>
            </a:pPr>
            <a:r>
              <a:rPr lang="en-US" dirty="0" smtClean="0"/>
              <a:t>User Requirements: </a:t>
            </a:r>
          </a:p>
          <a:p>
            <a:pPr lvl="1"/>
            <a:r>
              <a:rPr lang="en-US" dirty="0" smtClean="0"/>
              <a:t>Needs to be user-friendly and meet user expectations.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26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Trends in 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Artificial Intelligence and Machine Learning</a:t>
            </a:r>
          </a:p>
          <a:p>
            <a:r>
              <a:rPr lang="en-US" dirty="0" smtClean="0"/>
              <a:t>Cloud Computing and SaaS</a:t>
            </a:r>
          </a:p>
          <a:p>
            <a:r>
              <a:rPr lang="en-US" dirty="0" smtClean="0"/>
              <a:t>Internet of Things (</a:t>
            </a:r>
            <a:r>
              <a:rPr lang="en-US" dirty="0" err="1" smtClean="0"/>
              <a:t>IoT</a:t>
            </a:r>
            <a:r>
              <a:rPr lang="en-US" dirty="0" smtClean="0"/>
              <a:t>) Integration</a:t>
            </a:r>
          </a:p>
          <a:p>
            <a:r>
              <a:rPr lang="en-US" dirty="0" smtClean="0"/>
              <a:t>Quantum Computing and Advanced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39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418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Definition and Importance of Software Understanding the Basics and Role of Software in Technology </vt:lpstr>
      <vt:lpstr>PowerPoint Presentation</vt:lpstr>
      <vt:lpstr>PowerPoint Presentation</vt:lpstr>
      <vt:lpstr>PowerPoint Presentation</vt:lpstr>
      <vt:lpstr>Importance of Software</vt:lpstr>
      <vt:lpstr>Software in Different Industries</vt:lpstr>
      <vt:lpstr>Software Lifecycle and Quality</vt:lpstr>
      <vt:lpstr>Challenges in Software Development</vt:lpstr>
      <vt:lpstr>Future Trends in Software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and Importance of Software Understanding the Basics and Role of Software in Technology </dc:title>
  <dc:creator>Shagufta Aftab</dc:creator>
  <cp:lastModifiedBy>Shagufta Aftab</cp:lastModifiedBy>
  <cp:revision>9</cp:revision>
  <dcterms:created xsi:type="dcterms:W3CDTF">2024-10-31T05:17:45Z</dcterms:created>
  <dcterms:modified xsi:type="dcterms:W3CDTF">2024-10-31T06:14:01Z</dcterms:modified>
</cp:coreProperties>
</file>