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7EDD-94DE-4C67-9C93-66BB1FC88DC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39DF-6B13-432F-93C4-92647AF5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3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7EDD-94DE-4C67-9C93-66BB1FC88DC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39DF-6B13-432F-93C4-92647AF5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2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7EDD-94DE-4C67-9C93-66BB1FC88DC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39DF-6B13-432F-93C4-92647AF5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5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7EDD-94DE-4C67-9C93-66BB1FC88DC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39DF-6B13-432F-93C4-92647AF5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9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7EDD-94DE-4C67-9C93-66BB1FC88DC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39DF-6B13-432F-93C4-92647AF5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7EDD-94DE-4C67-9C93-66BB1FC88DC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39DF-6B13-432F-93C4-92647AF5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7EDD-94DE-4C67-9C93-66BB1FC88DC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39DF-6B13-432F-93C4-92647AF5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3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7EDD-94DE-4C67-9C93-66BB1FC88DC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39DF-6B13-432F-93C4-92647AF5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1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7EDD-94DE-4C67-9C93-66BB1FC88DC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39DF-6B13-432F-93C4-92647AF5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2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7EDD-94DE-4C67-9C93-66BB1FC88DC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39DF-6B13-432F-93C4-92647AF5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6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7EDD-94DE-4C67-9C93-66BB1FC88DC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39DF-6B13-432F-93C4-92647AF5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3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17EDD-94DE-4C67-9C93-66BB1FC88DC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39DF-6B13-432F-93C4-92647AF5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4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between software and hardware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Fundamental Components of Computing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789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Interdependence of Hardware and Software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(How Hardware and Software Work Together)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needs software to operate; software requires hardware to run.</a:t>
            </a:r>
          </a:p>
          <a:p>
            <a:r>
              <a:rPr lang="en-US" dirty="0" smtClean="0"/>
              <a:t>Example: A video game (software) needs a console or PC (hardware).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366" y="3076575"/>
            <a:ext cx="804672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1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Example(Smartphone)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Hardware: Processor, Camera, Battery, Screen.</a:t>
            </a:r>
          </a:p>
          <a:p>
            <a:r>
              <a:rPr lang="en-US" dirty="0" smtClean="0"/>
              <a:t>Software: Operating System (Android/iOS), Apps (Messaging, Social Media)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686" y="2795067"/>
            <a:ext cx="8059784" cy="377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41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Hardware and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Hardware: From large mainframes to compact smartphones.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 From simple command-line interfaces to advanced graphical and AI-driven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06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206" y="836023"/>
            <a:ext cx="10998925" cy="506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403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the primary differences between hardware and software.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both for a fully functional computing experience.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thought on the future of hardware and software interdependence.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79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Hardware and Software?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Hardware: </a:t>
            </a:r>
          </a:p>
          <a:p>
            <a:pPr lvl="1"/>
            <a:r>
              <a:rPr lang="en-US" dirty="0" smtClean="0"/>
              <a:t>The physical components of a computer.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Software: </a:t>
            </a:r>
          </a:p>
          <a:p>
            <a:pPr lvl="1"/>
            <a:r>
              <a:rPr lang="en-US" dirty="0" smtClean="0"/>
              <a:t>The set of instructions or programs that tell the hardware what to 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4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766" y="195943"/>
            <a:ext cx="11273245" cy="63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81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and Software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examples of hardware: </a:t>
            </a:r>
          </a:p>
          <a:p>
            <a:pPr lvl="1"/>
            <a:r>
              <a:rPr lang="en-US" dirty="0" smtClean="0"/>
              <a:t>CPU, RAM, Hard Drive, Monitor, Keyboard.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examples of </a:t>
            </a:r>
            <a:r>
              <a:rPr lang="en-US" b="1" dirty="0" smtClean="0"/>
              <a:t>software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Operating System, </a:t>
            </a:r>
          </a:p>
          <a:p>
            <a:pPr marL="457200" lvl="1" indent="0">
              <a:buNone/>
            </a:pPr>
            <a:r>
              <a:rPr lang="en-US" dirty="0" smtClean="0"/>
              <a:t>Web Browser, Word Processor, </a:t>
            </a:r>
          </a:p>
          <a:p>
            <a:pPr marL="457200" lvl="1" indent="0">
              <a:buNone/>
            </a:pPr>
            <a:r>
              <a:rPr lang="en-US" dirty="0" smtClean="0"/>
              <a:t>Games, Apps.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698" y="1298802"/>
            <a:ext cx="3974102" cy="17840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514" y="3217771"/>
            <a:ext cx="5878286" cy="359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4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Physical, tangible components.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Has specific functions (e.g., CPU processes data, RAM stores data temporarily).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Subject to wear and tear over time. Can be upgraded or replaced.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6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144" y="1240971"/>
            <a:ext cx="10802982" cy="451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9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Intangible, a collection of code and instructions.</a:t>
            </a:r>
          </a:p>
          <a:p>
            <a:endParaRPr lang="en-US" dirty="0" smtClean="0"/>
          </a:p>
          <a:p>
            <a:r>
              <a:rPr lang="en-US" dirty="0" smtClean="0"/>
              <a:t>Exists in various forms (system software, application software, utility software).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be updated without replacing physical parts.</a:t>
            </a:r>
          </a:p>
          <a:p>
            <a:endParaRPr lang="en-US" dirty="0" smtClean="0"/>
          </a:p>
          <a:p>
            <a:r>
              <a:rPr lang="en-US" dirty="0" smtClean="0"/>
              <a:t>Dependent on hardware to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93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589" y="757646"/>
            <a:ext cx="10554788" cy="514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50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Differences Between Hardware and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Tangibility: Hardware is tangible; software is intangible.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 Hardware performs basic physical operations; software gives instructions.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Maintenance: Hardware may need physical repairs; software requires updates and patches.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Upgradability: Hardware upgrades involve new parts; software upgrades are usually downloads or installations.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428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343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Differences between software and hardware Understanding the Fundamental Components of Computing</vt:lpstr>
      <vt:lpstr>What Are Hardware and Software?</vt:lpstr>
      <vt:lpstr>PowerPoint Presentation</vt:lpstr>
      <vt:lpstr>Hardware and Software Examples</vt:lpstr>
      <vt:lpstr>Characteristics of Hardware</vt:lpstr>
      <vt:lpstr>PowerPoint Presentation</vt:lpstr>
      <vt:lpstr>Characteristics of Software</vt:lpstr>
      <vt:lpstr>PowerPoint Presentation</vt:lpstr>
      <vt:lpstr>Key Differences Between Hardware and Software</vt:lpstr>
      <vt:lpstr>Interdependence of Hardware and Software (How Hardware and Software Work Together)</vt:lpstr>
      <vt:lpstr>Real-World Example(Smartphone)</vt:lpstr>
      <vt:lpstr>Evolution of Hardware and Software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Differences between software and hardware Understanding the Fundamental Components of Computing</dc:title>
  <dc:creator>Shagufta Aftab</dc:creator>
  <cp:lastModifiedBy>Shagufta Aftab</cp:lastModifiedBy>
  <cp:revision>13</cp:revision>
  <dcterms:created xsi:type="dcterms:W3CDTF">2024-10-31T05:31:20Z</dcterms:created>
  <dcterms:modified xsi:type="dcterms:W3CDTF">2024-10-31T06:10:42Z</dcterms:modified>
</cp:coreProperties>
</file>