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20"/>
  </p:notesMasterIdLst>
  <p:handoutMasterIdLst>
    <p:handoutMasterId r:id="rId21"/>
  </p:handoutMasterIdLst>
  <p:sldIdLst>
    <p:sldId id="321" r:id="rId2"/>
    <p:sldId id="311" r:id="rId3"/>
    <p:sldId id="310" r:id="rId4"/>
    <p:sldId id="313" r:id="rId5"/>
    <p:sldId id="312" r:id="rId6"/>
    <p:sldId id="324" r:id="rId7"/>
    <p:sldId id="325" r:id="rId8"/>
    <p:sldId id="326" r:id="rId9"/>
    <p:sldId id="323" r:id="rId10"/>
    <p:sldId id="327" r:id="rId11"/>
    <p:sldId id="334" r:id="rId12"/>
    <p:sldId id="328" r:id="rId13"/>
    <p:sldId id="330" r:id="rId14"/>
    <p:sldId id="331" r:id="rId15"/>
    <p:sldId id="332" r:id="rId16"/>
    <p:sldId id="329" r:id="rId17"/>
    <p:sldId id="333" r:id="rId18"/>
    <p:sldId id="319"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29" autoAdjust="0"/>
  </p:normalViewPr>
  <p:slideViewPr>
    <p:cSldViewPr showGuides="1">
      <p:cViewPr varScale="1">
        <p:scale>
          <a:sx n="73" d="100"/>
          <a:sy n="73" d="100"/>
        </p:scale>
        <p:origin x="414"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Step 1 Title</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Task description</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a:t>Task description</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Step 2 Title</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Task description</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Step 3 Title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a:t>Task description</a:t>
          </a:r>
          <a:endParaRPr lang="en-US"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Task description</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E7DBE00-7E5B-46F8-BBA0-CF0079A58E82}">
      <dgm:prSet phldrT="[Text]"/>
      <dgm:spPr/>
      <dgm:t>
        <a:bodyPr/>
        <a:lstStyle/>
        <a:p>
          <a:r>
            <a:rPr lang="en-US" dirty="0"/>
            <a:t>Task description</a:t>
          </a:r>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t>
        <a:bodyPr/>
        <a:lstStyle/>
        <a:p>
          <a:endParaRPr lang="en-US"/>
        </a:p>
      </dgm:t>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t>
        <a:bodyPr/>
        <a:lstStyle/>
        <a:p>
          <a:endParaRPr lang="en-US"/>
        </a:p>
      </dgm:t>
    </dgm:pt>
    <dgm:pt modelId="{BFE859F2-A9E8-4F95-9161-8EC68F2D30C4}" type="pres">
      <dgm:prSet presAssocID="{FB986F71-3126-4196-BD30-74AEDC39A1CA}" presName="childNode1tx" presStyleLbl="bgAcc1" presStyleIdx="0" presStyleCnt="3">
        <dgm:presLayoutVars>
          <dgm:bulletEnabled val="1"/>
        </dgm:presLayoutVars>
      </dgm:prSet>
      <dgm:spPr/>
      <dgm:t>
        <a:bodyPr/>
        <a:lstStyle/>
        <a:p>
          <a:endParaRPr lang="en-US"/>
        </a:p>
      </dgm:t>
    </dgm:pt>
    <dgm:pt modelId="{E18C6CF4-EDEB-4539-A36D-E0355B626199}" type="pres">
      <dgm:prSet presAssocID="{FB986F71-3126-4196-BD30-74AEDC39A1CA}" presName="parentNode1" presStyleLbl="node1" presStyleIdx="0" presStyleCnt="3">
        <dgm:presLayoutVars>
          <dgm:chMax val="1"/>
          <dgm:bulletEnabled val="1"/>
        </dgm:presLayoutVars>
      </dgm:prSet>
      <dgm:spPr/>
      <dgm:t>
        <a:bodyPr/>
        <a:lstStyle/>
        <a:p>
          <a:endParaRPr lang="en-US"/>
        </a:p>
      </dgm:t>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t>
        <a:bodyPr/>
        <a:lstStyle/>
        <a:p>
          <a:endParaRPr lang="en-US"/>
        </a:p>
      </dgm:t>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t>
        <a:bodyPr/>
        <a:lstStyle/>
        <a:p>
          <a:endParaRPr lang="en-US"/>
        </a:p>
      </dgm:t>
    </dgm:pt>
    <dgm:pt modelId="{67FFE978-6FBE-4424-80BE-B9E4B4DD0695}" type="pres">
      <dgm:prSet presAssocID="{F6D27D1B-CDCB-481F-B8FA-AB31B2A119DE}" presName="childNode2tx" presStyleLbl="bgAcc1" presStyleIdx="1" presStyleCnt="3">
        <dgm:presLayoutVars>
          <dgm:bulletEnabled val="1"/>
        </dgm:presLayoutVars>
      </dgm:prSet>
      <dgm:spPr/>
      <dgm:t>
        <a:bodyPr/>
        <a:lstStyle/>
        <a:p>
          <a:endParaRPr lang="en-US"/>
        </a:p>
      </dgm:t>
    </dgm:pt>
    <dgm:pt modelId="{029D1FDE-4DD7-4FA5-8C70-0C747477B66C}" type="pres">
      <dgm:prSet presAssocID="{F6D27D1B-CDCB-481F-B8FA-AB31B2A119DE}" presName="parentNode2" presStyleLbl="node1" presStyleIdx="1" presStyleCnt="3">
        <dgm:presLayoutVars>
          <dgm:chMax val="0"/>
          <dgm:bulletEnabled val="1"/>
        </dgm:presLayoutVars>
      </dgm:prSet>
      <dgm:spPr/>
      <dgm:t>
        <a:bodyPr/>
        <a:lstStyle/>
        <a:p>
          <a:endParaRPr lang="en-US"/>
        </a:p>
      </dgm:t>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t>
        <a:bodyPr/>
        <a:lstStyle/>
        <a:p>
          <a:endParaRPr lang="en-US"/>
        </a:p>
      </dgm:t>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t>
        <a:bodyPr/>
        <a:lstStyle/>
        <a:p>
          <a:endParaRPr lang="en-US"/>
        </a:p>
      </dgm:t>
    </dgm:pt>
    <dgm:pt modelId="{843715D2-C2C2-41EB-BDA3-21230FBA46DB}" type="pres">
      <dgm:prSet presAssocID="{58828492-5CEF-4AFE-95CB-5D7E6A18158B}" presName="childNode1tx" presStyleLbl="bgAcc1" presStyleIdx="2" presStyleCnt="3">
        <dgm:presLayoutVars>
          <dgm:bulletEnabled val="1"/>
        </dgm:presLayoutVars>
      </dgm:prSet>
      <dgm:spPr/>
      <dgm:t>
        <a:bodyPr/>
        <a:lstStyle/>
        <a:p>
          <a:endParaRPr lang="en-US"/>
        </a:p>
      </dgm:t>
    </dgm:pt>
    <dgm:pt modelId="{047F5837-10E2-4FFC-A492-DB8A19EF48CA}" type="pres">
      <dgm:prSet presAssocID="{58828492-5CEF-4AFE-95CB-5D7E6A18158B}" presName="parentNode1" presStyleLbl="node1" presStyleIdx="2" presStyleCnt="3">
        <dgm:presLayoutVars>
          <dgm:chMax val="1"/>
          <dgm:bulletEnabled val="1"/>
        </dgm:presLayoutVars>
      </dgm:prSet>
      <dgm:spPr/>
      <dgm:t>
        <a:bodyPr/>
        <a:lstStyle/>
        <a:p>
          <a:endParaRPr lang="en-US"/>
        </a:p>
      </dgm:t>
    </dgm:pt>
    <dgm:pt modelId="{7D6A154D-27BB-4CCE-9250-BCDD2CD5C383}" type="pres">
      <dgm:prSet presAssocID="{58828492-5CEF-4AFE-95CB-5D7E6A18158B}" presName="connSite1" presStyleCnt="0"/>
      <dgm:spPr/>
    </dgm:pt>
  </dgm:ptLst>
  <dgm:cxnLst>
    <dgm:cxn modelId="{CA96E113-7151-48C8-B4D5-7AA211772CC8}" srcId="{F6D27D1B-CDCB-481F-B8FA-AB31B2A119DE}" destId="{65B6D8B9-E558-4264-B37F-7B4B2A8896DF}" srcOrd="1" destOrd="0" parTransId="{04F5A724-3AA7-4E78-B992-BCB3E916993F}" sibTransId="{370A79FF-9957-49E1-811F-78AB198DD9E0}"/>
    <dgm:cxn modelId="{533D82D6-DA82-4B56-ACF7-FD91752491AC}" type="presOf" srcId="{65B6D8B9-E558-4264-B37F-7B4B2A8896DF}" destId="{E83793B4-2C5C-4D90-82FA-E5EE4745664D}" srcOrd="0" destOrd="1"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7B3815E8-E77F-4C68-AD77-4EA009605748}" type="presOf" srcId="{AB2E8498-CC81-452F-A895-08F3845AA347}" destId="{BFE859F2-A9E8-4F95-9161-8EC68F2D30C4}" srcOrd="1" destOrd="0" presId="urn:microsoft.com/office/officeart/2005/8/layout/hProcess4"/>
    <dgm:cxn modelId="{087379E6-11C6-49F9-AC97-BD5B4CBDB202}" type="presOf" srcId="{6E7DBE00-7E5B-46F8-BBA0-CF0079A58E82}" destId="{69C28D3B-E083-42DF-9EA0-916CA12125A9}" srcOrd="0" destOrd="1" presId="urn:microsoft.com/office/officeart/2005/8/layout/hProcess4"/>
    <dgm:cxn modelId="{264FBE0F-0FF5-442C-8329-A2F99A31B591}" type="presOf" srcId="{BF381BD4-48DC-48BF-8C18-C307CDD4D490}" destId="{96015622-8A46-45CF-A72A-2856B699B374}" srcOrd="0" destOrd="1"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3EAFBEDC-9D66-41BF-9517-3C4D4BD78916}" type="presOf" srcId="{58828492-5CEF-4AFE-95CB-5D7E6A18158B}" destId="{047F5837-10E2-4FFC-A492-DB8A19EF48CA}" srcOrd="0" destOrd="0" presId="urn:microsoft.com/office/officeart/2005/8/layout/hProcess4"/>
    <dgm:cxn modelId="{EB361780-126C-4A98-A96E-50AC7C07D858}" type="presOf" srcId="{D0B150DF-3AA4-454C-8652-25880449C422}" destId="{6A63D16E-EEE6-4267-97EA-5AD7D2BC4E84}" srcOrd="0" destOrd="0" presId="urn:microsoft.com/office/officeart/2005/8/layout/hProcess4"/>
    <dgm:cxn modelId="{731E812E-8A34-4B76-8AA1-12AAA6C19552}" type="presOf" srcId="{7AEB6639-3258-49E8-8B1F-B4A9C61922BE}" destId="{DC2A0ADB-DCE3-4BF4-9952-0394865777AC}" srcOrd="0" destOrd="0" presId="urn:microsoft.com/office/officeart/2005/8/layout/hProcess4"/>
    <dgm:cxn modelId="{5E2D9D7E-DF8C-4455-8A92-53A5FA184CB7}" type="presOf" srcId="{FB986F71-3126-4196-BD30-74AEDC39A1CA}" destId="{E18C6CF4-EDEB-4539-A36D-E0355B626199}" srcOrd="0"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A63D53AC-541A-4D09-9620-8B1C8D7B91DE}" srcId="{0E9DE493-19D7-4EC9-97C9-5F26233F1106}" destId="{F6D27D1B-CDCB-481F-B8FA-AB31B2A119DE}" srcOrd="1" destOrd="0" parTransId="{8A7BF306-8E53-4B16-9E7E-A79AE3DF6BE2}" sibTransId="{7AEB6639-3258-49E8-8B1F-B4A9C61922BE}"/>
    <dgm:cxn modelId="{A8CF0D60-7CB8-4CCD-801D-60358E71B5D7}" type="presOf" srcId="{0B00F5A8-A0EF-4111-9D86-004317B4F49E}" destId="{E83793B4-2C5C-4D90-82FA-E5EE4745664D}"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EF49A847-5E82-435F-A30A-E48AB27DE349}" type="presOf" srcId="{0E9DE493-19D7-4EC9-97C9-5F26233F1106}" destId="{3960CFF8-4383-4382-8D6D-F2A00F508E8D}" srcOrd="0" destOrd="0" presId="urn:microsoft.com/office/officeart/2005/8/layout/hProcess4"/>
    <dgm:cxn modelId="{FB97F0B5-14DA-4184-A126-08124B66B8C0}" type="presOf" srcId="{AB2E8498-CC81-452F-A895-08F3845AA347}" destId="{96015622-8A46-45CF-A72A-2856B699B374}" srcOrd="0" destOrd="0" presId="urn:microsoft.com/office/officeart/2005/8/layout/hProcess4"/>
    <dgm:cxn modelId="{5C8550E6-C653-4446-907D-D90B753A58DE}" type="presOf" srcId="{6E7DBE00-7E5B-46F8-BBA0-CF0079A58E82}" destId="{843715D2-C2C2-41EB-BDA3-21230FBA46DB}" srcOrd="1" destOrd="1" presId="urn:microsoft.com/office/officeart/2005/8/layout/hProcess4"/>
    <dgm:cxn modelId="{AEB7B5D9-8E5F-4E2D-ADD4-98D81B902112}" type="presOf" srcId="{68838C34-4D02-49F8-ADD7-BFA90D87B7EA}" destId="{843715D2-C2C2-41EB-BDA3-21230FBA46DB}" srcOrd="1" destOrd="0" presId="urn:microsoft.com/office/officeart/2005/8/layout/hProcess4"/>
    <dgm:cxn modelId="{C5735D42-A4D8-4DFE-B436-B2CA05C5AC12}" type="presOf" srcId="{0B00F5A8-A0EF-4111-9D86-004317B4F49E}" destId="{67FFE978-6FBE-4424-80BE-B9E4B4DD0695}" srcOrd="1"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99EC042F-1052-4802-8558-1F6551382D65}" type="presOf" srcId="{68838C34-4D02-49F8-ADD7-BFA90D87B7EA}" destId="{69C28D3B-E083-42DF-9EA0-916CA12125A9}" srcOrd="0" destOrd="0" presId="urn:microsoft.com/office/officeart/2005/8/layout/hProcess4"/>
    <dgm:cxn modelId="{97649E87-C1C9-4D66-A660-C896DFAE3076}" type="presOf" srcId="{BF381BD4-48DC-48BF-8C18-C307CDD4D490}" destId="{BFE859F2-A9E8-4F95-9161-8EC68F2D30C4}" srcOrd="1" destOrd="1" presId="urn:microsoft.com/office/officeart/2005/8/layout/hProcess4"/>
    <dgm:cxn modelId="{B3EAC4B1-08A4-477E-BA2A-85384CB61A44}" type="presOf" srcId="{65B6D8B9-E558-4264-B37F-7B4B2A8896DF}" destId="{67FFE978-6FBE-4424-80BE-B9E4B4DD0695}" srcOrd="1" destOrd="1" presId="urn:microsoft.com/office/officeart/2005/8/layout/hProcess4"/>
    <dgm:cxn modelId="{93924EA7-B4AB-4F8B-9FD3-529A96433E7A}" type="presOf" srcId="{F6D27D1B-CDCB-481F-B8FA-AB31B2A119DE}" destId="{029D1FDE-4DD7-4FA5-8C70-0C747477B66C}" srcOrd="0" destOrd="0" presId="urn:microsoft.com/office/officeart/2005/8/layout/hProcess4"/>
    <dgm:cxn modelId="{7EBCE050-25CB-43DE-A6AD-4EE024A90DEA}" type="presParOf" srcId="{3960CFF8-4383-4382-8D6D-F2A00F508E8D}" destId="{366CFF54-5C8F-47F9-BFD8-D9AF3EADDA3E}" srcOrd="0" destOrd="0" presId="urn:microsoft.com/office/officeart/2005/8/layout/hProcess4"/>
    <dgm:cxn modelId="{0C026A91-EE62-4270-8F64-F81607F29472}" type="presParOf" srcId="{3960CFF8-4383-4382-8D6D-F2A00F508E8D}" destId="{13688FBD-4079-41FE-A6A2-B5B0F293E6BF}" srcOrd="1" destOrd="0" presId="urn:microsoft.com/office/officeart/2005/8/layout/hProcess4"/>
    <dgm:cxn modelId="{2D547359-56F3-4FF9-A61B-C527267C4CF4}" type="presParOf" srcId="{3960CFF8-4383-4382-8D6D-F2A00F508E8D}" destId="{224851B6-C14D-49DE-883B-A13003DA4601}" srcOrd="2" destOrd="0" presId="urn:microsoft.com/office/officeart/2005/8/layout/hProcess4"/>
    <dgm:cxn modelId="{A22B6341-B33D-4F55-BD45-A4934CBC1FE0}" type="presParOf" srcId="{224851B6-C14D-49DE-883B-A13003DA4601}" destId="{1439717B-283C-48FF-AF62-1990F52B6512}" srcOrd="0" destOrd="0" presId="urn:microsoft.com/office/officeart/2005/8/layout/hProcess4"/>
    <dgm:cxn modelId="{F455ECB7-1368-4E02-8D1E-E506058CA0C8}" type="presParOf" srcId="{1439717B-283C-48FF-AF62-1990F52B6512}" destId="{BCCE6711-D1D8-4B2C-917E-41AB5A6114A8}" srcOrd="0" destOrd="0" presId="urn:microsoft.com/office/officeart/2005/8/layout/hProcess4"/>
    <dgm:cxn modelId="{EB8A0908-2A62-4C78-9228-79650BD82D7C}" type="presParOf" srcId="{1439717B-283C-48FF-AF62-1990F52B6512}" destId="{96015622-8A46-45CF-A72A-2856B699B374}" srcOrd="1" destOrd="0" presId="urn:microsoft.com/office/officeart/2005/8/layout/hProcess4"/>
    <dgm:cxn modelId="{3D579A87-D9B1-4CAE-BB28-36F55FBA70A0}" type="presParOf" srcId="{1439717B-283C-48FF-AF62-1990F52B6512}" destId="{BFE859F2-A9E8-4F95-9161-8EC68F2D30C4}" srcOrd="2" destOrd="0" presId="urn:microsoft.com/office/officeart/2005/8/layout/hProcess4"/>
    <dgm:cxn modelId="{AD20C82F-87B3-4880-AA80-6CDCE3FF85EE}" type="presParOf" srcId="{1439717B-283C-48FF-AF62-1990F52B6512}" destId="{E18C6CF4-EDEB-4539-A36D-E0355B626199}" srcOrd="3" destOrd="0" presId="urn:microsoft.com/office/officeart/2005/8/layout/hProcess4"/>
    <dgm:cxn modelId="{67492010-70EE-4810-8CDF-93726A3CC76C}" type="presParOf" srcId="{1439717B-283C-48FF-AF62-1990F52B6512}" destId="{D9FCD5E9-9E94-4534-BAB4-3DB8EB44E7D0}" srcOrd="4" destOrd="0" presId="urn:microsoft.com/office/officeart/2005/8/layout/hProcess4"/>
    <dgm:cxn modelId="{B2593F5C-A1BF-45BE-BEC5-0F59B74A13FE}" type="presParOf" srcId="{224851B6-C14D-49DE-883B-A13003DA4601}" destId="{6A63D16E-EEE6-4267-97EA-5AD7D2BC4E84}" srcOrd="1" destOrd="0" presId="urn:microsoft.com/office/officeart/2005/8/layout/hProcess4"/>
    <dgm:cxn modelId="{0F2A85F5-E21A-4606-ABC4-359DF4050DEF}" type="presParOf" srcId="{224851B6-C14D-49DE-883B-A13003DA4601}" destId="{59BAED1E-A4FE-4FA3-8716-57917AF47F38}" srcOrd="2" destOrd="0" presId="urn:microsoft.com/office/officeart/2005/8/layout/hProcess4"/>
    <dgm:cxn modelId="{AA40B98A-9043-4312-A9DE-917547069F0A}" type="presParOf" srcId="{59BAED1E-A4FE-4FA3-8716-57917AF47F38}" destId="{5C833856-7FAF-4B27-932C-67C7D08339F2}" srcOrd="0" destOrd="0" presId="urn:microsoft.com/office/officeart/2005/8/layout/hProcess4"/>
    <dgm:cxn modelId="{90F3F93D-E83C-486D-A991-41000567AD71}" type="presParOf" srcId="{59BAED1E-A4FE-4FA3-8716-57917AF47F38}" destId="{E83793B4-2C5C-4D90-82FA-E5EE4745664D}" srcOrd="1" destOrd="0" presId="urn:microsoft.com/office/officeart/2005/8/layout/hProcess4"/>
    <dgm:cxn modelId="{5DD56BDE-07BA-47FD-BE55-751D03F82564}" type="presParOf" srcId="{59BAED1E-A4FE-4FA3-8716-57917AF47F38}" destId="{67FFE978-6FBE-4424-80BE-B9E4B4DD0695}" srcOrd="2" destOrd="0" presId="urn:microsoft.com/office/officeart/2005/8/layout/hProcess4"/>
    <dgm:cxn modelId="{4D56FC04-7E16-4253-8866-E1A95667F2C6}" type="presParOf" srcId="{59BAED1E-A4FE-4FA3-8716-57917AF47F38}" destId="{029D1FDE-4DD7-4FA5-8C70-0C747477B66C}" srcOrd="3" destOrd="0" presId="urn:microsoft.com/office/officeart/2005/8/layout/hProcess4"/>
    <dgm:cxn modelId="{BC569503-AD10-46BF-BB0A-BFB5039BEE08}" type="presParOf" srcId="{59BAED1E-A4FE-4FA3-8716-57917AF47F38}" destId="{C2556EF6-41FF-46C6-8829-911BFA533FFE}" srcOrd="4" destOrd="0" presId="urn:microsoft.com/office/officeart/2005/8/layout/hProcess4"/>
    <dgm:cxn modelId="{23A34B83-FD19-4CCF-896D-AA6CE59A2BCC}" type="presParOf" srcId="{224851B6-C14D-49DE-883B-A13003DA4601}" destId="{DC2A0ADB-DCE3-4BF4-9952-0394865777AC}" srcOrd="3" destOrd="0" presId="urn:microsoft.com/office/officeart/2005/8/layout/hProcess4"/>
    <dgm:cxn modelId="{4FE1D512-54C4-4FA8-81BD-4AE93B11EBB1}" type="presParOf" srcId="{224851B6-C14D-49DE-883B-A13003DA4601}" destId="{A874A3A3-A340-4ABC-99B5-7529D4415335}" srcOrd="4" destOrd="0" presId="urn:microsoft.com/office/officeart/2005/8/layout/hProcess4"/>
    <dgm:cxn modelId="{971BA8B9-27A7-4CE3-97B3-FF5DF6EFE639}" type="presParOf" srcId="{A874A3A3-A340-4ABC-99B5-7529D4415335}" destId="{14032C0B-60AE-432B-A713-F993D1C4BA8F}" srcOrd="0" destOrd="0" presId="urn:microsoft.com/office/officeart/2005/8/layout/hProcess4"/>
    <dgm:cxn modelId="{BDBA8BD5-8E8F-4DE1-ACDD-9BD0187AFD94}" type="presParOf" srcId="{A874A3A3-A340-4ABC-99B5-7529D4415335}" destId="{69C28D3B-E083-42DF-9EA0-916CA12125A9}" srcOrd="1" destOrd="0" presId="urn:microsoft.com/office/officeart/2005/8/layout/hProcess4"/>
    <dgm:cxn modelId="{007F37EE-39AC-4D91-BDD8-0DD20E5FE3DB}" type="presParOf" srcId="{A874A3A3-A340-4ABC-99B5-7529D4415335}" destId="{843715D2-C2C2-41EB-BDA3-21230FBA46DB}" srcOrd="2" destOrd="0" presId="urn:microsoft.com/office/officeart/2005/8/layout/hProcess4"/>
    <dgm:cxn modelId="{E4538E2A-40B9-4273-8758-0BFD3937B941}" type="presParOf" srcId="{A874A3A3-A340-4ABC-99B5-7529D4415335}" destId="{047F5837-10E2-4FFC-A492-DB8A19EF48CA}" srcOrd="3" destOrd="0" presId="urn:microsoft.com/office/officeart/2005/8/layout/hProcess4"/>
    <dgm:cxn modelId="{B0F41E2D-1ED3-4CA0-B003-A995FEA32D98}"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Step 1 Title</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Task description</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a:t>Task description</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Step 2 Title</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Task description</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Step 3 Title</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a:t>Task description</a:t>
          </a:r>
          <a:endParaRPr lang="en-US"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5B6D8B9-E558-4264-B37F-7B4B2A8896DF}">
      <dgm:prSet phldrT="[Text]"/>
      <dgm:spPr/>
      <dgm:t>
        <a:bodyPr/>
        <a:lstStyle/>
        <a:p>
          <a:r>
            <a:rPr lang="en-US" dirty="0"/>
            <a:t>Task description</a:t>
          </a:r>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6E7DBE00-7E5B-46F8-BBA0-CF0079A58E82}">
      <dgm:prSet phldrT="[Text]"/>
      <dgm:spPr/>
      <dgm:t>
        <a:bodyPr/>
        <a:lstStyle/>
        <a:p>
          <a:r>
            <a:rPr lang="en-US" dirty="0"/>
            <a:t>Task description</a:t>
          </a:r>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t>
        <a:bodyPr/>
        <a:lstStyle/>
        <a:p>
          <a:endParaRPr lang="en-US"/>
        </a:p>
      </dgm:t>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t>
        <a:bodyPr/>
        <a:lstStyle/>
        <a:p>
          <a:endParaRPr lang="en-US"/>
        </a:p>
      </dgm:t>
    </dgm:pt>
    <dgm:pt modelId="{BFE859F2-A9E8-4F95-9161-8EC68F2D30C4}" type="pres">
      <dgm:prSet presAssocID="{FB986F71-3126-4196-BD30-74AEDC39A1CA}" presName="childNode1tx" presStyleLbl="bgAcc1" presStyleIdx="0" presStyleCnt="3">
        <dgm:presLayoutVars>
          <dgm:bulletEnabled val="1"/>
        </dgm:presLayoutVars>
      </dgm:prSet>
      <dgm:spPr/>
      <dgm:t>
        <a:bodyPr/>
        <a:lstStyle/>
        <a:p>
          <a:endParaRPr lang="en-US"/>
        </a:p>
      </dgm:t>
    </dgm:pt>
    <dgm:pt modelId="{E18C6CF4-EDEB-4539-A36D-E0355B626199}" type="pres">
      <dgm:prSet presAssocID="{FB986F71-3126-4196-BD30-74AEDC39A1CA}" presName="parentNode1" presStyleLbl="node1" presStyleIdx="0" presStyleCnt="3">
        <dgm:presLayoutVars>
          <dgm:chMax val="1"/>
          <dgm:bulletEnabled val="1"/>
        </dgm:presLayoutVars>
      </dgm:prSet>
      <dgm:spPr/>
      <dgm:t>
        <a:bodyPr/>
        <a:lstStyle/>
        <a:p>
          <a:endParaRPr lang="en-US"/>
        </a:p>
      </dgm:t>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t>
        <a:bodyPr/>
        <a:lstStyle/>
        <a:p>
          <a:endParaRPr lang="en-US"/>
        </a:p>
      </dgm:t>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t>
        <a:bodyPr/>
        <a:lstStyle/>
        <a:p>
          <a:endParaRPr lang="en-US"/>
        </a:p>
      </dgm:t>
    </dgm:pt>
    <dgm:pt modelId="{67FFE978-6FBE-4424-80BE-B9E4B4DD0695}" type="pres">
      <dgm:prSet presAssocID="{F6D27D1B-CDCB-481F-B8FA-AB31B2A119DE}" presName="childNode2tx" presStyleLbl="bgAcc1" presStyleIdx="1" presStyleCnt="3">
        <dgm:presLayoutVars>
          <dgm:bulletEnabled val="1"/>
        </dgm:presLayoutVars>
      </dgm:prSet>
      <dgm:spPr/>
      <dgm:t>
        <a:bodyPr/>
        <a:lstStyle/>
        <a:p>
          <a:endParaRPr lang="en-US"/>
        </a:p>
      </dgm:t>
    </dgm:pt>
    <dgm:pt modelId="{029D1FDE-4DD7-4FA5-8C70-0C747477B66C}" type="pres">
      <dgm:prSet presAssocID="{F6D27D1B-CDCB-481F-B8FA-AB31B2A119DE}" presName="parentNode2" presStyleLbl="node1" presStyleIdx="1" presStyleCnt="3">
        <dgm:presLayoutVars>
          <dgm:chMax val="0"/>
          <dgm:bulletEnabled val="1"/>
        </dgm:presLayoutVars>
      </dgm:prSet>
      <dgm:spPr/>
      <dgm:t>
        <a:bodyPr/>
        <a:lstStyle/>
        <a:p>
          <a:endParaRPr lang="en-US"/>
        </a:p>
      </dgm:t>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t>
        <a:bodyPr/>
        <a:lstStyle/>
        <a:p>
          <a:endParaRPr lang="en-US"/>
        </a:p>
      </dgm:t>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t>
        <a:bodyPr/>
        <a:lstStyle/>
        <a:p>
          <a:endParaRPr lang="en-US"/>
        </a:p>
      </dgm:t>
    </dgm:pt>
    <dgm:pt modelId="{843715D2-C2C2-41EB-BDA3-21230FBA46DB}" type="pres">
      <dgm:prSet presAssocID="{58828492-5CEF-4AFE-95CB-5D7E6A18158B}" presName="childNode1tx" presStyleLbl="bgAcc1" presStyleIdx="2" presStyleCnt="3">
        <dgm:presLayoutVars>
          <dgm:bulletEnabled val="1"/>
        </dgm:presLayoutVars>
      </dgm:prSet>
      <dgm:spPr/>
      <dgm:t>
        <a:bodyPr/>
        <a:lstStyle/>
        <a:p>
          <a:endParaRPr lang="en-US"/>
        </a:p>
      </dgm:t>
    </dgm:pt>
    <dgm:pt modelId="{047F5837-10E2-4FFC-A492-DB8A19EF48CA}" type="pres">
      <dgm:prSet presAssocID="{58828492-5CEF-4AFE-95CB-5D7E6A18158B}" presName="parentNode1" presStyleLbl="node1" presStyleIdx="2" presStyleCnt="3">
        <dgm:presLayoutVars>
          <dgm:chMax val="1"/>
          <dgm:bulletEnabled val="1"/>
        </dgm:presLayoutVars>
      </dgm:prSet>
      <dgm:spPr/>
      <dgm:t>
        <a:bodyPr/>
        <a:lstStyle/>
        <a:p>
          <a:endParaRPr lang="en-US"/>
        </a:p>
      </dgm:t>
    </dgm:pt>
    <dgm:pt modelId="{7D6A154D-27BB-4CCE-9250-BCDD2CD5C383}" type="pres">
      <dgm:prSet presAssocID="{58828492-5CEF-4AFE-95CB-5D7E6A18158B}" presName="connSite1" presStyleCnt="0"/>
      <dgm:spPr/>
    </dgm:pt>
  </dgm:ptLst>
  <dgm:cxnLst>
    <dgm:cxn modelId="{3B80FB62-1295-4CAE-BD51-2820909867B5}" type="presOf" srcId="{68838C34-4D02-49F8-ADD7-BFA90D87B7EA}" destId="{69C28D3B-E083-42DF-9EA0-916CA12125A9}" srcOrd="0"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B5FE3023-06D7-4305-8622-D7B7DD332953}" type="presOf" srcId="{D0B150DF-3AA4-454C-8652-25880449C422}" destId="{6A63D16E-EEE6-4267-97EA-5AD7D2BC4E84}" srcOrd="0" destOrd="0" presId="urn:microsoft.com/office/officeart/2005/8/layout/hProcess4"/>
    <dgm:cxn modelId="{43C7BFAC-25FD-4DFF-8007-1273DD4F9649}" type="presOf" srcId="{BF381BD4-48DC-48BF-8C18-C307CDD4D490}" destId="{BFE859F2-A9E8-4F95-9161-8EC68F2D30C4}" srcOrd="1" destOrd="1" presId="urn:microsoft.com/office/officeart/2005/8/layout/hProcess4"/>
    <dgm:cxn modelId="{3AF3873F-222A-46F0-A906-639F11B6144D}" type="presOf" srcId="{7AEB6639-3258-49E8-8B1F-B4A9C61922BE}" destId="{DC2A0ADB-DCE3-4BF4-9952-0394865777AC}" srcOrd="0" destOrd="0" presId="urn:microsoft.com/office/officeart/2005/8/layout/hProcess4"/>
    <dgm:cxn modelId="{4143D757-8617-4C89-8322-E3B29A1874AF}" srcId="{58828492-5CEF-4AFE-95CB-5D7E6A18158B}" destId="{68838C34-4D02-49F8-ADD7-BFA90D87B7EA}" srcOrd="0" destOrd="0" parTransId="{F2AD00AD-6A23-4C89-A107-68EF5D1F0B94}" sibTransId="{FFC4FCE7-6F2F-4F91-A74A-7C4C32A81657}"/>
    <dgm:cxn modelId="{EA7CB374-770D-47FC-BC56-3DFF9D5EE122}" type="presOf" srcId="{58828492-5CEF-4AFE-95CB-5D7E6A18158B}" destId="{047F5837-10E2-4FFC-A492-DB8A19EF48CA}" srcOrd="0" destOrd="0" presId="urn:microsoft.com/office/officeart/2005/8/layout/hProcess4"/>
    <dgm:cxn modelId="{F62E7E11-F074-4E47-8F6D-DCC5B6E9820D}" type="presOf" srcId="{65B6D8B9-E558-4264-B37F-7B4B2A8896DF}" destId="{67FFE978-6FBE-4424-80BE-B9E4B4DD0695}" srcOrd="1" destOrd="1" presId="urn:microsoft.com/office/officeart/2005/8/layout/hProcess4"/>
    <dgm:cxn modelId="{A12F3C2B-7B7D-41D7-87A6-A0DABA7C376A}" type="presOf" srcId="{6E7DBE00-7E5B-46F8-BBA0-CF0079A58E82}" destId="{843715D2-C2C2-41EB-BDA3-21230FBA46DB}" srcOrd="1" destOrd="1" presId="urn:microsoft.com/office/officeart/2005/8/layout/hProcess4"/>
    <dgm:cxn modelId="{8221B987-F754-468D-81AF-70639981B4CD}" type="presOf" srcId="{0B00F5A8-A0EF-4111-9D86-004317B4F49E}" destId="{67FFE978-6FBE-4424-80BE-B9E4B4DD0695}" srcOrd="1" destOrd="0" presId="urn:microsoft.com/office/officeart/2005/8/layout/hProcess4"/>
    <dgm:cxn modelId="{E1AB23EE-6A82-4E33-9E64-FEA593ECBE90}" type="presOf" srcId="{68838C34-4D02-49F8-ADD7-BFA90D87B7EA}" destId="{843715D2-C2C2-41EB-BDA3-21230FBA46DB}" srcOrd="1" destOrd="0" presId="urn:microsoft.com/office/officeart/2005/8/layout/hProcess4"/>
    <dgm:cxn modelId="{6846543A-A52F-4DAD-AD1E-07962EF666C1}" type="presOf" srcId="{AB2E8498-CC81-452F-A895-08F3845AA347}" destId="{96015622-8A46-45CF-A72A-2856B699B374}" srcOrd="0" destOrd="0" presId="urn:microsoft.com/office/officeart/2005/8/layout/hProcess4"/>
    <dgm:cxn modelId="{18411A25-60C6-422F-842A-B21A71014DBA}" type="presOf" srcId="{0E9DE493-19D7-4EC9-97C9-5F26233F1106}" destId="{3960CFF8-4383-4382-8D6D-F2A00F508E8D}" srcOrd="0" destOrd="0" presId="urn:microsoft.com/office/officeart/2005/8/layout/hProcess4"/>
    <dgm:cxn modelId="{09EA6290-E5E2-43A9-84F7-4E827CD28579}" type="presOf" srcId="{65B6D8B9-E558-4264-B37F-7B4B2A8896DF}" destId="{E83793B4-2C5C-4D90-82FA-E5EE4745664D}" srcOrd="0" destOrd="1"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2A4D525-33F5-4498-A6C5-BEA9EEBBE511}" type="presOf" srcId="{F6D27D1B-CDCB-481F-B8FA-AB31B2A119DE}" destId="{029D1FDE-4DD7-4FA5-8C70-0C747477B66C}" srcOrd="0" destOrd="0" presId="urn:microsoft.com/office/officeart/2005/8/layout/hProcess4"/>
    <dgm:cxn modelId="{460FA04C-DB89-4102-A40F-D258C80BE3DC}" type="presOf" srcId="{BF381BD4-48DC-48BF-8C18-C307CDD4D490}" destId="{96015622-8A46-45CF-A72A-2856B699B374}" srcOrd="0" destOrd="1"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55516276-F450-4D90-BAD0-616CF034AA2C}" type="presOf" srcId="{6E7DBE00-7E5B-46F8-BBA0-CF0079A58E82}" destId="{69C28D3B-E083-42DF-9EA0-916CA12125A9}" srcOrd="0" destOrd="1" presId="urn:microsoft.com/office/officeart/2005/8/layout/hProcess4"/>
    <dgm:cxn modelId="{CA96E113-7151-48C8-B4D5-7AA211772CC8}" srcId="{F6D27D1B-CDCB-481F-B8FA-AB31B2A119DE}" destId="{65B6D8B9-E558-4264-B37F-7B4B2A8896DF}" srcOrd="1" destOrd="0" parTransId="{04F5A724-3AA7-4E78-B992-BCB3E916993F}" sibTransId="{370A79FF-9957-49E1-811F-78AB198DD9E0}"/>
    <dgm:cxn modelId="{73BB6FC8-86AC-43B4-973E-196292D83A92}" type="presOf" srcId="{AB2E8498-CC81-452F-A895-08F3845AA347}" destId="{BFE859F2-A9E8-4F95-9161-8EC68F2D30C4}" srcOrd="1" destOrd="0"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ADA996FF-5F69-4169-9332-BCA564D1BA24}" type="presOf" srcId="{FB986F71-3126-4196-BD30-74AEDC39A1CA}" destId="{E18C6CF4-EDEB-4539-A36D-E0355B626199}" srcOrd="0" destOrd="0" presId="urn:microsoft.com/office/officeart/2005/8/layout/hProcess4"/>
    <dgm:cxn modelId="{094CACE2-0BB4-4F0F-9BBC-E0B09E6F43ED}" type="presOf" srcId="{0B00F5A8-A0EF-4111-9D86-004317B4F49E}" destId="{E83793B4-2C5C-4D90-82FA-E5EE4745664D}"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4406D570-8602-40EA-9E97-2478566BE950}" type="presParOf" srcId="{3960CFF8-4383-4382-8D6D-F2A00F508E8D}" destId="{366CFF54-5C8F-47F9-BFD8-D9AF3EADDA3E}" srcOrd="0" destOrd="0" presId="urn:microsoft.com/office/officeart/2005/8/layout/hProcess4"/>
    <dgm:cxn modelId="{865C8A3E-6D23-4480-A8C2-6194672799B8}" type="presParOf" srcId="{3960CFF8-4383-4382-8D6D-F2A00F508E8D}" destId="{13688FBD-4079-41FE-A6A2-B5B0F293E6BF}" srcOrd="1" destOrd="0" presId="urn:microsoft.com/office/officeart/2005/8/layout/hProcess4"/>
    <dgm:cxn modelId="{5D3131E4-062F-4075-A1A1-D3E941798343}" type="presParOf" srcId="{3960CFF8-4383-4382-8D6D-F2A00F508E8D}" destId="{224851B6-C14D-49DE-883B-A13003DA4601}" srcOrd="2" destOrd="0" presId="urn:microsoft.com/office/officeart/2005/8/layout/hProcess4"/>
    <dgm:cxn modelId="{DDCABD61-F13A-490A-999B-C9D2BFD5288C}" type="presParOf" srcId="{224851B6-C14D-49DE-883B-A13003DA4601}" destId="{1439717B-283C-48FF-AF62-1990F52B6512}" srcOrd="0" destOrd="0" presId="urn:microsoft.com/office/officeart/2005/8/layout/hProcess4"/>
    <dgm:cxn modelId="{16CC690A-20AD-4F08-98A6-494A885DB214}" type="presParOf" srcId="{1439717B-283C-48FF-AF62-1990F52B6512}" destId="{BCCE6711-D1D8-4B2C-917E-41AB5A6114A8}" srcOrd="0" destOrd="0" presId="urn:microsoft.com/office/officeart/2005/8/layout/hProcess4"/>
    <dgm:cxn modelId="{DB865BE3-A415-458A-BFF1-28CB5E3C55D5}" type="presParOf" srcId="{1439717B-283C-48FF-AF62-1990F52B6512}" destId="{96015622-8A46-45CF-A72A-2856B699B374}" srcOrd="1" destOrd="0" presId="urn:microsoft.com/office/officeart/2005/8/layout/hProcess4"/>
    <dgm:cxn modelId="{10466177-14AC-49EF-8B16-34E45F6A96D5}" type="presParOf" srcId="{1439717B-283C-48FF-AF62-1990F52B6512}" destId="{BFE859F2-A9E8-4F95-9161-8EC68F2D30C4}" srcOrd="2" destOrd="0" presId="urn:microsoft.com/office/officeart/2005/8/layout/hProcess4"/>
    <dgm:cxn modelId="{F84F97AB-AE13-40AA-AA1A-364B26223464}" type="presParOf" srcId="{1439717B-283C-48FF-AF62-1990F52B6512}" destId="{E18C6CF4-EDEB-4539-A36D-E0355B626199}" srcOrd="3" destOrd="0" presId="urn:microsoft.com/office/officeart/2005/8/layout/hProcess4"/>
    <dgm:cxn modelId="{841EB4ED-1CAC-4696-8ED9-E08852E7433B}" type="presParOf" srcId="{1439717B-283C-48FF-AF62-1990F52B6512}" destId="{D9FCD5E9-9E94-4534-BAB4-3DB8EB44E7D0}" srcOrd="4" destOrd="0" presId="urn:microsoft.com/office/officeart/2005/8/layout/hProcess4"/>
    <dgm:cxn modelId="{0EFC0D0E-7F5B-40F0-8FD9-9E1E0BAFF3CD}" type="presParOf" srcId="{224851B6-C14D-49DE-883B-A13003DA4601}" destId="{6A63D16E-EEE6-4267-97EA-5AD7D2BC4E84}" srcOrd="1" destOrd="0" presId="urn:microsoft.com/office/officeart/2005/8/layout/hProcess4"/>
    <dgm:cxn modelId="{69EAA151-87B8-4BCB-9EE2-5A7D4FF2A5F8}" type="presParOf" srcId="{224851B6-C14D-49DE-883B-A13003DA4601}" destId="{59BAED1E-A4FE-4FA3-8716-57917AF47F38}" srcOrd="2" destOrd="0" presId="urn:microsoft.com/office/officeart/2005/8/layout/hProcess4"/>
    <dgm:cxn modelId="{8B6FED74-1B4A-4972-8B98-53E93A4CFF59}" type="presParOf" srcId="{59BAED1E-A4FE-4FA3-8716-57917AF47F38}" destId="{5C833856-7FAF-4B27-932C-67C7D08339F2}" srcOrd="0" destOrd="0" presId="urn:microsoft.com/office/officeart/2005/8/layout/hProcess4"/>
    <dgm:cxn modelId="{E2D56C12-3F25-4E9A-902F-8FD23BB9F34B}" type="presParOf" srcId="{59BAED1E-A4FE-4FA3-8716-57917AF47F38}" destId="{E83793B4-2C5C-4D90-82FA-E5EE4745664D}" srcOrd="1" destOrd="0" presId="urn:microsoft.com/office/officeart/2005/8/layout/hProcess4"/>
    <dgm:cxn modelId="{6E2B1834-79BF-48B4-B231-132C60EC99E4}" type="presParOf" srcId="{59BAED1E-A4FE-4FA3-8716-57917AF47F38}" destId="{67FFE978-6FBE-4424-80BE-B9E4B4DD0695}" srcOrd="2" destOrd="0" presId="urn:microsoft.com/office/officeart/2005/8/layout/hProcess4"/>
    <dgm:cxn modelId="{311A212B-DFA6-4260-B22E-42ED3AF8E82E}" type="presParOf" srcId="{59BAED1E-A4FE-4FA3-8716-57917AF47F38}" destId="{029D1FDE-4DD7-4FA5-8C70-0C747477B66C}" srcOrd="3" destOrd="0" presId="urn:microsoft.com/office/officeart/2005/8/layout/hProcess4"/>
    <dgm:cxn modelId="{562E20BF-937E-4139-9F99-A0F3D6880B9C}" type="presParOf" srcId="{59BAED1E-A4FE-4FA3-8716-57917AF47F38}" destId="{C2556EF6-41FF-46C6-8829-911BFA533FFE}" srcOrd="4" destOrd="0" presId="urn:microsoft.com/office/officeart/2005/8/layout/hProcess4"/>
    <dgm:cxn modelId="{9D980703-2ED8-47F4-B25E-A780AA654C42}" type="presParOf" srcId="{224851B6-C14D-49DE-883B-A13003DA4601}" destId="{DC2A0ADB-DCE3-4BF4-9952-0394865777AC}" srcOrd="3" destOrd="0" presId="urn:microsoft.com/office/officeart/2005/8/layout/hProcess4"/>
    <dgm:cxn modelId="{908AD027-0321-4B56-83D4-4BCC943F87FB}" type="presParOf" srcId="{224851B6-C14D-49DE-883B-A13003DA4601}" destId="{A874A3A3-A340-4ABC-99B5-7529D4415335}" srcOrd="4" destOrd="0" presId="urn:microsoft.com/office/officeart/2005/8/layout/hProcess4"/>
    <dgm:cxn modelId="{480326D9-46BF-4E07-8F29-1CABBED534F1}" type="presParOf" srcId="{A874A3A3-A340-4ABC-99B5-7529D4415335}" destId="{14032C0B-60AE-432B-A713-F993D1C4BA8F}" srcOrd="0" destOrd="0" presId="urn:microsoft.com/office/officeart/2005/8/layout/hProcess4"/>
    <dgm:cxn modelId="{FA860E23-264A-4751-A9A3-C0520033969C}" type="presParOf" srcId="{A874A3A3-A340-4ABC-99B5-7529D4415335}" destId="{69C28D3B-E083-42DF-9EA0-916CA12125A9}" srcOrd="1" destOrd="0" presId="urn:microsoft.com/office/officeart/2005/8/layout/hProcess4"/>
    <dgm:cxn modelId="{5326C368-E6A2-42F5-BE3A-106FEA1A2C90}" type="presParOf" srcId="{A874A3A3-A340-4ABC-99B5-7529D4415335}" destId="{843715D2-C2C2-41EB-BDA3-21230FBA46DB}" srcOrd="2" destOrd="0" presId="urn:microsoft.com/office/officeart/2005/8/layout/hProcess4"/>
    <dgm:cxn modelId="{BEA8ABA5-2635-44F0-B057-A096D4635AF1}" type="presParOf" srcId="{A874A3A3-A340-4ABC-99B5-7529D4415335}" destId="{047F5837-10E2-4FFC-A492-DB8A19EF48CA}" srcOrd="3" destOrd="0" presId="urn:microsoft.com/office/officeart/2005/8/layout/hProcess4"/>
    <dgm:cxn modelId="{058E22DB-E796-4776-90D8-E44C217BFCB5}"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637538" y="920543"/>
          <a:ext cx="2144650" cy="1768887"/>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Task description</a:t>
          </a:r>
        </a:p>
        <a:p>
          <a:pPr marL="228600" lvl="1" indent="-228600" algn="l" defTabSz="977900">
            <a:lnSpc>
              <a:spcPct val="90000"/>
            </a:lnSpc>
            <a:spcBef>
              <a:spcPct val="0"/>
            </a:spcBef>
            <a:spcAft>
              <a:spcPct val="15000"/>
            </a:spcAft>
            <a:buChar char="••"/>
          </a:pPr>
          <a:r>
            <a:rPr lang="en-US" sz="2200" kern="1200" dirty="0"/>
            <a:t>Task description</a:t>
          </a:r>
        </a:p>
      </dsp:txBody>
      <dsp:txXfrm>
        <a:off x="678245" y="961250"/>
        <a:ext cx="2063236" cy="1308426"/>
      </dsp:txXfrm>
    </dsp:sp>
    <dsp:sp modelId="{6A63D16E-EEE6-4267-97EA-5AD7D2BC4E84}">
      <dsp:nvSpPr>
        <dsp:cNvPr id="0" name=""/>
        <dsp:cNvSpPr/>
      </dsp:nvSpPr>
      <dsp:spPr>
        <a:xfrm>
          <a:off x="1808674" y="1219361"/>
          <a:ext cx="2546084" cy="2546084"/>
        </a:xfrm>
        <a:prstGeom prst="leftCircularArrow">
          <a:avLst>
            <a:gd name="adj1" fmla="val 3860"/>
            <a:gd name="adj2" fmla="val 483090"/>
            <a:gd name="adj3" fmla="val 2258601"/>
            <a:gd name="adj4" fmla="val 9024489"/>
            <a:gd name="adj5" fmla="val 4503"/>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1114127" y="2310384"/>
          <a:ext cx="1906355" cy="758094"/>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a:t>Step 1 Title</a:t>
          </a:r>
        </a:p>
      </dsp:txBody>
      <dsp:txXfrm>
        <a:off x="1136331" y="2332588"/>
        <a:ext cx="1861947" cy="713686"/>
      </dsp:txXfrm>
    </dsp:sp>
    <dsp:sp modelId="{E83793B4-2C5C-4D90-82FA-E5EE4745664D}">
      <dsp:nvSpPr>
        <dsp:cNvPr id="0" name=""/>
        <dsp:cNvSpPr/>
      </dsp:nvSpPr>
      <dsp:spPr>
        <a:xfrm>
          <a:off x="3488477" y="920543"/>
          <a:ext cx="2144650" cy="1768887"/>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Task description</a:t>
          </a:r>
        </a:p>
        <a:p>
          <a:pPr marL="228600" lvl="1" indent="-228600" algn="l" defTabSz="977900">
            <a:lnSpc>
              <a:spcPct val="90000"/>
            </a:lnSpc>
            <a:spcBef>
              <a:spcPct val="0"/>
            </a:spcBef>
            <a:spcAft>
              <a:spcPct val="15000"/>
            </a:spcAft>
            <a:buChar char="••"/>
          </a:pPr>
          <a:r>
            <a:rPr lang="en-US" sz="2200" kern="1200" dirty="0"/>
            <a:t>Task description</a:t>
          </a:r>
        </a:p>
      </dsp:txBody>
      <dsp:txXfrm>
        <a:off x="3529184" y="1340298"/>
        <a:ext cx="2063236" cy="1308426"/>
      </dsp:txXfrm>
    </dsp:sp>
    <dsp:sp modelId="{DC2A0ADB-DCE3-4BF4-9952-0394865777AC}">
      <dsp:nvSpPr>
        <dsp:cNvPr id="0" name=""/>
        <dsp:cNvSpPr/>
      </dsp:nvSpPr>
      <dsp:spPr>
        <a:xfrm>
          <a:off x="4641741" y="-224827"/>
          <a:ext cx="2820123" cy="2820123"/>
        </a:xfrm>
        <a:prstGeom prst="circularArrow">
          <a:avLst>
            <a:gd name="adj1" fmla="val 3485"/>
            <a:gd name="adj2" fmla="val 432242"/>
            <a:gd name="adj3" fmla="val 19392247"/>
            <a:gd name="adj4" fmla="val 12575511"/>
            <a:gd name="adj5" fmla="val 4066"/>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965066" y="541496"/>
          <a:ext cx="1906355" cy="758094"/>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a:t>Step 2 Title</a:t>
          </a:r>
        </a:p>
      </dsp:txBody>
      <dsp:txXfrm>
        <a:off x="3987270" y="563700"/>
        <a:ext cx="1861947" cy="713686"/>
      </dsp:txXfrm>
    </dsp:sp>
    <dsp:sp modelId="{69C28D3B-E083-42DF-9EA0-916CA12125A9}">
      <dsp:nvSpPr>
        <dsp:cNvPr id="0" name=""/>
        <dsp:cNvSpPr/>
      </dsp:nvSpPr>
      <dsp:spPr>
        <a:xfrm>
          <a:off x="6339417" y="920543"/>
          <a:ext cx="2144650" cy="1768887"/>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a:t>Task description</a:t>
          </a:r>
          <a:endParaRPr lang="en-US" sz="2200" kern="1200" dirty="0"/>
        </a:p>
        <a:p>
          <a:pPr marL="228600" lvl="1" indent="-228600" algn="l" defTabSz="977900">
            <a:lnSpc>
              <a:spcPct val="90000"/>
            </a:lnSpc>
            <a:spcBef>
              <a:spcPct val="0"/>
            </a:spcBef>
            <a:spcAft>
              <a:spcPct val="15000"/>
            </a:spcAft>
            <a:buChar char="••"/>
          </a:pPr>
          <a:r>
            <a:rPr lang="en-US" sz="2200" kern="1200" dirty="0"/>
            <a:t>Task description</a:t>
          </a:r>
        </a:p>
      </dsp:txBody>
      <dsp:txXfrm>
        <a:off x="6380124" y="961250"/>
        <a:ext cx="2063236" cy="1308426"/>
      </dsp:txXfrm>
    </dsp:sp>
    <dsp:sp modelId="{047F5837-10E2-4FFC-A492-DB8A19EF48CA}">
      <dsp:nvSpPr>
        <dsp:cNvPr id="0" name=""/>
        <dsp:cNvSpPr/>
      </dsp:nvSpPr>
      <dsp:spPr>
        <a:xfrm>
          <a:off x="6816006" y="2310384"/>
          <a:ext cx="1906355" cy="758094"/>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a:t>Step 3 Title</a:t>
          </a:r>
        </a:p>
      </dsp:txBody>
      <dsp:txXfrm>
        <a:off x="6838210" y="2332588"/>
        <a:ext cx="1861947" cy="71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637538" y="920543"/>
          <a:ext cx="2144650" cy="1768887"/>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Task description</a:t>
          </a:r>
        </a:p>
        <a:p>
          <a:pPr marL="228600" lvl="1" indent="-228600" algn="l" defTabSz="977900">
            <a:lnSpc>
              <a:spcPct val="90000"/>
            </a:lnSpc>
            <a:spcBef>
              <a:spcPct val="0"/>
            </a:spcBef>
            <a:spcAft>
              <a:spcPct val="15000"/>
            </a:spcAft>
            <a:buChar char="••"/>
          </a:pPr>
          <a:r>
            <a:rPr lang="en-US" sz="2200" kern="1200" dirty="0"/>
            <a:t>Task description</a:t>
          </a:r>
        </a:p>
      </dsp:txBody>
      <dsp:txXfrm>
        <a:off x="678245" y="961250"/>
        <a:ext cx="2063236" cy="1308426"/>
      </dsp:txXfrm>
    </dsp:sp>
    <dsp:sp modelId="{6A63D16E-EEE6-4267-97EA-5AD7D2BC4E84}">
      <dsp:nvSpPr>
        <dsp:cNvPr id="0" name=""/>
        <dsp:cNvSpPr/>
      </dsp:nvSpPr>
      <dsp:spPr>
        <a:xfrm>
          <a:off x="1808674" y="1219361"/>
          <a:ext cx="2546084" cy="2546084"/>
        </a:xfrm>
        <a:prstGeom prst="leftCircularArrow">
          <a:avLst>
            <a:gd name="adj1" fmla="val 3860"/>
            <a:gd name="adj2" fmla="val 483090"/>
            <a:gd name="adj3" fmla="val 2258601"/>
            <a:gd name="adj4" fmla="val 9024489"/>
            <a:gd name="adj5" fmla="val 4503"/>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1114127" y="2310384"/>
          <a:ext cx="1906355" cy="758094"/>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a:t>Step 1 Title</a:t>
          </a:r>
        </a:p>
      </dsp:txBody>
      <dsp:txXfrm>
        <a:off x="1136331" y="2332588"/>
        <a:ext cx="1861947" cy="713686"/>
      </dsp:txXfrm>
    </dsp:sp>
    <dsp:sp modelId="{E83793B4-2C5C-4D90-82FA-E5EE4745664D}">
      <dsp:nvSpPr>
        <dsp:cNvPr id="0" name=""/>
        <dsp:cNvSpPr/>
      </dsp:nvSpPr>
      <dsp:spPr>
        <a:xfrm>
          <a:off x="3488477" y="920543"/>
          <a:ext cx="2144650" cy="1768887"/>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Task description</a:t>
          </a:r>
        </a:p>
        <a:p>
          <a:pPr marL="228600" lvl="1" indent="-228600" algn="l" defTabSz="977900">
            <a:lnSpc>
              <a:spcPct val="90000"/>
            </a:lnSpc>
            <a:spcBef>
              <a:spcPct val="0"/>
            </a:spcBef>
            <a:spcAft>
              <a:spcPct val="15000"/>
            </a:spcAft>
            <a:buChar char="••"/>
          </a:pPr>
          <a:r>
            <a:rPr lang="en-US" sz="2200" kern="1200" dirty="0"/>
            <a:t>Task description</a:t>
          </a:r>
        </a:p>
      </dsp:txBody>
      <dsp:txXfrm>
        <a:off x="3529184" y="1340298"/>
        <a:ext cx="2063236" cy="1308426"/>
      </dsp:txXfrm>
    </dsp:sp>
    <dsp:sp modelId="{DC2A0ADB-DCE3-4BF4-9952-0394865777AC}">
      <dsp:nvSpPr>
        <dsp:cNvPr id="0" name=""/>
        <dsp:cNvSpPr/>
      </dsp:nvSpPr>
      <dsp:spPr>
        <a:xfrm>
          <a:off x="4641741" y="-224827"/>
          <a:ext cx="2820123" cy="2820123"/>
        </a:xfrm>
        <a:prstGeom prst="circularArrow">
          <a:avLst>
            <a:gd name="adj1" fmla="val 3485"/>
            <a:gd name="adj2" fmla="val 432242"/>
            <a:gd name="adj3" fmla="val 19392247"/>
            <a:gd name="adj4" fmla="val 12575511"/>
            <a:gd name="adj5" fmla="val 4066"/>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965066" y="541496"/>
          <a:ext cx="1906355" cy="758094"/>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a:t>Step 2 Title</a:t>
          </a:r>
        </a:p>
      </dsp:txBody>
      <dsp:txXfrm>
        <a:off x="3987270" y="563700"/>
        <a:ext cx="1861947" cy="713686"/>
      </dsp:txXfrm>
    </dsp:sp>
    <dsp:sp modelId="{69C28D3B-E083-42DF-9EA0-916CA12125A9}">
      <dsp:nvSpPr>
        <dsp:cNvPr id="0" name=""/>
        <dsp:cNvSpPr/>
      </dsp:nvSpPr>
      <dsp:spPr>
        <a:xfrm>
          <a:off x="6339417" y="920543"/>
          <a:ext cx="2144650" cy="1768887"/>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r>
            <a:rPr lang="en-US" sz="2200" kern="1200"/>
            <a:t>Task description</a:t>
          </a:r>
          <a:endParaRPr lang="en-US" sz="2200" kern="1200" dirty="0"/>
        </a:p>
        <a:p>
          <a:pPr marL="228600" lvl="1" indent="-228600" algn="l" defTabSz="977900">
            <a:lnSpc>
              <a:spcPct val="90000"/>
            </a:lnSpc>
            <a:spcBef>
              <a:spcPct val="0"/>
            </a:spcBef>
            <a:spcAft>
              <a:spcPct val="15000"/>
            </a:spcAft>
            <a:buChar char="••"/>
          </a:pPr>
          <a:r>
            <a:rPr lang="en-US" sz="2200" kern="1200" dirty="0"/>
            <a:t>Task description</a:t>
          </a:r>
        </a:p>
      </dsp:txBody>
      <dsp:txXfrm>
        <a:off x="6380124" y="961250"/>
        <a:ext cx="2063236" cy="1308426"/>
      </dsp:txXfrm>
    </dsp:sp>
    <dsp:sp modelId="{047F5837-10E2-4FFC-A492-DB8A19EF48CA}">
      <dsp:nvSpPr>
        <dsp:cNvPr id="0" name=""/>
        <dsp:cNvSpPr/>
      </dsp:nvSpPr>
      <dsp:spPr>
        <a:xfrm>
          <a:off x="6816006" y="2310384"/>
          <a:ext cx="1906355" cy="758094"/>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a:t>Step 3 Title</a:t>
          </a:r>
        </a:p>
      </dsp:txBody>
      <dsp:txXfrm>
        <a:off x="6838210" y="2332588"/>
        <a:ext cx="1861947" cy="7136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12/29/2024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12/29/2024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381776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20069" y="2655767"/>
            <a:ext cx="7445261" cy="1546400"/>
          </a:xfrm>
          <a:prstGeom prst="rect">
            <a:avLst/>
          </a:prstGeom>
        </p:spPr>
        <p:txBody>
          <a:bodyPr spcFirstLastPara="1" wrap="square" lIns="91425" tIns="91425" rIns="91425" bIns="91425" anchor="ctr" anchorCtr="0"/>
          <a:lstStyle>
            <a:lvl1pPr lvl="0">
              <a:spcBef>
                <a:spcPts val="0"/>
              </a:spcBef>
              <a:spcAft>
                <a:spcPts val="0"/>
              </a:spcAft>
              <a:buSzPts val="6000"/>
              <a:buNone/>
              <a:defRPr sz="7998" b="0"/>
            </a:lvl1pPr>
            <a:lvl2pPr lvl="1">
              <a:spcBef>
                <a:spcPts val="0"/>
              </a:spcBef>
              <a:spcAft>
                <a:spcPts val="0"/>
              </a:spcAft>
              <a:buSzPts val="6000"/>
              <a:buNone/>
              <a:defRPr sz="7998" b="0"/>
            </a:lvl2pPr>
            <a:lvl3pPr lvl="2">
              <a:spcBef>
                <a:spcPts val="0"/>
              </a:spcBef>
              <a:spcAft>
                <a:spcPts val="0"/>
              </a:spcAft>
              <a:buSzPts val="6000"/>
              <a:buNone/>
              <a:defRPr sz="7998" b="0"/>
            </a:lvl3pPr>
            <a:lvl4pPr lvl="3">
              <a:spcBef>
                <a:spcPts val="0"/>
              </a:spcBef>
              <a:spcAft>
                <a:spcPts val="0"/>
              </a:spcAft>
              <a:buSzPts val="6000"/>
              <a:buNone/>
              <a:defRPr sz="7998" b="0"/>
            </a:lvl4pPr>
            <a:lvl5pPr lvl="4">
              <a:spcBef>
                <a:spcPts val="0"/>
              </a:spcBef>
              <a:spcAft>
                <a:spcPts val="0"/>
              </a:spcAft>
              <a:buSzPts val="6000"/>
              <a:buNone/>
              <a:defRPr sz="7998" b="0"/>
            </a:lvl5pPr>
            <a:lvl6pPr lvl="5">
              <a:spcBef>
                <a:spcPts val="0"/>
              </a:spcBef>
              <a:spcAft>
                <a:spcPts val="0"/>
              </a:spcAft>
              <a:buSzPts val="6000"/>
              <a:buNone/>
              <a:defRPr sz="7998" b="0"/>
            </a:lvl6pPr>
            <a:lvl7pPr lvl="6">
              <a:spcBef>
                <a:spcPts val="0"/>
              </a:spcBef>
              <a:spcAft>
                <a:spcPts val="0"/>
              </a:spcAft>
              <a:buSzPts val="6000"/>
              <a:buNone/>
              <a:defRPr sz="7998" b="0"/>
            </a:lvl7pPr>
            <a:lvl8pPr lvl="7">
              <a:spcBef>
                <a:spcPts val="0"/>
              </a:spcBef>
              <a:spcAft>
                <a:spcPts val="0"/>
              </a:spcAft>
              <a:buSzPts val="6000"/>
              <a:buNone/>
              <a:defRPr sz="7998" b="0"/>
            </a:lvl8pPr>
            <a:lvl9pPr lvl="8">
              <a:spcBef>
                <a:spcPts val="0"/>
              </a:spcBef>
              <a:spcAft>
                <a:spcPts val="0"/>
              </a:spcAft>
              <a:buSzPts val="6000"/>
              <a:buNone/>
              <a:defRPr sz="7998" b="0"/>
            </a:lvl9pPr>
          </a:lstStyle>
          <a:p>
            <a:r>
              <a:rPr lang="en-US" smtClean="0"/>
              <a:t>Click to edit Master title style</a:t>
            </a:r>
            <a:endParaRPr/>
          </a:p>
        </p:txBody>
      </p:sp>
    </p:spTree>
    <p:extLst>
      <p:ext uri="{BB962C8B-B14F-4D97-AF65-F5344CB8AC3E}">
        <p14:creationId xmlns:p14="http://schemas.microsoft.com/office/powerpoint/2010/main" val="255156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a:xfrm>
            <a:off x="1522413" y="6400800"/>
            <a:ext cx="6553199" cy="276228"/>
          </a:xfrm>
          <a:prstGeom prst="rect">
            <a:avLst/>
          </a:prstGeom>
        </p:spPr>
        <p:txBody>
          <a:bodyPr/>
          <a:lstStyle/>
          <a:p>
            <a:r>
              <a:rPr lang="en-US" smtClean="0"/>
              <a:t>This Topic can further divided into subsections </a:t>
            </a:r>
            <a:endParaRPr dirty="0"/>
          </a:p>
        </p:txBody>
      </p:sp>
      <p:sp>
        <p:nvSpPr>
          <p:cNvPr id="5" name="Date Placeholder 4"/>
          <p:cNvSpPr>
            <a:spLocks noGrp="1"/>
          </p:cNvSpPr>
          <p:nvPr>
            <p:ph type="dt" sz="half" idx="10"/>
          </p:nvPr>
        </p:nvSpPr>
        <p:spPr>
          <a:xfrm>
            <a:off x="8226422" y="6400800"/>
            <a:ext cx="1449389" cy="276228"/>
          </a:xfrm>
          <a:prstGeom prst="rect">
            <a:avLst/>
          </a:prstGeom>
        </p:spPr>
        <p:txBody>
          <a:bodyPr/>
          <a:lstStyle/>
          <a:p>
            <a:fld id="{79FD7EE2-FA59-4C33-A7C3-FDDC13FB4173}" type="datetime1">
              <a:rPr lang="en-US" smtClean="0"/>
              <a:t>12/29/2024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47754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a:xfrm>
            <a:off x="1522413" y="6400800"/>
            <a:ext cx="6553199" cy="276228"/>
          </a:xfrm>
          <a:prstGeom prst="rect">
            <a:avLst/>
          </a:prstGeom>
        </p:spPr>
        <p:txBody>
          <a:bodyPr/>
          <a:lstStyle/>
          <a:p>
            <a:r>
              <a:rPr lang="en-US" smtClean="0"/>
              <a:t>This Topic can further divided into subsections </a:t>
            </a:r>
            <a:endParaRPr dirty="0"/>
          </a:p>
        </p:txBody>
      </p:sp>
      <p:sp>
        <p:nvSpPr>
          <p:cNvPr id="5" name="Date Placeholder 4"/>
          <p:cNvSpPr>
            <a:spLocks noGrp="1"/>
          </p:cNvSpPr>
          <p:nvPr>
            <p:ph type="dt" sz="half" idx="10"/>
          </p:nvPr>
        </p:nvSpPr>
        <p:spPr>
          <a:xfrm>
            <a:off x="8226422" y="6400800"/>
            <a:ext cx="1449389" cy="276228"/>
          </a:xfrm>
          <a:prstGeom prst="rect">
            <a:avLst/>
          </a:prstGeom>
        </p:spPr>
        <p:txBody>
          <a:bodyPr/>
          <a:lstStyle/>
          <a:p>
            <a:fld id="{869FEEA3-7993-41A8-842F-F8E1A8703780}" type="datetime1">
              <a:rPr lang="en-US" smtClean="0"/>
              <a:t>12/29/2024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73880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428101" y="2009533"/>
            <a:ext cx="7332490" cy="1546400"/>
          </a:xfrm>
          <a:prstGeom prst="rect">
            <a:avLst/>
          </a:prstGeom>
        </p:spPr>
        <p:txBody>
          <a:bodyPr spcFirstLastPara="1" wrap="square" lIns="91425" tIns="91425" rIns="91425" bIns="91425" anchor="b" anchorCtr="0"/>
          <a:lstStyle>
            <a:lvl1pPr lvl="0" rtl="0">
              <a:spcBef>
                <a:spcPts val="0"/>
              </a:spcBef>
              <a:spcAft>
                <a:spcPts val="0"/>
              </a:spcAft>
              <a:buSzPts val="4800"/>
              <a:buNone/>
              <a:defRPr sz="6398" b="0"/>
            </a:lvl1pPr>
            <a:lvl2pPr lvl="1" rtl="0">
              <a:spcBef>
                <a:spcPts val="0"/>
              </a:spcBef>
              <a:spcAft>
                <a:spcPts val="0"/>
              </a:spcAft>
              <a:buSzPts val="4800"/>
              <a:buNone/>
              <a:defRPr sz="6398" b="0"/>
            </a:lvl2pPr>
            <a:lvl3pPr lvl="2" rtl="0">
              <a:spcBef>
                <a:spcPts val="0"/>
              </a:spcBef>
              <a:spcAft>
                <a:spcPts val="0"/>
              </a:spcAft>
              <a:buSzPts val="4800"/>
              <a:buNone/>
              <a:defRPr sz="6398" b="0"/>
            </a:lvl3pPr>
            <a:lvl4pPr lvl="3" rtl="0">
              <a:spcBef>
                <a:spcPts val="0"/>
              </a:spcBef>
              <a:spcAft>
                <a:spcPts val="0"/>
              </a:spcAft>
              <a:buSzPts val="4800"/>
              <a:buNone/>
              <a:defRPr sz="6398" b="0"/>
            </a:lvl4pPr>
            <a:lvl5pPr lvl="4" rtl="0">
              <a:spcBef>
                <a:spcPts val="0"/>
              </a:spcBef>
              <a:spcAft>
                <a:spcPts val="0"/>
              </a:spcAft>
              <a:buSzPts val="4800"/>
              <a:buNone/>
              <a:defRPr sz="6398" b="0"/>
            </a:lvl5pPr>
            <a:lvl6pPr lvl="5" rtl="0">
              <a:spcBef>
                <a:spcPts val="0"/>
              </a:spcBef>
              <a:spcAft>
                <a:spcPts val="0"/>
              </a:spcAft>
              <a:buSzPts val="4800"/>
              <a:buNone/>
              <a:defRPr sz="6398" b="0"/>
            </a:lvl6pPr>
            <a:lvl7pPr lvl="6" rtl="0">
              <a:spcBef>
                <a:spcPts val="0"/>
              </a:spcBef>
              <a:spcAft>
                <a:spcPts val="0"/>
              </a:spcAft>
              <a:buSzPts val="4800"/>
              <a:buNone/>
              <a:defRPr sz="6398" b="0"/>
            </a:lvl7pPr>
            <a:lvl8pPr lvl="7" rtl="0">
              <a:spcBef>
                <a:spcPts val="0"/>
              </a:spcBef>
              <a:spcAft>
                <a:spcPts val="0"/>
              </a:spcAft>
              <a:buSzPts val="4800"/>
              <a:buNone/>
              <a:defRPr sz="6398" b="0"/>
            </a:lvl8pPr>
            <a:lvl9pPr lvl="8" rtl="0">
              <a:spcBef>
                <a:spcPts val="0"/>
              </a:spcBef>
              <a:spcAft>
                <a:spcPts val="0"/>
              </a:spcAft>
              <a:buSzPts val="4800"/>
              <a:buNone/>
              <a:defRPr sz="6398" b="0"/>
            </a:lvl9pPr>
          </a:lstStyle>
          <a:p>
            <a:r>
              <a:rPr lang="en-US" smtClean="0"/>
              <a:t>Click to edit Master title style</a:t>
            </a:r>
            <a:endParaRPr/>
          </a:p>
        </p:txBody>
      </p:sp>
      <p:sp>
        <p:nvSpPr>
          <p:cNvPr id="13" name="Google Shape;13;p3"/>
          <p:cNvSpPr txBox="1">
            <a:spLocks noGrp="1"/>
          </p:cNvSpPr>
          <p:nvPr>
            <p:ph type="subTitle" idx="1"/>
          </p:nvPr>
        </p:nvSpPr>
        <p:spPr>
          <a:xfrm>
            <a:off x="2428101" y="3380339"/>
            <a:ext cx="7332490" cy="10464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3000"/>
              <a:buNone/>
              <a:defRPr sz="3999">
                <a:solidFill>
                  <a:schemeClr val="dk2"/>
                </a:solidFill>
              </a:defRPr>
            </a:lvl2pPr>
            <a:lvl3pPr lvl="2" rtl="0">
              <a:spcBef>
                <a:spcPts val="0"/>
              </a:spcBef>
              <a:spcAft>
                <a:spcPts val="0"/>
              </a:spcAft>
              <a:buClr>
                <a:schemeClr val="dk2"/>
              </a:buClr>
              <a:buSzPts val="3000"/>
              <a:buNone/>
              <a:defRPr sz="3999">
                <a:solidFill>
                  <a:schemeClr val="dk2"/>
                </a:solidFill>
              </a:defRPr>
            </a:lvl3pPr>
            <a:lvl4pPr lvl="3" rtl="0">
              <a:spcBef>
                <a:spcPts val="0"/>
              </a:spcBef>
              <a:spcAft>
                <a:spcPts val="0"/>
              </a:spcAft>
              <a:buClr>
                <a:schemeClr val="dk2"/>
              </a:buClr>
              <a:buSzPts val="3000"/>
              <a:buNone/>
              <a:defRPr sz="3999">
                <a:solidFill>
                  <a:schemeClr val="dk2"/>
                </a:solidFill>
              </a:defRPr>
            </a:lvl4pPr>
            <a:lvl5pPr lvl="4" rtl="0">
              <a:spcBef>
                <a:spcPts val="0"/>
              </a:spcBef>
              <a:spcAft>
                <a:spcPts val="0"/>
              </a:spcAft>
              <a:buClr>
                <a:schemeClr val="dk2"/>
              </a:buClr>
              <a:buSzPts val="3000"/>
              <a:buNone/>
              <a:defRPr sz="3999">
                <a:solidFill>
                  <a:schemeClr val="dk2"/>
                </a:solidFill>
              </a:defRPr>
            </a:lvl5pPr>
            <a:lvl6pPr lvl="5" rtl="0">
              <a:spcBef>
                <a:spcPts val="0"/>
              </a:spcBef>
              <a:spcAft>
                <a:spcPts val="0"/>
              </a:spcAft>
              <a:buClr>
                <a:schemeClr val="dk2"/>
              </a:buClr>
              <a:buSzPts val="3000"/>
              <a:buNone/>
              <a:defRPr sz="3999">
                <a:solidFill>
                  <a:schemeClr val="dk2"/>
                </a:solidFill>
              </a:defRPr>
            </a:lvl6pPr>
            <a:lvl7pPr lvl="6" rtl="0">
              <a:spcBef>
                <a:spcPts val="0"/>
              </a:spcBef>
              <a:spcAft>
                <a:spcPts val="0"/>
              </a:spcAft>
              <a:buClr>
                <a:schemeClr val="dk2"/>
              </a:buClr>
              <a:buSzPts val="3000"/>
              <a:buNone/>
              <a:defRPr sz="3999">
                <a:solidFill>
                  <a:schemeClr val="dk2"/>
                </a:solidFill>
              </a:defRPr>
            </a:lvl7pPr>
            <a:lvl8pPr lvl="7" rtl="0">
              <a:spcBef>
                <a:spcPts val="0"/>
              </a:spcBef>
              <a:spcAft>
                <a:spcPts val="0"/>
              </a:spcAft>
              <a:buClr>
                <a:schemeClr val="dk2"/>
              </a:buClr>
              <a:buSzPts val="3000"/>
              <a:buNone/>
              <a:defRPr sz="3999">
                <a:solidFill>
                  <a:schemeClr val="dk2"/>
                </a:solidFill>
              </a:defRPr>
            </a:lvl8pPr>
            <a:lvl9pPr lvl="8" rtl="0">
              <a:spcBef>
                <a:spcPts val="0"/>
              </a:spcBef>
              <a:spcAft>
                <a:spcPts val="0"/>
              </a:spcAft>
              <a:buClr>
                <a:schemeClr val="dk2"/>
              </a:buClr>
              <a:buSzPts val="3000"/>
              <a:buNone/>
              <a:defRPr sz="3999">
                <a:solidFill>
                  <a:schemeClr val="dk2"/>
                </a:solidFill>
              </a:defRPr>
            </a:lvl9pPr>
          </a:lstStyle>
          <a:p>
            <a:r>
              <a:rPr lang="en-US" smtClean="0"/>
              <a:t>Click to edit Master subtitle style</a:t>
            </a:r>
            <a:endParaRPr/>
          </a:p>
        </p:txBody>
      </p:sp>
      <p:sp>
        <p:nvSpPr>
          <p:cNvPr id="14" name="Google Shape;14;p3"/>
          <p:cNvSpPr txBox="1">
            <a:spLocks noGrp="1"/>
          </p:cNvSpPr>
          <p:nvPr>
            <p:ph type="sldNum" idx="12"/>
          </p:nvPr>
        </p:nvSpPr>
        <p:spPr>
          <a:xfrm>
            <a:off x="11457416" y="6453000"/>
            <a:ext cx="731409" cy="40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774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921733" y="2171200"/>
            <a:ext cx="8345426" cy="1093200"/>
          </a:xfrm>
          <a:prstGeom prst="rect">
            <a:avLst/>
          </a:prstGeom>
        </p:spPr>
        <p:txBody>
          <a:bodyPr spcFirstLastPara="1" wrap="square" lIns="91425" tIns="91425" rIns="91425" bIns="91425" anchor="t" anchorCtr="0"/>
          <a:lstStyle>
            <a:lvl1pPr marL="609448" lvl="0" indent="-524802" algn="ctr" rtl="0">
              <a:spcBef>
                <a:spcPts val="800"/>
              </a:spcBef>
              <a:spcAft>
                <a:spcPts val="0"/>
              </a:spcAft>
              <a:buSzPts val="2600"/>
              <a:buChar char="+"/>
              <a:defRPr sz="3466"/>
            </a:lvl1pPr>
            <a:lvl2pPr marL="1218895" lvl="1" indent="-524802" algn="ctr" rtl="0">
              <a:spcBef>
                <a:spcPts val="0"/>
              </a:spcBef>
              <a:spcAft>
                <a:spcPts val="0"/>
              </a:spcAft>
              <a:buSzPts val="2600"/>
              <a:buChar char="+"/>
              <a:defRPr sz="3466"/>
            </a:lvl2pPr>
            <a:lvl3pPr marL="1828343" lvl="2" indent="-524802" algn="ctr" rtl="0">
              <a:spcBef>
                <a:spcPts val="0"/>
              </a:spcBef>
              <a:spcAft>
                <a:spcPts val="0"/>
              </a:spcAft>
              <a:buSzPts val="2600"/>
              <a:buChar char="+"/>
              <a:defRPr sz="3466"/>
            </a:lvl3pPr>
            <a:lvl4pPr marL="2437790" lvl="3" indent="-524802" algn="ctr" rtl="0">
              <a:spcBef>
                <a:spcPts val="0"/>
              </a:spcBef>
              <a:spcAft>
                <a:spcPts val="0"/>
              </a:spcAft>
              <a:buSzPts val="2600"/>
              <a:buChar char="+"/>
              <a:defRPr sz="3466"/>
            </a:lvl4pPr>
            <a:lvl5pPr marL="3047238" lvl="4" indent="-524802" algn="ctr" rtl="0">
              <a:spcBef>
                <a:spcPts val="0"/>
              </a:spcBef>
              <a:spcAft>
                <a:spcPts val="0"/>
              </a:spcAft>
              <a:buSzPts val="2600"/>
              <a:buChar char="+"/>
              <a:defRPr sz="3466"/>
            </a:lvl5pPr>
            <a:lvl6pPr marL="3656686" lvl="5" indent="-524802" algn="ctr" rtl="0">
              <a:spcBef>
                <a:spcPts val="0"/>
              </a:spcBef>
              <a:spcAft>
                <a:spcPts val="0"/>
              </a:spcAft>
              <a:buSzPts val="2600"/>
              <a:buChar char="+"/>
              <a:defRPr sz="3466"/>
            </a:lvl6pPr>
            <a:lvl7pPr marL="4266133" lvl="6" indent="-524802" algn="ctr" rtl="0">
              <a:spcBef>
                <a:spcPts val="0"/>
              </a:spcBef>
              <a:spcAft>
                <a:spcPts val="0"/>
              </a:spcAft>
              <a:buSzPts val="2600"/>
              <a:buChar char="+"/>
              <a:defRPr sz="3466"/>
            </a:lvl7pPr>
            <a:lvl8pPr marL="4875581" lvl="7" indent="-524802" algn="ctr" rtl="0">
              <a:spcBef>
                <a:spcPts val="0"/>
              </a:spcBef>
              <a:spcAft>
                <a:spcPts val="0"/>
              </a:spcAft>
              <a:buSzPts val="2600"/>
              <a:buChar char="+"/>
              <a:defRPr sz="3466"/>
            </a:lvl8pPr>
            <a:lvl9pPr marL="5485028" lvl="8" indent="-524802" algn="ctr">
              <a:spcBef>
                <a:spcPts val="0"/>
              </a:spcBef>
              <a:spcAft>
                <a:spcPts val="0"/>
              </a:spcAft>
              <a:buSzPts val="2600"/>
              <a:buChar char="+"/>
              <a:defRPr sz="3466"/>
            </a:lvl9pPr>
          </a:lstStyle>
          <a:p>
            <a:pPr lvl="0"/>
            <a:r>
              <a:rPr lang="en-US" smtClean="0"/>
              <a:t>Click to edit Master text styles</a:t>
            </a:r>
          </a:p>
        </p:txBody>
      </p:sp>
      <p:sp>
        <p:nvSpPr>
          <p:cNvPr id="17" name="Google Shape;17;p4"/>
          <p:cNvSpPr txBox="1"/>
          <p:nvPr/>
        </p:nvSpPr>
        <p:spPr>
          <a:xfrm>
            <a:off x="4789953" y="1245025"/>
            <a:ext cx="2608920" cy="871600"/>
          </a:xfrm>
          <a:prstGeom prst="rect">
            <a:avLst/>
          </a:prstGeom>
          <a:noFill/>
          <a:ln>
            <a:noFill/>
          </a:ln>
        </p:spPr>
        <p:txBody>
          <a:bodyPr spcFirstLastPara="1" wrap="square" lIns="121868" tIns="121868" rIns="121868" bIns="121868" anchor="t" anchorCtr="0">
            <a:noAutofit/>
          </a:bodyPr>
          <a:lstStyle/>
          <a:p>
            <a:pPr marL="0" lvl="0" indent="0" algn="ctr" rtl="0">
              <a:spcBef>
                <a:spcPts val="0"/>
              </a:spcBef>
              <a:spcAft>
                <a:spcPts val="0"/>
              </a:spcAft>
              <a:buNone/>
            </a:pPr>
            <a:r>
              <a:rPr lang="en" sz="12797">
                <a:solidFill>
                  <a:srgbClr val="2A95B7"/>
                </a:solidFill>
                <a:latin typeface="Patrick Hand SC"/>
                <a:ea typeface="Patrick Hand SC"/>
                <a:cs typeface="Patrick Hand SC"/>
                <a:sym typeface="Patrick Hand SC"/>
              </a:rPr>
              <a:t>“</a:t>
            </a:r>
            <a:endParaRPr sz="12797">
              <a:solidFill>
                <a:srgbClr val="2A95B7"/>
              </a:solidFill>
              <a:latin typeface="Patrick Hand SC"/>
              <a:ea typeface="Patrick Hand SC"/>
              <a:cs typeface="Patrick Hand SC"/>
              <a:sym typeface="Patrick Hand SC"/>
            </a:endParaRPr>
          </a:p>
        </p:txBody>
      </p:sp>
      <p:sp>
        <p:nvSpPr>
          <p:cNvPr id="18" name="Google Shape;18;p4"/>
          <p:cNvSpPr txBox="1">
            <a:spLocks noGrp="1"/>
          </p:cNvSpPr>
          <p:nvPr>
            <p:ph type="sldNum" idx="12"/>
          </p:nvPr>
        </p:nvSpPr>
        <p:spPr>
          <a:xfrm>
            <a:off x="11457416" y="6453000"/>
            <a:ext cx="731409" cy="40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A013F82-EE5E-44EE-A61D-E31C6657F26F}" type="slidenum">
              <a:rPr lang="en-US" smtClean="0"/>
              <a:pPr/>
              <a:t>‹#›</a:t>
            </a:fld>
            <a:endParaRPr lang="en-US"/>
          </a:p>
        </p:txBody>
      </p:sp>
    </p:spTree>
    <p:extLst>
      <p:ext uri="{BB962C8B-B14F-4D97-AF65-F5344CB8AC3E}">
        <p14:creationId xmlns:p14="http://schemas.microsoft.com/office/powerpoint/2010/main" val="162634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398969" y="1061567"/>
            <a:ext cx="9358762" cy="100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
        <p:nvSpPr>
          <p:cNvPr id="21" name="Google Shape;21;p5"/>
          <p:cNvSpPr txBox="1">
            <a:spLocks noGrp="1"/>
          </p:cNvSpPr>
          <p:nvPr>
            <p:ph type="body" idx="1"/>
          </p:nvPr>
        </p:nvSpPr>
        <p:spPr>
          <a:xfrm>
            <a:off x="1398969" y="1916568"/>
            <a:ext cx="9358762" cy="3609200"/>
          </a:xfrm>
          <a:prstGeom prst="rect">
            <a:avLst/>
          </a:prstGeom>
        </p:spPr>
        <p:txBody>
          <a:bodyPr spcFirstLastPara="1" wrap="square" lIns="91425" tIns="91425" rIns="91425" bIns="91425" anchor="t" anchorCtr="0"/>
          <a:lstStyle>
            <a:lvl1pPr marL="609448" lvl="0" indent="-507873">
              <a:spcBef>
                <a:spcPts val="800"/>
              </a:spcBef>
              <a:spcAft>
                <a:spcPts val="0"/>
              </a:spcAft>
              <a:buSzPts val="2400"/>
              <a:buChar char="+"/>
              <a:defRPr/>
            </a:lvl1pPr>
            <a:lvl2pPr marL="1218895" lvl="1" indent="-507873">
              <a:spcBef>
                <a:spcPts val="0"/>
              </a:spcBef>
              <a:spcAft>
                <a:spcPts val="0"/>
              </a:spcAft>
              <a:buSzPts val="2400"/>
              <a:buChar char="+"/>
              <a:defRPr/>
            </a:lvl2pPr>
            <a:lvl3pPr marL="1828343" lvl="2" indent="-507873">
              <a:spcBef>
                <a:spcPts val="0"/>
              </a:spcBef>
              <a:spcAft>
                <a:spcPts val="0"/>
              </a:spcAft>
              <a:buSzPts val="2400"/>
              <a:buChar char="+"/>
              <a:defRPr/>
            </a:lvl3pPr>
            <a:lvl4pPr marL="2437790" lvl="3" indent="-507873">
              <a:spcBef>
                <a:spcPts val="0"/>
              </a:spcBef>
              <a:spcAft>
                <a:spcPts val="0"/>
              </a:spcAft>
              <a:buSzPts val="2400"/>
              <a:buChar char="+"/>
              <a:defRPr/>
            </a:lvl4pPr>
            <a:lvl5pPr marL="3047238" lvl="4" indent="-507873">
              <a:spcBef>
                <a:spcPts val="0"/>
              </a:spcBef>
              <a:spcAft>
                <a:spcPts val="0"/>
              </a:spcAft>
              <a:buSzPts val="2400"/>
              <a:buChar char="+"/>
              <a:defRPr/>
            </a:lvl5pPr>
            <a:lvl6pPr marL="3656686" lvl="5" indent="-507873">
              <a:spcBef>
                <a:spcPts val="0"/>
              </a:spcBef>
              <a:spcAft>
                <a:spcPts val="0"/>
              </a:spcAft>
              <a:buSzPts val="2400"/>
              <a:buChar char="+"/>
              <a:defRPr/>
            </a:lvl6pPr>
            <a:lvl7pPr marL="4266133" lvl="6" indent="-507873">
              <a:spcBef>
                <a:spcPts val="0"/>
              </a:spcBef>
              <a:spcAft>
                <a:spcPts val="0"/>
              </a:spcAft>
              <a:buSzPts val="2400"/>
              <a:buChar char="+"/>
              <a:defRPr/>
            </a:lvl7pPr>
            <a:lvl8pPr marL="4875581" lvl="7" indent="-507873">
              <a:spcBef>
                <a:spcPts val="0"/>
              </a:spcBef>
              <a:spcAft>
                <a:spcPts val="0"/>
              </a:spcAft>
              <a:buSzPts val="2400"/>
              <a:buChar char="+"/>
              <a:defRPr/>
            </a:lvl8pPr>
            <a:lvl9pPr marL="5485028" lvl="8" indent="-507873">
              <a:spcBef>
                <a:spcPts val="0"/>
              </a:spcBef>
              <a:spcAft>
                <a:spcPts val="0"/>
              </a:spcAft>
              <a:buSzPts val="2400"/>
              <a:buChar char="+"/>
              <a:defRPr/>
            </a:lvl9pPr>
          </a:lstStyle>
          <a:p>
            <a:pPr lvl="0"/>
            <a:r>
              <a:rPr lang="en-US" smtClean="0"/>
              <a:t>Click to edit Master text styles</a:t>
            </a:r>
          </a:p>
        </p:txBody>
      </p:sp>
      <p:sp>
        <p:nvSpPr>
          <p:cNvPr id="22" name="Google Shape;22;p5"/>
          <p:cNvSpPr txBox="1">
            <a:spLocks noGrp="1"/>
          </p:cNvSpPr>
          <p:nvPr>
            <p:ph type="sldNum" idx="12"/>
          </p:nvPr>
        </p:nvSpPr>
        <p:spPr>
          <a:xfrm>
            <a:off x="11457416" y="6453000"/>
            <a:ext cx="731409" cy="40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A013F82-EE5E-44EE-A61D-E31C6657F26F}" type="slidenum">
              <a:rPr lang="en-US" smtClean="0"/>
              <a:pPr/>
              <a:t>‹#›</a:t>
            </a:fld>
            <a:endParaRPr lang="en-US"/>
          </a:p>
        </p:txBody>
      </p:sp>
    </p:spTree>
    <p:extLst>
      <p:ext uri="{BB962C8B-B14F-4D97-AF65-F5344CB8AC3E}">
        <p14:creationId xmlns:p14="http://schemas.microsoft.com/office/powerpoint/2010/main" val="65302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398969" y="1061567"/>
            <a:ext cx="9358762" cy="100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smtClean="0"/>
              <a:t>Click to edit Master title style</a:t>
            </a:r>
            <a:endParaRPr/>
          </a:p>
        </p:txBody>
      </p:sp>
      <p:sp>
        <p:nvSpPr>
          <p:cNvPr id="25" name="Google Shape;25;p6"/>
          <p:cNvSpPr txBox="1">
            <a:spLocks noGrp="1"/>
          </p:cNvSpPr>
          <p:nvPr>
            <p:ph type="body" idx="1"/>
          </p:nvPr>
        </p:nvSpPr>
        <p:spPr>
          <a:xfrm>
            <a:off x="1398969" y="1946200"/>
            <a:ext cx="4556013" cy="3667200"/>
          </a:xfrm>
          <a:prstGeom prst="rect">
            <a:avLst/>
          </a:prstGeom>
        </p:spPr>
        <p:txBody>
          <a:bodyPr spcFirstLastPara="1" wrap="square" lIns="91425" tIns="91425" rIns="91425" bIns="91425" anchor="t" anchorCtr="0"/>
          <a:lstStyle>
            <a:lvl1pPr marL="609448" lvl="0" indent="-474015">
              <a:spcBef>
                <a:spcPts val="800"/>
              </a:spcBef>
              <a:spcAft>
                <a:spcPts val="0"/>
              </a:spcAft>
              <a:buSzPts val="2000"/>
              <a:buChar char="+"/>
              <a:defRPr sz="2666"/>
            </a:lvl1pPr>
            <a:lvl2pPr marL="1218895" lvl="1" indent="-474015">
              <a:spcBef>
                <a:spcPts val="0"/>
              </a:spcBef>
              <a:spcAft>
                <a:spcPts val="0"/>
              </a:spcAft>
              <a:buSzPts val="2000"/>
              <a:buChar char="+"/>
              <a:defRPr sz="2666"/>
            </a:lvl2pPr>
            <a:lvl3pPr marL="1828343" lvl="2" indent="-474015">
              <a:spcBef>
                <a:spcPts val="0"/>
              </a:spcBef>
              <a:spcAft>
                <a:spcPts val="0"/>
              </a:spcAft>
              <a:buSzPts val="2000"/>
              <a:buChar char="+"/>
              <a:defRPr sz="2666"/>
            </a:lvl3pPr>
            <a:lvl4pPr marL="2437790" lvl="3" indent="-474015">
              <a:spcBef>
                <a:spcPts val="0"/>
              </a:spcBef>
              <a:spcAft>
                <a:spcPts val="0"/>
              </a:spcAft>
              <a:buSzPts val="2000"/>
              <a:buChar char="+"/>
              <a:defRPr sz="2666"/>
            </a:lvl4pPr>
            <a:lvl5pPr marL="3047238" lvl="4" indent="-474015">
              <a:spcBef>
                <a:spcPts val="0"/>
              </a:spcBef>
              <a:spcAft>
                <a:spcPts val="0"/>
              </a:spcAft>
              <a:buSzPts val="2000"/>
              <a:buChar char="+"/>
              <a:defRPr sz="2666"/>
            </a:lvl5pPr>
            <a:lvl6pPr marL="3656686" lvl="5" indent="-474015">
              <a:spcBef>
                <a:spcPts val="0"/>
              </a:spcBef>
              <a:spcAft>
                <a:spcPts val="0"/>
              </a:spcAft>
              <a:buSzPts val="2000"/>
              <a:buChar char="+"/>
              <a:defRPr sz="2666"/>
            </a:lvl6pPr>
            <a:lvl7pPr marL="4266133" lvl="6" indent="-474015">
              <a:spcBef>
                <a:spcPts val="0"/>
              </a:spcBef>
              <a:spcAft>
                <a:spcPts val="0"/>
              </a:spcAft>
              <a:buSzPts val="2000"/>
              <a:buChar char="+"/>
              <a:defRPr sz="2666"/>
            </a:lvl7pPr>
            <a:lvl8pPr marL="4875581" lvl="7" indent="-474015">
              <a:spcBef>
                <a:spcPts val="0"/>
              </a:spcBef>
              <a:spcAft>
                <a:spcPts val="0"/>
              </a:spcAft>
              <a:buSzPts val="2000"/>
              <a:buChar char="+"/>
              <a:defRPr sz="2666"/>
            </a:lvl8pPr>
            <a:lvl9pPr marL="5485028" lvl="8" indent="-474015">
              <a:spcBef>
                <a:spcPts val="0"/>
              </a:spcBef>
              <a:spcAft>
                <a:spcPts val="0"/>
              </a:spcAft>
              <a:buSzPts val="2000"/>
              <a:buChar char="+"/>
              <a:defRPr sz="2666"/>
            </a:lvl9pPr>
          </a:lstStyle>
          <a:p>
            <a:pPr lvl="0"/>
            <a:r>
              <a:rPr lang="en-US" smtClean="0"/>
              <a:t>Click to edit Master text styles</a:t>
            </a:r>
          </a:p>
        </p:txBody>
      </p:sp>
      <p:sp>
        <p:nvSpPr>
          <p:cNvPr id="26" name="Google Shape;26;p6"/>
          <p:cNvSpPr txBox="1">
            <a:spLocks noGrp="1"/>
          </p:cNvSpPr>
          <p:nvPr>
            <p:ph type="body" idx="2"/>
          </p:nvPr>
        </p:nvSpPr>
        <p:spPr>
          <a:xfrm>
            <a:off x="6234009" y="1946200"/>
            <a:ext cx="4523622" cy="3667200"/>
          </a:xfrm>
          <a:prstGeom prst="rect">
            <a:avLst/>
          </a:prstGeom>
        </p:spPr>
        <p:txBody>
          <a:bodyPr spcFirstLastPara="1" wrap="square" lIns="91425" tIns="91425" rIns="91425" bIns="91425" anchor="t" anchorCtr="0"/>
          <a:lstStyle>
            <a:lvl1pPr marL="609448" lvl="0" indent="-474015">
              <a:spcBef>
                <a:spcPts val="800"/>
              </a:spcBef>
              <a:spcAft>
                <a:spcPts val="0"/>
              </a:spcAft>
              <a:buSzPts val="2000"/>
              <a:buChar char="+"/>
              <a:defRPr sz="2666"/>
            </a:lvl1pPr>
            <a:lvl2pPr marL="1218895" lvl="1" indent="-474015">
              <a:spcBef>
                <a:spcPts val="0"/>
              </a:spcBef>
              <a:spcAft>
                <a:spcPts val="0"/>
              </a:spcAft>
              <a:buSzPts val="2000"/>
              <a:buChar char="+"/>
              <a:defRPr sz="2666"/>
            </a:lvl2pPr>
            <a:lvl3pPr marL="1828343" lvl="2" indent="-474015">
              <a:spcBef>
                <a:spcPts val="0"/>
              </a:spcBef>
              <a:spcAft>
                <a:spcPts val="0"/>
              </a:spcAft>
              <a:buSzPts val="2000"/>
              <a:buChar char="+"/>
              <a:defRPr sz="2666"/>
            </a:lvl3pPr>
            <a:lvl4pPr marL="2437790" lvl="3" indent="-474015">
              <a:spcBef>
                <a:spcPts val="0"/>
              </a:spcBef>
              <a:spcAft>
                <a:spcPts val="0"/>
              </a:spcAft>
              <a:buSzPts val="2000"/>
              <a:buChar char="+"/>
              <a:defRPr sz="2666"/>
            </a:lvl4pPr>
            <a:lvl5pPr marL="3047238" lvl="4" indent="-474015">
              <a:spcBef>
                <a:spcPts val="0"/>
              </a:spcBef>
              <a:spcAft>
                <a:spcPts val="0"/>
              </a:spcAft>
              <a:buSzPts val="2000"/>
              <a:buChar char="+"/>
              <a:defRPr sz="2666"/>
            </a:lvl5pPr>
            <a:lvl6pPr marL="3656686" lvl="5" indent="-474015">
              <a:spcBef>
                <a:spcPts val="0"/>
              </a:spcBef>
              <a:spcAft>
                <a:spcPts val="0"/>
              </a:spcAft>
              <a:buSzPts val="2000"/>
              <a:buChar char="+"/>
              <a:defRPr sz="2666"/>
            </a:lvl6pPr>
            <a:lvl7pPr marL="4266133" lvl="6" indent="-474015">
              <a:spcBef>
                <a:spcPts val="0"/>
              </a:spcBef>
              <a:spcAft>
                <a:spcPts val="0"/>
              </a:spcAft>
              <a:buSzPts val="2000"/>
              <a:buChar char="+"/>
              <a:defRPr sz="2666"/>
            </a:lvl7pPr>
            <a:lvl8pPr marL="4875581" lvl="7" indent="-474015">
              <a:spcBef>
                <a:spcPts val="0"/>
              </a:spcBef>
              <a:spcAft>
                <a:spcPts val="0"/>
              </a:spcAft>
              <a:buSzPts val="2000"/>
              <a:buChar char="+"/>
              <a:defRPr sz="2666"/>
            </a:lvl8pPr>
            <a:lvl9pPr marL="5485028" lvl="8" indent="-474015">
              <a:spcBef>
                <a:spcPts val="0"/>
              </a:spcBef>
              <a:spcAft>
                <a:spcPts val="0"/>
              </a:spcAft>
              <a:buSzPts val="2000"/>
              <a:buChar char="+"/>
              <a:defRPr sz="2666"/>
            </a:lvl9pPr>
          </a:lstStyle>
          <a:p>
            <a:pPr lvl="0"/>
            <a:r>
              <a:rPr lang="en-US" smtClean="0"/>
              <a:t>Click to edit Master text styles</a:t>
            </a:r>
          </a:p>
        </p:txBody>
      </p:sp>
      <p:sp>
        <p:nvSpPr>
          <p:cNvPr id="27" name="Google Shape;27;p6"/>
          <p:cNvSpPr txBox="1">
            <a:spLocks noGrp="1"/>
          </p:cNvSpPr>
          <p:nvPr>
            <p:ph type="sldNum" idx="12"/>
          </p:nvPr>
        </p:nvSpPr>
        <p:spPr>
          <a:xfrm>
            <a:off x="11457416" y="6453000"/>
            <a:ext cx="731409" cy="40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A013F82-EE5E-44EE-A61D-E31C6657F26F}" type="slidenum">
              <a:rPr lang="en-US" smtClean="0"/>
              <a:pPr/>
              <a:t>‹#›</a:t>
            </a:fld>
            <a:endParaRPr lang="en-US"/>
          </a:p>
        </p:txBody>
      </p:sp>
    </p:spTree>
    <p:extLst>
      <p:ext uri="{BB962C8B-B14F-4D97-AF65-F5344CB8AC3E}">
        <p14:creationId xmlns:p14="http://schemas.microsoft.com/office/powerpoint/2010/main" val="165962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398969" y="1061567"/>
            <a:ext cx="9358762" cy="1000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30" name="Google Shape;30;p7"/>
          <p:cNvSpPr txBox="1">
            <a:spLocks noGrp="1"/>
          </p:cNvSpPr>
          <p:nvPr>
            <p:ph type="body" idx="1"/>
          </p:nvPr>
        </p:nvSpPr>
        <p:spPr>
          <a:xfrm>
            <a:off x="1442091" y="1914033"/>
            <a:ext cx="2971626" cy="3796000"/>
          </a:xfrm>
          <a:prstGeom prst="rect">
            <a:avLst/>
          </a:prstGeom>
        </p:spPr>
        <p:txBody>
          <a:bodyPr spcFirstLastPara="1" wrap="square" lIns="91425" tIns="91425" rIns="91425" bIns="91425" anchor="t" anchorCtr="0"/>
          <a:lstStyle>
            <a:lvl1pPr marL="609448" lvl="0" indent="-440157" rtl="0">
              <a:spcBef>
                <a:spcPts val="800"/>
              </a:spcBef>
              <a:spcAft>
                <a:spcPts val="0"/>
              </a:spcAft>
              <a:buSzPts val="1600"/>
              <a:buChar char="+"/>
              <a:defRPr sz="2133"/>
            </a:lvl1pPr>
            <a:lvl2pPr marL="1218895" lvl="1" indent="-440157" rtl="0">
              <a:spcBef>
                <a:spcPts val="0"/>
              </a:spcBef>
              <a:spcAft>
                <a:spcPts val="0"/>
              </a:spcAft>
              <a:buSzPts val="1600"/>
              <a:buChar char="+"/>
              <a:defRPr sz="2133"/>
            </a:lvl2pPr>
            <a:lvl3pPr marL="1828343" lvl="2" indent="-440157" rtl="0">
              <a:spcBef>
                <a:spcPts val="0"/>
              </a:spcBef>
              <a:spcAft>
                <a:spcPts val="0"/>
              </a:spcAft>
              <a:buSzPts val="1600"/>
              <a:buChar char="+"/>
              <a:defRPr sz="2133"/>
            </a:lvl3pPr>
            <a:lvl4pPr marL="2437790" lvl="3" indent="-440157" rtl="0">
              <a:spcBef>
                <a:spcPts val="0"/>
              </a:spcBef>
              <a:spcAft>
                <a:spcPts val="0"/>
              </a:spcAft>
              <a:buSzPts val="1600"/>
              <a:buChar char="+"/>
              <a:defRPr sz="2133"/>
            </a:lvl4pPr>
            <a:lvl5pPr marL="3047238" lvl="4" indent="-440157" rtl="0">
              <a:spcBef>
                <a:spcPts val="0"/>
              </a:spcBef>
              <a:spcAft>
                <a:spcPts val="0"/>
              </a:spcAft>
              <a:buSzPts val="1600"/>
              <a:buChar char="+"/>
              <a:defRPr sz="2133"/>
            </a:lvl5pPr>
            <a:lvl6pPr marL="3656686" lvl="5" indent="-440157" rtl="0">
              <a:spcBef>
                <a:spcPts val="0"/>
              </a:spcBef>
              <a:spcAft>
                <a:spcPts val="0"/>
              </a:spcAft>
              <a:buSzPts val="1600"/>
              <a:buChar char="+"/>
              <a:defRPr sz="2133"/>
            </a:lvl6pPr>
            <a:lvl7pPr marL="4266133" lvl="6" indent="-440157" rtl="0">
              <a:spcBef>
                <a:spcPts val="0"/>
              </a:spcBef>
              <a:spcAft>
                <a:spcPts val="0"/>
              </a:spcAft>
              <a:buSzPts val="1600"/>
              <a:buChar char="+"/>
              <a:defRPr sz="2133"/>
            </a:lvl7pPr>
            <a:lvl8pPr marL="4875581" lvl="7" indent="-440157" rtl="0">
              <a:spcBef>
                <a:spcPts val="0"/>
              </a:spcBef>
              <a:spcAft>
                <a:spcPts val="0"/>
              </a:spcAft>
              <a:buSzPts val="1600"/>
              <a:buChar char="+"/>
              <a:defRPr sz="2133"/>
            </a:lvl8pPr>
            <a:lvl9pPr marL="5485028" lvl="8" indent="-440157" rtl="0">
              <a:spcBef>
                <a:spcPts val="0"/>
              </a:spcBef>
              <a:spcAft>
                <a:spcPts val="0"/>
              </a:spcAft>
              <a:buSzPts val="1600"/>
              <a:buChar char="+"/>
              <a:defRPr sz="2133"/>
            </a:lvl9pPr>
          </a:lstStyle>
          <a:p>
            <a:pPr lvl="0"/>
            <a:r>
              <a:rPr lang="en-US" smtClean="0"/>
              <a:t>Click to edit Master text styles</a:t>
            </a:r>
          </a:p>
        </p:txBody>
      </p:sp>
      <p:sp>
        <p:nvSpPr>
          <p:cNvPr id="31" name="Google Shape;31;p7"/>
          <p:cNvSpPr txBox="1">
            <a:spLocks noGrp="1"/>
          </p:cNvSpPr>
          <p:nvPr>
            <p:ph type="body" idx="2"/>
          </p:nvPr>
        </p:nvSpPr>
        <p:spPr>
          <a:xfrm>
            <a:off x="4565877" y="1914033"/>
            <a:ext cx="2971626" cy="3796000"/>
          </a:xfrm>
          <a:prstGeom prst="rect">
            <a:avLst/>
          </a:prstGeom>
        </p:spPr>
        <p:txBody>
          <a:bodyPr spcFirstLastPara="1" wrap="square" lIns="91425" tIns="91425" rIns="91425" bIns="91425" anchor="t" anchorCtr="0"/>
          <a:lstStyle>
            <a:lvl1pPr marL="609448" lvl="0" indent="-440157" rtl="0">
              <a:spcBef>
                <a:spcPts val="800"/>
              </a:spcBef>
              <a:spcAft>
                <a:spcPts val="0"/>
              </a:spcAft>
              <a:buSzPts val="1600"/>
              <a:buChar char="+"/>
              <a:defRPr sz="2133"/>
            </a:lvl1pPr>
            <a:lvl2pPr marL="1218895" lvl="1" indent="-440157" rtl="0">
              <a:spcBef>
                <a:spcPts val="0"/>
              </a:spcBef>
              <a:spcAft>
                <a:spcPts val="0"/>
              </a:spcAft>
              <a:buSzPts val="1600"/>
              <a:buChar char="+"/>
              <a:defRPr sz="2133"/>
            </a:lvl2pPr>
            <a:lvl3pPr marL="1828343" lvl="2" indent="-440157" rtl="0">
              <a:spcBef>
                <a:spcPts val="0"/>
              </a:spcBef>
              <a:spcAft>
                <a:spcPts val="0"/>
              </a:spcAft>
              <a:buSzPts val="1600"/>
              <a:buChar char="+"/>
              <a:defRPr sz="2133"/>
            </a:lvl3pPr>
            <a:lvl4pPr marL="2437790" lvl="3" indent="-440157" rtl="0">
              <a:spcBef>
                <a:spcPts val="0"/>
              </a:spcBef>
              <a:spcAft>
                <a:spcPts val="0"/>
              </a:spcAft>
              <a:buSzPts val="1600"/>
              <a:buChar char="+"/>
              <a:defRPr sz="2133"/>
            </a:lvl4pPr>
            <a:lvl5pPr marL="3047238" lvl="4" indent="-440157" rtl="0">
              <a:spcBef>
                <a:spcPts val="0"/>
              </a:spcBef>
              <a:spcAft>
                <a:spcPts val="0"/>
              </a:spcAft>
              <a:buSzPts val="1600"/>
              <a:buChar char="+"/>
              <a:defRPr sz="2133"/>
            </a:lvl5pPr>
            <a:lvl6pPr marL="3656686" lvl="5" indent="-440157" rtl="0">
              <a:spcBef>
                <a:spcPts val="0"/>
              </a:spcBef>
              <a:spcAft>
                <a:spcPts val="0"/>
              </a:spcAft>
              <a:buSzPts val="1600"/>
              <a:buChar char="+"/>
              <a:defRPr sz="2133"/>
            </a:lvl6pPr>
            <a:lvl7pPr marL="4266133" lvl="6" indent="-440157" rtl="0">
              <a:spcBef>
                <a:spcPts val="0"/>
              </a:spcBef>
              <a:spcAft>
                <a:spcPts val="0"/>
              </a:spcAft>
              <a:buSzPts val="1600"/>
              <a:buChar char="+"/>
              <a:defRPr sz="2133"/>
            </a:lvl7pPr>
            <a:lvl8pPr marL="4875581" lvl="7" indent="-440157" rtl="0">
              <a:spcBef>
                <a:spcPts val="0"/>
              </a:spcBef>
              <a:spcAft>
                <a:spcPts val="0"/>
              </a:spcAft>
              <a:buSzPts val="1600"/>
              <a:buChar char="+"/>
              <a:defRPr sz="2133"/>
            </a:lvl8pPr>
            <a:lvl9pPr marL="5485028" lvl="8" indent="-440157" rtl="0">
              <a:spcBef>
                <a:spcPts val="0"/>
              </a:spcBef>
              <a:spcAft>
                <a:spcPts val="0"/>
              </a:spcAft>
              <a:buSzPts val="1600"/>
              <a:buChar char="+"/>
              <a:defRPr sz="2133"/>
            </a:lvl9pPr>
          </a:lstStyle>
          <a:p>
            <a:pPr lvl="0"/>
            <a:r>
              <a:rPr lang="en-US" smtClean="0"/>
              <a:t>Click to edit Master text styles</a:t>
            </a:r>
          </a:p>
        </p:txBody>
      </p:sp>
      <p:sp>
        <p:nvSpPr>
          <p:cNvPr id="32" name="Google Shape;32;p7"/>
          <p:cNvSpPr txBox="1">
            <a:spLocks noGrp="1"/>
          </p:cNvSpPr>
          <p:nvPr>
            <p:ph type="body" idx="3"/>
          </p:nvPr>
        </p:nvSpPr>
        <p:spPr>
          <a:xfrm>
            <a:off x="7689665" y="1914033"/>
            <a:ext cx="2971626" cy="3796000"/>
          </a:xfrm>
          <a:prstGeom prst="rect">
            <a:avLst/>
          </a:prstGeom>
        </p:spPr>
        <p:txBody>
          <a:bodyPr spcFirstLastPara="1" wrap="square" lIns="91425" tIns="91425" rIns="91425" bIns="91425" anchor="t" anchorCtr="0"/>
          <a:lstStyle>
            <a:lvl1pPr marL="609448" lvl="0" indent="-440157" rtl="0">
              <a:spcBef>
                <a:spcPts val="800"/>
              </a:spcBef>
              <a:spcAft>
                <a:spcPts val="0"/>
              </a:spcAft>
              <a:buSzPts val="1600"/>
              <a:buChar char="+"/>
              <a:defRPr sz="2133"/>
            </a:lvl1pPr>
            <a:lvl2pPr marL="1218895" lvl="1" indent="-440157" rtl="0">
              <a:spcBef>
                <a:spcPts val="0"/>
              </a:spcBef>
              <a:spcAft>
                <a:spcPts val="0"/>
              </a:spcAft>
              <a:buSzPts val="1600"/>
              <a:buChar char="+"/>
              <a:defRPr sz="2133"/>
            </a:lvl2pPr>
            <a:lvl3pPr marL="1828343" lvl="2" indent="-440157" rtl="0">
              <a:spcBef>
                <a:spcPts val="0"/>
              </a:spcBef>
              <a:spcAft>
                <a:spcPts val="0"/>
              </a:spcAft>
              <a:buSzPts val="1600"/>
              <a:buChar char="+"/>
              <a:defRPr sz="2133"/>
            </a:lvl3pPr>
            <a:lvl4pPr marL="2437790" lvl="3" indent="-440157" rtl="0">
              <a:spcBef>
                <a:spcPts val="0"/>
              </a:spcBef>
              <a:spcAft>
                <a:spcPts val="0"/>
              </a:spcAft>
              <a:buSzPts val="1600"/>
              <a:buChar char="+"/>
              <a:defRPr sz="2133"/>
            </a:lvl4pPr>
            <a:lvl5pPr marL="3047238" lvl="4" indent="-440157" rtl="0">
              <a:spcBef>
                <a:spcPts val="0"/>
              </a:spcBef>
              <a:spcAft>
                <a:spcPts val="0"/>
              </a:spcAft>
              <a:buSzPts val="1600"/>
              <a:buChar char="+"/>
              <a:defRPr sz="2133"/>
            </a:lvl5pPr>
            <a:lvl6pPr marL="3656686" lvl="5" indent="-440157" rtl="0">
              <a:spcBef>
                <a:spcPts val="0"/>
              </a:spcBef>
              <a:spcAft>
                <a:spcPts val="0"/>
              </a:spcAft>
              <a:buSzPts val="1600"/>
              <a:buChar char="+"/>
              <a:defRPr sz="2133"/>
            </a:lvl6pPr>
            <a:lvl7pPr marL="4266133" lvl="6" indent="-440157" rtl="0">
              <a:spcBef>
                <a:spcPts val="0"/>
              </a:spcBef>
              <a:spcAft>
                <a:spcPts val="0"/>
              </a:spcAft>
              <a:buSzPts val="1600"/>
              <a:buChar char="+"/>
              <a:defRPr sz="2133"/>
            </a:lvl7pPr>
            <a:lvl8pPr marL="4875581" lvl="7" indent="-440157" rtl="0">
              <a:spcBef>
                <a:spcPts val="0"/>
              </a:spcBef>
              <a:spcAft>
                <a:spcPts val="0"/>
              </a:spcAft>
              <a:buSzPts val="1600"/>
              <a:buChar char="+"/>
              <a:defRPr sz="2133"/>
            </a:lvl8pPr>
            <a:lvl9pPr marL="5485028" lvl="8" indent="-440157" rtl="0">
              <a:spcBef>
                <a:spcPts val="0"/>
              </a:spcBef>
              <a:spcAft>
                <a:spcPts val="0"/>
              </a:spcAft>
              <a:buSzPts val="1600"/>
              <a:buChar char="+"/>
              <a:defRPr sz="2133"/>
            </a:lvl9pPr>
          </a:lstStyle>
          <a:p>
            <a:pPr lvl="0"/>
            <a:r>
              <a:rPr lang="en-US" smtClean="0"/>
              <a:t>Click to edit Master text styles</a:t>
            </a:r>
          </a:p>
        </p:txBody>
      </p:sp>
      <p:sp>
        <p:nvSpPr>
          <p:cNvPr id="33" name="Google Shape;33;p7"/>
          <p:cNvSpPr txBox="1">
            <a:spLocks noGrp="1"/>
          </p:cNvSpPr>
          <p:nvPr>
            <p:ph type="sldNum" idx="12"/>
          </p:nvPr>
        </p:nvSpPr>
        <p:spPr>
          <a:xfrm>
            <a:off x="11457416" y="6453000"/>
            <a:ext cx="731409" cy="40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A013F82-EE5E-44EE-A61D-E31C6657F26F}" type="slidenum">
              <a:rPr lang="en-US" smtClean="0"/>
              <a:pPr/>
              <a:t>‹#›</a:t>
            </a:fld>
            <a:endParaRPr lang="en-US"/>
          </a:p>
        </p:txBody>
      </p:sp>
    </p:spTree>
    <p:extLst>
      <p:ext uri="{BB962C8B-B14F-4D97-AF65-F5344CB8AC3E}">
        <p14:creationId xmlns:p14="http://schemas.microsoft.com/office/powerpoint/2010/main" val="45998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2138676" y="4960667"/>
            <a:ext cx="7911539" cy="692800"/>
          </a:xfrm>
          <a:prstGeom prst="rect">
            <a:avLst/>
          </a:prstGeom>
        </p:spPr>
        <p:txBody>
          <a:bodyPr spcFirstLastPara="1" wrap="square" lIns="91425" tIns="91425" rIns="91425" bIns="91425" anchor="b" anchorCtr="0"/>
          <a:lstStyle>
            <a:lvl1pPr marL="609448" lvl="0" indent="-304724" algn="ctr">
              <a:spcBef>
                <a:spcPts val="480"/>
              </a:spcBef>
              <a:spcAft>
                <a:spcPts val="0"/>
              </a:spcAft>
              <a:buSzPts val="1800"/>
              <a:buNone/>
              <a:defRPr sz="2399">
                <a:solidFill>
                  <a:srgbClr val="2A95B7"/>
                </a:solidFill>
              </a:defRPr>
            </a:lvl1pPr>
          </a:lstStyle>
          <a:p>
            <a:pPr lvl="0"/>
            <a:r>
              <a:rPr lang="en-US" smtClean="0"/>
              <a:t>Click to edit Master text styles</a:t>
            </a:r>
          </a:p>
        </p:txBody>
      </p:sp>
      <p:sp>
        <p:nvSpPr>
          <p:cNvPr id="39" name="Google Shape;39;p9"/>
          <p:cNvSpPr txBox="1">
            <a:spLocks noGrp="1"/>
          </p:cNvSpPr>
          <p:nvPr>
            <p:ph type="sldNum" idx="12"/>
          </p:nvPr>
        </p:nvSpPr>
        <p:spPr>
          <a:xfrm>
            <a:off x="11457416" y="6453000"/>
            <a:ext cx="731409" cy="40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A013F82-EE5E-44EE-A61D-E31C6657F26F}" type="slidenum">
              <a:rPr lang="en-US" smtClean="0"/>
              <a:pPr/>
              <a:t>‹#›</a:t>
            </a:fld>
            <a:endParaRPr lang="en-US"/>
          </a:p>
        </p:txBody>
      </p:sp>
    </p:spTree>
    <p:extLst>
      <p:ext uri="{BB962C8B-B14F-4D97-AF65-F5344CB8AC3E}">
        <p14:creationId xmlns:p14="http://schemas.microsoft.com/office/powerpoint/2010/main" val="401126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Image">
  <p:cSld name="Big Image">
    <p:bg>
      <p:bgPr>
        <a:solidFill>
          <a:srgbClr val="2A95B7"/>
        </a:solidFill>
        <a:effectLst/>
      </p:bgPr>
    </p:bg>
    <p:spTree>
      <p:nvGrpSpPr>
        <p:cNvPr id="1" name="Shape 42"/>
        <p:cNvGrpSpPr/>
        <p:nvPr/>
      </p:nvGrpSpPr>
      <p:grpSpPr>
        <a:xfrm>
          <a:off x="0" y="0"/>
          <a:ext cx="0" cy="0"/>
          <a:chOff x="0" y="0"/>
          <a:chExt cx="0" cy="0"/>
        </a:xfrm>
      </p:grpSpPr>
      <p:pic>
        <p:nvPicPr>
          <p:cNvPr id="43" name="Google Shape;43;p11" descr="scene_trans.png"/>
          <p:cNvPicPr preferRelativeResize="0"/>
          <p:nvPr/>
        </p:nvPicPr>
        <p:blipFill>
          <a:blip r:embed="rId2">
            <a:alphaModFix/>
          </a:blip>
          <a:stretch>
            <a:fillRect/>
          </a:stretch>
        </p:blipFill>
        <p:spPr>
          <a:xfrm>
            <a:off x="0" y="0"/>
            <a:ext cx="12188825" cy="6858000"/>
          </a:xfrm>
          <a:prstGeom prst="rect">
            <a:avLst/>
          </a:prstGeom>
          <a:noFill/>
          <a:ln>
            <a:noFill/>
          </a:ln>
        </p:spPr>
      </p:pic>
      <p:sp>
        <p:nvSpPr>
          <p:cNvPr id="44" name="Google Shape;44;p11"/>
          <p:cNvSpPr txBox="1">
            <a:spLocks noGrp="1"/>
          </p:cNvSpPr>
          <p:nvPr>
            <p:ph type="sldNum" idx="12"/>
          </p:nvPr>
        </p:nvSpPr>
        <p:spPr>
          <a:xfrm>
            <a:off x="11457416" y="6453000"/>
            <a:ext cx="731409" cy="40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A013F82-EE5E-44EE-A61D-E31C6657F26F}" type="slidenum">
              <a:rPr lang="en-US" smtClean="0"/>
              <a:pPr/>
              <a:t>‹#›</a:t>
            </a:fld>
            <a:endParaRPr lang="en-US"/>
          </a:p>
        </p:txBody>
      </p:sp>
    </p:spTree>
    <p:extLst>
      <p:ext uri="{BB962C8B-B14F-4D97-AF65-F5344CB8AC3E}">
        <p14:creationId xmlns:p14="http://schemas.microsoft.com/office/powerpoint/2010/main" val="136072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a:xfrm>
            <a:off x="1522413" y="6400800"/>
            <a:ext cx="6553199" cy="276228"/>
          </a:xfrm>
          <a:prstGeom prst="rect">
            <a:avLst/>
          </a:prstGeom>
        </p:spPr>
        <p:txBody>
          <a:bodyPr/>
          <a:lstStyle/>
          <a:p>
            <a:r>
              <a:rPr lang="en-US" smtClean="0"/>
              <a:t>This Topic can further divided into subsections </a:t>
            </a:r>
            <a:endParaRPr dirty="0"/>
          </a:p>
        </p:txBody>
      </p:sp>
      <p:sp>
        <p:nvSpPr>
          <p:cNvPr id="4" name="Date Placeholder 3"/>
          <p:cNvSpPr>
            <a:spLocks noGrp="1"/>
          </p:cNvSpPr>
          <p:nvPr>
            <p:ph type="dt" sz="half" idx="10"/>
          </p:nvPr>
        </p:nvSpPr>
        <p:spPr>
          <a:xfrm>
            <a:off x="8226422" y="6400800"/>
            <a:ext cx="1449389" cy="276228"/>
          </a:xfrm>
          <a:prstGeom prst="rect">
            <a:avLst/>
          </a:prstGeom>
        </p:spPr>
        <p:txBody>
          <a:bodyPr/>
          <a:lstStyle/>
          <a:p>
            <a:fld id="{42CB9F72-56EF-4158-86AE-6D96FE31FF87}" type="datetime1">
              <a:rPr lang="en-US" smtClean="0"/>
              <a:t>12/29/2024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43241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8969" y="1061567"/>
            <a:ext cx="9358762" cy="1000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1pPr>
            <a:lvl2pPr lvl="1">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2pPr>
            <a:lvl3pPr lvl="2">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3pPr>
            <a:lvl4pPr lvl="3">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4pPr>
            <a:lvl5pPr lvl="4">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5pPr>
            <a:lvl6pPr lvl="5">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6pPr>
            <a:lvl7pPr lvl="6">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7pPr>
            <a:lvl8pPr lvl="7">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8pPr>
            <a:lvl9pPr lvl="8">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398969" y="1916568"/>
            <a:ext cx="9358762" cy="3609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11457416" y="6453000"/>
            <a:ext cx="731409" cy="4048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466">
                <a:solidFill>
                  <a:srgbClr val="FFFFFF"/>
                </a:solidFill>
                <a:latin typeface="Sniglet"/>
                <a:ea typeface="Sniglet"/>
                <a:cs typeface="Sniglet"/>
                <a:sym typeface="Sniglet"/>
              </a:defRPr>
            </a:lvl1pPr>
            <a:lvl2pPr lvl="1" algn="r">
              <a:buNone/>
              <a:defRPr sz="1466">
                <a:solidFill>
                  <a:srgbClr val="FFFFFF"/>
                </a:solidFill>
                <a:latin typeface="Sniglet"/>
                <a:ea typeface="Sniglet"/>
                <a:cs typeface="Sniglet"/>
                <a:sym typeface="Sniglet"/>
              </a:defRPr>
            </a:lvl2pPr>
            <a:lvl3pPr lvl="2" algn="r">
              <a:buNone/>
              <a:defRPr sz="1466">
                <a:solidFill>
                  <a:srgbClr val="FFFFFF"/>
                </a:solidFill>
                <a:latin typeface="Sniglet"/>
                <a:ea typeface="Sniglet"/>
                <a:cs typeface="Sniglet"/>
                <a:sym typeface="Sniglet"/>
              </a:defRPr>
            </a:lvl3pPr>
            <a:lvl4pPr lvl="3" algn="r">
              <a:buNone/>
              <a:defRPr sz="1466">
                <a:solidFill>
                  <a:srgbClr val="FFFFFF"/>
                </a:solidFill>
                <a:latin typeface="Sniglet"/>
                <a:ea typeface="Sniglet"/>
                <a:cs typeface="Sniglet"/>
                <a:sym typeface="Sniglet"/>
              </a:defRPr>
            </a:lvl4pPr>
            <a:lvl5pPr lvl="4" algn="r">
              <a:buNone/>
              <a:defRPr sz="1466">
                <a:solidFill>
                  <a:srgbClr val="FFFFFF"/>
                </a:solidFill>
                <a:latin typeface="Sniglet"/>
                <a:ea typeface="Sniglet"/>
                <a:cs typeface="Sniglet"/>
                <a:sym typeface="Sniglet"/>
              </a:defRPr>
            </a:lvl5pPr>
            <a:lvl6pPr lvl="5" algn="r">
              <a:buNone/>
              <a:defRPr sz="1466">
                <a:solidFill>
                  <a:srgbClr val="FFFFFF"/>
                </a:solidFill>
                <a:latin typeface="Sniglet"/>
                <a:ea typeface="Sniglet"/>
                <a:cs typeface="Sniglet"/>
                <a:sym typeface="Sniglet"/>
              </a:defRPr>
            </a:lvl6pPr>
            <a:lvl7pPr lvl="6" algn="r">
              <a:buNone/>
              <a:defRPr sz="1466">
                <a:solidFill>
                  <a:srgbClr val="FFFFFF"/>
                </a:solidFill>
                <a:latin typeface="Sniglet"/>
                <a:ea typeface="Sniglet"/>
                <a:cs typeface="Sniglet"/>
                <a:sym typeface="Sniglet"/>
              </a:defRPr>
            </a:lvl7pPr>
            <a:lvl8pPr lvl="7" algn="r">
              <a:buNone/>
              <a:defRPr sz="1466">
                <a:solidFill>
                  <a:srgbClr val="FFFFFF"/>
                </a:solidFill>
                <a:latin typeface="Sniglet"/>
                <a:ea typeface="Sniglet"/>
                <a:cs typeface="Sniglet"/>
                <a:sym typeface="Sniglet"/>
              </a:defRPr>
            </a:lvl8pPr>
            <a:lvl9pPr lvl="8" algn="r">
              <a:buNone/>
              <a:defRPr sz="1466">
                <a:solidFill>
                  <a:srgbClr val="FFFFFF"/>
                </a:solidFill>
                <a:latin typeface="Sniglet"/>
                <a:ea typeface="Sniglet"/>
                <a:cs typeface="Sniglet"/>
                <a:sym typeface="Sniglet"/>
              </a:defRPr>
            </a:lvl9pPr>
          </a:lstStyle>
          <a:p>
            <a:fld id="{2A013F82-EE5E-44EE-A61D-E31C6657F26F}" type="slidenum">
              <a:rPr lang="en-US" smtClean="0"/>
              <a:pPr/>
              <a:t>‹#›</a:t>
            </a:fld>
            <a:endParaRPr lang="en-US"/>
          </a:p>
        </p:txBody>
      </p:sp>
    </p:spTree>
    <p:extLst>
      <p:ext uri="{BB962C8B-B14F-4D97-AF65-F5344CB8AC3E}">
        <p14:creationId xmlns:p14="http://schemas.microsoft.com/office/powerpoint/2010/main" val="3159252854"/>
      </p:ext>
    </p:extLst>
  </p:cSld>
  <p:clrMap bg1="lt1" tx1="dk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6" r:id="rId7"/>
    <p:sldLayoutId id="2147483728" r:id="rId8"/>
    <p:sldLayoutId id="2147483730" r:id="rId9"/>
    <p:sldLayoutId id="2147483731" r:id="rId10"/>
    <p:sldLayoutId id="2147483735" r:id="rId11"/>
  </p:sldLayoutIdLst>
  <p:transition>
    <p:fade thruBlk="1"/>
  </p:transition>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310" y="-9442"/>
            <a:ext cx="12217443" cy="6876884"/>
          </a:xfrm>
          <a:prstGeom prst="rect">
            <a:avLst/>
          </a:prstGeom>
        </p:spPr>
      </p:pic>
    </p:spTree>
    <p:extLst>
      <p:ext uri="{BB962C8B-B14F-4D97-AF65-F5344CB8AC3E}">
        <p14:creationId xmlns:p14="http://schemas.microsoft.com/office/powerpoint/2010/main" val="143454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Proposed Architecture/Design/ Flow Diagrams</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718408119"/>
              </p:ext>
            </p:extLst>
          </p:nvPr>
        </p:nvGraphicFramePr>
        <p:xfrm>
          <a:off x="1398588" y="1916113"/>
          <a:ext cx="9359900" cy="3609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a:xfrm>
            <a:off x="1979612" y="5638800"/>
            <a:ext cx="6553199" cy="276228"/>
          </a:xfrm>
        </p:spPr>
        <p:txBody>
          <a:bodyPr/>
          <a:lstStyle/>
          <a:p>
            <a:r>
              <a:rPr lang="en-US" dirty="0" smtClean="0">
                <a:solidFill>
                  <a:srgbClr val="FF0000"/>
                </a:solidFill>
              </a:rPr>
              <a:t>This Topic can be further divided into sub-sections </a:t>
            </a:r>
            <a:endParaRPr lang="en-US" dirty="0">
              <a:solidFill>
                <a:srgbClr val="FF0000"/>
              </a:solidFill>
            </a:endParaRPr>
          </a:p>
        </p:txBody>
      </p:sp>
      <p:pic>
        <p:nvPicPr>
          <p:cNvPr id="5" name="Picture 4"/>
          <p:cNvPicPr>
            <a:picLocks noChangeAspect="1"/>
          </p:cNvPicPr>
          <p:nvPr/>
        </p:nvPicPr>
        <p:blipFill>
          <a:blip r:embed="rId7"/>
          <a:stretch>
            <a:fillRect/>
          </a:stretch>
        </p:blipFill>
        <p:spPr>
          <a:xfrm>
            <a:off x="9904412" y="690248"/>
            <a:ext cx="1371719" cy="1371719"/>
          </a:xfrm>
          <a:prstGeom prst="rect">
            <a:avLst/>
          </a:prstGeom>
        </p:spPr>
      </p:pic>
    </p:spTree>
    <p:extLst>
      <p:ext uri="{BB962C8B-B14F-4D97-AF65-F5344CB8AC3E}">
        <p14:creationId xmlns:p14="http://schemas.microsoft.com/office/powerpoint/2010/main" val="248135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98969" y="1061567"/>
            <a:ext cx="9358762" cy="767233"/>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Proposed </a:t>
            </a:r>
            <a:r>
              <a:rPr lang="en-US" dirty="0" smtClean="0">
                <a:solidFill>
                  <a:srgbClr val="FF0000"/>
                </a:solidFill>
                <a:latin typeface="Times New Roman" panose="02020603050405020304" pitchFamily="18" charset="0"/>
                <a:cs typeface="Times New Roman" panose="02020603050405020304" pitchFamily="18" charset="0"/>
              </a:rPr>
              <a:t>Architecture/System Design</a:t>
            </a:r>
            <a:r>
              <a:rPr lang="en-US" dirty="0" smtClean="0">
                <a:solidFill>
                  <a:srgbClr val="FF0000"/>
                </a:solidFill>
                <a:latin typeface="Times New Roman" panose="02020603050405020304" pitchFamily="18" charset="0"/>
                <a:cs typeface="Times New Roman" panose="02020603050405020304" pitchFamily="18" charset="0"/>
              </a:rPr>
              <a:t>/</a:t>
            </a:r>
            <a:br>
              <a:rPr lang="en-US" dirty="0" smtClean="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Data Flow </a:t>
            </a:r>
            <a:r>
              <a:rPr lang="en-US" dirty="0">
                <a:solidFill>
                  <a:srgbClr val="FF0000"/>
                </a:solidFill>
                <a:latin typeface="Times New Roman" panose="02020603050405020304" pitchFamily="18" charset="0"/>
                <a:cs typeface="Times New Roman" panose="02020603050405020304" pitchFamily="18" charset="0"/>
              </a:rPr>
              <a:t>Diagrams</a:t>
            </a:r>
          </a:p>
        </p:txBody>
      </p:sp>
      <p:pic>
        <p:nvPicPr>
          <p:cNvPr id="2050" name="Picture 2" descr="https://users.ece.cmu.edu/~koopman/des_s99/requirements_specs/concept_design_draw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350" y="2166323"/>
            <a:ext cx="5334000" cy="309663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2360612" y="5554549"/>
            <a:ext cx="6553199" cy="276228"/>
          </a:xfrm>
        </p:spPr>
        <p:txBody>
          <a:bodyPr/>
          <a:lstStyle/>
          <a:p>
            <a:r>
              <a:rPr lang="en-US" dirty="0" smtClean="0">
                <a:solidFill>
                  <a:srgbClr val="FF0000"/>
                </a:solidFill>
              </a:rPr>
              <a:t>This Topic can further divided into sub-sections </a:t>
            </a:r>
            <a:endParaRPr lang="en-US" dirty="0">
              <a:solidFill>
                <a:srgbClr val="FF0000"/>
              </a:solidFill>
            </a:endParaRPr>
          </a:p>
        </p:txBody>
      </p:sp>
      <p:pic>
        <p:nvPicPr>
          <p:cNvPr id="5" name="Picture 4"/>
          <p:cNvPicPr>
            <a:picLocks noChangeAspect="1"/>
          </p:cNvPicPr>
          <p:nvPr/>
        </p:nvPicPr>
        <p:blipFill>
          <a:blip r:embed="rId3"/>
          <a:stretch>
            <a:fillRect/>
          </a:stretch>
        </p:blipFill>
        <p:spPr>
          <a:xfrm>
            <a:off x="9828212" y="609600"/>
            <a:ext cx="1371719" cy="1371719"/>
          </a:xfrm>
          <a:prstGeom prst="rect">
            <a:avLst/>
          </a:prstGeom>
        </p:spPr>
      </p:pic>
    </p:spTree>
    <p:extLst>
      <p:ext uri="{BB962C8B-B14F-4D97-AF65-F5344CB8AC3E}">
        <p14:creationId xmlns:p14="http://schemas.microsoft.com/office/powerpoint/2010/main" val="157332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Simulation Result </a:t>
            </a:r>
          </a:p>
        </p:txBody>
      </p:sp>
      <p:sp>
        <p:nvSpPr>
          <p:cNvPr id="5" name="Rectangle 4"/>
          <p:cNvSpPr/>
          <p:nvPr/>
        </p:nvSpPr>
        <p:spPr>
          <a:xfrm>
            <a:off x="1827212" y="2743200"/>
            <a:ext cx="8763000" cy="1200329"/>
          </a:xfrm>
          <a:prstGeom prst="rect">
            <a:avLst/>
          </a:prstGeom>
        </p:spPr>
        <p:txBody>
          <a:bodyPr wrap="square">
            <a:spAutoFit/>
          </a:bodyPr>
          <a:lstStyle/>
          <a:p>
            <a:pPr marL="76200" indent="0" algn="just">
              <a:buNone/>
            </a:pPr>
            <a:r>
              <a:rPr lang="en-US" dirty="0">
                <a:latin typeface="Times New Roman" panose="02020603050405020304" pitchFamily="18" charset="0"/>
                <a:cs typeface="Times New Roman" panose="02020603050405020304" pitchFamily="18" charset="0"/>
              </a:rPr>
              <a:t>Simulation Result Simulation Result Simulation Result Simulation Result Simulation Result Simulation Result Simulation Result Simulation Result Simulation Result Simulation Result Simulation Result Simulation Result Simulation Result Simulation Result Simulation Result Simulation Result Simulation Result Simulation Result Simulation Result Simulation Result </a:t>
            </a:r>
          </a:p>
        </p:txBody>
      </p:sp>
      <p:sp>
        <p:nvSpPr>
          <p:cNvPr id="6" name="Footer Placeholder 5"/>
          <p:cNvSpPr>
            <a:spLocks noGrp="1"/>
          </p:cNvSpPr>
          <p:nvPr>
            <p:ph type="ftr" sz="quarter" idx="11"/>
          </p:nvPr>
        </p:nvSpPr>
        <p:spPr>
          <a:xfrm>
            <a:off x="3427412" y="5486400"/>
            <a:ext cx="6553199" cy="276228"/>
          </a:xfrm>
        </p:spPr>
        <p:txBody>
          <a:bodyPr/>
          <a:lstStyle/>
          <a:p>
            <a:r>
              <a:rPr lang="en-US" dirty="0" smtClean="0">
                <a:solidFill>
                  <a:srgbClr val="FF0000"/>
                </a:solidFill>
              </a:rPr>
              <a:t>This Topic can be further divided into sub-sections </a:t>
            </a:r>
            <a:endParaRPr lang="en-US" dirty="0">
              <a:solidFill>
                <a:srgbClr val="FF0000"/>
              </a:solidFill>
            </a:endParaRPr>
          </a:p>
        </p:txBody>
      </p:sp>
      <p:pic>
        <p:nvPicPr>
          <p:cNvPr id="7" name="Picture 6"/>
          <p:cNvPicPr>
            <a:picLocks noChangeAspect="1"/>
          </p:cNvPicPr>
          <p:nvPr/>
        </p:nvPicPr>
        <p:blipFill>
          <a:blip r:embed="rId2"/>
          <a:stretch>
            <a:fillRect/>
          </a:stretch>
        </p:blipFill>
        <p:spPr>
          <a:xfrm>
            <a:off x="9828212" y="761881"/>
            <a:ext cx="1371719" cy="1371719"/>
          </a:xfrm>
          <a:prstGeom prst="rect">
            <a:avLst/>
          </a:prstGeom>
        </p:spPr>
      </p:pic>
    </p:spTree>
    <p:extLst>
      <p:ext uri="{BB962C8B-B14F-4D97-AF65-F5344CB8AC3E}">
        <p14:creationId xmlns:p14="http://schemas.microsoft.com/office/powerpoint/2010/main" val="301314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1061567"/>
            <a:ext cx="9463919" cy="1000400"/>
          </a:xfrm>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System Design</a:t>
            </a:r>
            <a:r>
              <a:rPr lang="en-US" dirty="0">
                <a:solidFill>
                  <a:srgbClr val="FF0000"/>
                </a:solidFill>
                <a:latin typeface="Times New Roman" panose="02020603050405020304" pitchFamily="18" charset="0"/>
                <a:cs typeface="Times New Roman" panose="02020603050405020304" pitchFamily="18" charset="0"/>
              </a:rPr>
              <a:t>/ Prototype Module/ </a:t>
            </a:r>
            <a:r>
              <a:rPr lang="en-US" dirty="0" smtClean="0">
                <a:solidFill>
                  <a:srgbClr val="FF0000"/>
                </a:solidFill>
                <a:latin typeface="Times New Roman" panose="02020603050405020304" pitchFamily="18" charset="0"/>
                <a:cs typeface="Times New Roman" panose="02020603050405020304" pitchFamily="18" charset="0"/>
              </a:rPr>
              <a:t/>
            </a:r>
            <a:br>
              <a:rPr lang="en-US" dirty="0" smtClean="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Software </a:t>
            </a:r>
            <a:r>
              <a:rPr lang="en-US" dirty="0">
                <a:solidFill>
                  <a:srgbClr val="FF0000"/>
                </a:solidFill>
                <a:latin typeface="Times New Roman" panose="02020603050405020304" pitchFamily="18" charset="0"/>
                <a:cs typeface="Times New Roman" panose="02020603050405020304" pitchFamily="18" charset="0"/>
              </a:rPr>
              <a:t>Application Results</a:t>
            </a:r>
          </a:p>
        </p:txBody>
      </p:sp>
      <p:sp>
        <p:nvSpPr>
          <p:cNvPr id="5" name="Rectangle 4"/>
          <p:cNvSpPr/>
          <p:nvPr/>
        </p:nvSpPr>
        <p:spPr>
          <a:xfrm>
            <a:off x="1751012" y="2438400"/>
            <a:ext cx="9144000" cy="2031325"/>
          </a:xfrm>
          <a:prstGeom prst="rect">
            <a:avLst/>
          </a:prstGeom>
        </p:spPr>
        <p:txBody>
          <a:bodyPr wrap="square">
            <a:spAutoFit/>
          </a:bodyPr>
          <a:lstStyle/>
          <a:p>
            <a:pPr marL="76200" indent="0" algn="just">
              <a:buNone/>
            </a:pPr>
            <a:r>
              <a:rPr lang="en-US" dirty="0" smtClean="0">
                <a:latin typeface="Times New Roman" panose="02020603050405020304" pitchFamily="18" charset="0"/>
                <a:cs typeface="Times New Roman" panose="02020603050405020304" pitchFamily="18" charset="0"/>
              </a:rPr>
              <a:t>System Design( Software and Hardware), System Implementation, System Testing, System </a:t>
            </a:r>
            <a:r>
              <a:rPr lang="en-US" dirty="0">
                <a:latin typeface="Times New Roman" panose="02020603050405020304" pitchFamily="18" charset="0"/>
                <a:cs typeface="Times New Roman" panose="02020603050405020304" pitchFamily="18" charset="0"/>
              </a:rPr>
              <a:t>Design( Software and Hardware), System Implementation, System </a:t>
            </a:r>
            <a:r>
              <a:rPr lang="en-US" dirty="0" smtClean="0">
                <a:latin typeface="Times New Roman" panose="02020603050405020304" pitchFamily="18" charset="0"/>
                <a:cs typeface="Times New Roman" panose="02020603050405020304" pitchFamily="18" charset="0"/>
              </a:rPr>
              <a:t>Testing</a:t>
            </a:r>
            <a:r>
              <a:rPr lang="en-US" dirty="0">
                <a:latin typeface="Times New Roman" panose="02020603050405020304" pitchFamily="18" charset="0"/>
                <a:cs typeface="Times New Roman" panose="02020603050405020304" pitchFamily="18" charset="0"/>
              </a:rPr>
              <a:t> System Design( Software and Hardware), System Implementation, System </a:t>
            </a:r>
            <a:r>
              <a:rPr lang="en-US" dirty="0" smtClean="0">
                <a:latin typeface="Times New Roman" panose="02020603050405020304" pitchFamily="18" charset="0"/>
                <a:cs typeface="Times New Roman" panose="02020603050405020304" pitchFamily="18" charset="0"/>
              </a:rPr>
              <a:t>Testing</a:t>
            </a:r>
            <a:r>
              <a:rPr lang="en-US" dirty="0">
                <a:latin typeface="Times New Roman" panose="02020603050405020304" pitchFamily="18" charset="0"/>
                <a:cs typeface="Times New Roman" panose="02020603050405020304" pitchFamily="18" charset="0"/>
              </a:rPr>
              <a:t> System Design( Software and Hardware), System Implementation, System </a:t>
            </a:r>
            <a:r>
              <a:rPr lang="en-US" dirty="0" smtClean="0">
                <a:latin typeface="Times New Roman" panose="02020603050405020304" pitchFamily="18" charset="0"/>
                <a:cs typeface="Times New Roman" panose="02020603050405020304" pitchFamily="18" charset="0"/>
              </a:rPr>
              <a:t>Testing</a:t>
            </a:r>
            <a:r>
              <a:rPr lang="en-US" dirty="0">
                <a:latin typeface="Times New Roman" panose="02020603050405020304" pitchFamily="18" charset="0"/>
                <a:cs typeface="Times New Roman" panose="02020603050405020304" pitchFamily="18" charset="0"/>
              </a:rPr>
              <a:t> System Design( Software and Hardware), System Implementation, System </a:t>
            </a:r>
            <a:r>
              <a:rPr lang="en-US" dirty="0" smtClean="0">
                <a:latin typeface="Times New Roman" panose="02020603050405020304" pitchFamily="18" charset="0"/>
                <a:cs typeface="Times New Roman" panose="02020603050405020304" pitchFamily="18" charset="0"/>
              </a:rPr>
              <a:t>Testing</a:t>
            </a:r>
            <a:r>
              <a:rPr lang="en-US" dirty="0">
                <a:latin typeface="Times New Roman" panose="02020603050405020304" pitchFamily="18" charset="0"/>
                <a:cs typeface="Times New Roman" panose="02020603050405020304" pitchFamily="18" charset="0"/>
              </a:rPr>
              <a:t> System Design( Software and Hardware), System Implementation, System </a:t>
            </a:r>
            <a:r>
              <a:rPr lang="en-US" dirty="0" smtClean="0">
                <a:latin typeface="Times New Roman" panose="02020603050405020304" pitchFamily="18" charset="0"/>
                <a:cs typeface="Times New Roman" panose="02020603050405020304" pitchFamily="18" charset="0"/>
              </a:rPr>
              <a:t>Testing</a:t>
            </a:r>
            <a:r>
              <a:rPr lang="en-US" dirty="0">
                <a:latin typeface="Times New Roman" panose="02020603050405020304" pitchFamily="18" charset="0"/>
                <a:cs typeface="Times New Roman" panose="02020603050405020304" pitchFamily="18" charset="0"/>
              </a:rPr>
              <a:t> System Design( Software and Hardware), System Implementation, System Testing</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3427412" y="5486400"/>
            <a:ext cx="6553199" cy="276228"/>
          </a:xfrm>
        </p:spPr>
        <p:txBody>
          <a:bodyPr/>
          <a:lstStyle/>
          <a:p>
            <a:r>
              <a:rPr lang="en-US" dirty="0" smtClean="0">
                <a:solidFill>
                  <a:srgbClr val="FF0000"/>
                </a:solidFill>
              </a:rPr>
              <a:t>This Topic can be further divided into sub-sections </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9828212" y="735865"/>
            <a:ext cx="1371719" cy="1371719"/>
          </a:xfrm>
          <a:prstGeom prst="rect">
            <a:avLst/>
          </a:prstGeom>
        </p:spPr>
      </p:pic>
    </p:spTree>
    <p:extLst>
      <p:ext uri="{BB962C8B-B14F-4D97-AF65-F5344CB8AC3E}">
        <p14:creationId xmlns:p14="http://schemas.microsoft.com/office/powerpoint/2010/main" val="325508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1061567"/>
            <a:ext cx="9463919" cy="1000400"/>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Features </a:t>
            </a:r>
            <a:r>
              <a:rPr lang="en-US" dirty="0" smtClean="0">
                <a:solidFill>
                  <a:srgbClr val="FF0000"/>
                </a:solidFill>
                <a:latin typeface="Times New Roman" panose="02020603050405020304" pitchFamily="18" charset="0"/>
                <a:cs typeface="Times New Roman" panose="02020603050405020304" pitchFamily="18" charset="0"/>
              </a:rPr>
              <a:t>of Proposed </a:t>
            </a:r>
            <a:r>
              <a:rPr lang="en-US" dirty="0">
                <a:solidFill>
                  <a:srgbClr val="FF0000"/>
                </a:solidFill>
                <a:latin typeface="Times New Roman" panose="02020603050405020304" pitchFamily="18" charset="0"/>
                <a:cs typeface="Times New Roman" panose="02020603050405020304" pitchFamily="18" charset="0"/>
              </a:rPr>
              <a:t>System</a:t>
            </a:r>
          </a:p>
        </p:txBody>
      </p:sp>
      <p:sp>
        <p:nvSpPr>
          <p:cNvPr id="5" name="Rectangle 4"/>
          <p:cNvSpPr/>
          <p:nvPr/>
        </p:nvSpPr>
        <p:spPr>
          <a:xfrm>
            <a:off x="1827212" y="2362200"/>
            <a:ext cx="8763000" cy="1754326"/>
          </a:xfrm>
          <a:prstGeom prst="rect">
            <a:avLst/>
          </a:prstGeom>
        </p:spPr>
        <p:txBody>
          <a:bodyPr wrap="square">
            <a:spAutoFit/>
          </a:bodyPr>
          <a:lstStyle/>
          <a:p>
            <a:pPr marL="76200" indent="0" algn="just">
              <a:buNone/>
            </a:pPr>
            <a:r>
              <a:rPr lang="en-US" dirty="0">
                <a:latin typeface="Times New Roman" panose="02020603050405020304" pitchFamily="18" charset="0"/>
                <a:cs typeface="Times New Roman" panose="02020603050405020304" pitchFamily="18" charset="0"/>
              </a:rPr>
              <a:t>Features 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System</a:t>
            </a:r>
          </a:p>
        </p:txBody>
      </p:sp>
      <p:sp>
        <p:nvSpPr>
          <p:cNvPr id="2" name="Footer Placeholder 1"/>
          <p:cNvSpPr>
            <a:spLocks noGrp="1"/>
          </p:cNvSpPr>
          <p:nvPr>
            <p:ph type="ftr" sz="quarter" idx="11"/>
          </p:nvPr>
        </p:nvSpPr>
        <p:spPr>
          <a:xfrm>
            <a:off x="3427412" y="5486400"/>
            <a:ext cx="6553199" cy="276228"/>
          </a:xfrm>
        </p:spPr>
        <p:txBody>
          <a:bodyPr/>
          <a:lstStyle/>
          <a:p>
            <a:r>
              <a:rPr lang="en-US" dirty="0" smtClean="0">
                <a:solidFill>
                  <a:srgbClr val="FF0000"/>
                </a:solidFill>
              </a:rPr>
              <a:t>This Topic can be further divided into sub-sections </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9904352" y="703311"/>
            <a:ext cx="1371719" cy="1371719"/>
          </a:xfrm>
          <a:prstGeom prst="rect">
            <a:avLst/>
          </a:prstGeom>
        </p:spPr>
      </p:pic>
    </p:spTree>
    <p:extLst>
      <p:ext uri="{BB962C8B-B14F-4D97-AF65-F5344CB8AC3E}">
        <p14:creationId xmlns:p14="http://schemas.microsoft.com/office/powerpoint/2010/main" val="95490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1061567"/>
            <a:ext cx="9463919" cy="1000400"/>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Conclusion and future work</a:t>
            </a:r>
          </a:p>
        </p:txBody>
      </p:sp>
      <p:sp>
        <p:nvSpPr>
          <p:cNvPr id="5" name="Rectangle 4"/>
          <p:cNvSpPr/>
          <p:nvPr/>
        </p:nvSpPr>
        <p:spPr>
          <a:xfrm>
            <a:off x="1293812" y="2209800"/>
            <a:ext cx="9448800" cy="2031325"/>
          </a:xfrm>
          <a:prstGeom prst="rect">
            <a:avLst/>
          </a:prstGeom>
        </p:spPr>
        <p:txBody>
          <a:bodyPr wrap="square">
            <a:spAutoFit/>
          </a:bodyPr>
          <a:lstStyle/>
          <a:p>
            <a:pPr marL="76200" algn="just"/>
            <a:r>
              <a:rPr lang="en-US" dirty="0">
                <a:latin typeface="Times New Roman" panose="02020603050405020304" pitchFamily="18" charset="0"/>
                <a:cs typeface="Times New Roman" panose="02020603050405020304" pitchFamily="18" charset="0"/>
              </a:rPr>
              <a:t>Conclusion and future work Conclusion and future work Conclusion and future </a:t>
            </a:r>
            <a:r>
              <a:rPr lang="en-US" dirty="0" smtClean="0">
                <a:latin typeface="Times New Roman" panose="02020603050405020304" pitchFamily="18" charset="0"/>
                <a:cs typeface="Times New Roman" panose="02020603050405020304" pitchFamily="18" charset="0"/>
              </a:rPr>
              <a:t>work Conclusion </a:t>
            </a:r>
            <a:r>
              <a:rPr lang="en-US" dirty="0">
                <a:latin typeface="Times New Roman" panose="02020603050405020304" pitchFamily="18" charset="0"/>
                <a:cs typeface="Times New Roman" panose="02020603050405020304" pitchFamily="18" charset="0"/>
              </a:rPr>
              <a:t>and future work Conclusion and future work Conclusion and future </a:t>
            </a:r>
            <a:r>
              <a:rPr lang="en-US" dirty="0" smtClean="0">
                <a:latin typeface="Times New Roman" panose="02020603050405020304" pitchFamily="18" charset="0"/>
                <a:cs typeface="Times New Roman" panose="02020603050405020304" pitchFamily="18" charset="0"/>
              </a:rPr>
              <a:t>work  Conclusion </a:t>
            </a:r>
            <a:r>
              <a:rPr lang="en-US" dirty="0">
                <a:latin typeface="Times New Roman" panose="02020603050405020304" pitchFamily="18" charset="0"/>
                <a:cs typeface="Times New Roman" panose="02020603050405020304" pitchFamily="18" charset="0"/>
              </a:rPr>
              <a:t>and future work Conclusion and future work Conclusion and future </a:t>
            </a:r>
            <a:r>
              <a:rPr lang="en-US" dirty="0" smtClean="0">
                <a:latin typeface="Times New Roman" panose="02020603050405020304" pitchFamily="18" charset="0"/>
                <a:cs typeface="Times New Roman" panose="02020603050405020304" pitchFamily="18" charset="0"/>
              </a:rPr>
              <a:t>work  Conclusion </a:t>
            </a:r>
            <a:r>
              <a:rPr lang="en-US" dirty="0">
                <a:latin typeface="Times New Roman" panose="02020603050405020304" pitchFamily="18" charset="0"/>
                <a:cs typeface="Times New Roman" panose="02020603050405020304" pitchFamily="18" charset="0"/>
              </a:rPr>
              <a:t>and future work Conclusion and future work Conclusion and future </a:t>
            </a:r>
            <a:r>
              <a:rPr lang="en-US" dirty="0" smtClean="0">
                <a:latin typeface="Times New Roman" panose="02020603050405020304" pitchFamily="18" charset="0"/>
                <a:cs typeface="Times New Roman" panose="02020603050405020304" pitchFamily="18" charset="0"/>
              </a:rPr>
              <a:t>work Conclusion </a:t>
            </a:r>
            <a:r>
              <a:rPr lang="en-US" dirty="0">
                <a:latin typeface="Times New Roman" panose="02020603050405020304" pitchFamily="18" charset="0"/>
                <a:cs typeface="Times New Roman" panose="02020603050405020304" pitchFamily="18" charset="0"/>
              </a:rPr>
              <a:t>and future work Conclusion and future work Conclusion and future work</a:t>
            </a:r>
          </a:p>
          <a:p>
            <a:pPr marL="76200" algn="just"/>
            <a:endParaRPr lang="en-US" dirty="0">
              <a:latin typeface="Times New Roman" panose="02020603050405020304" pitchFamily="18" charset="0"/>
              <a:cs typeface="Times New Roman" panose="02020603050405020304" pitchFamily="18" charset="0"/>
            </a:endParaRPr>
          </a:p>
          <a:p>
            <a:pPr marL="76200" algn="just"/>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3198812" y="5486400"/>
            <a:ext cx="6553199" cy="276228"/>
          </a:xfrm>
        </p:spPr>
        <p:txBody>
          <a:bodyPr/>
          <a:lstStyle/>
          <a:p>
            <a:r>
              <a:rPr lang="en-US" dirty="0" smtClean="0">
                <a:solidFill>
                  <a:srgbClr val="FF0000"/>
                </a:solidFill>
              </a:rPr>
              <a:t>This Topic can be further divided into sub-sections </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9828212" y="725082"/>
            <a:ext cx="1371719" cy="1371719"/>
          </a:xfrm>
          <a:prstGeom prst="rect">
            <a:avLst/>
          </a:prstGeom>
        </p:spPr>
      </p:pic>
    </p:spTree>
    <p:extLst>
      <p:ext uri="{BB962C8B-B14F-4D97-AF65-F5344CB8AC3E}">
        <p14:creationId xmlns:p14="http://schemas.microsoft.com/office/powerpoint/2010/main" val="192422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1412" y="1061567"/>
            <a:ext cx="9616319" cy="1000400"/>
          </a:xfrm>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Referencing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93812" y="2209800"/>
            <a:ext cx="9448800" cy="2031325"/>
          </a:xfrm>
          <a:prstGeom prst="rect">
            <a:avLst/>
          </a:prstGeom>
        </p:spPr>
        <p:txBody>
          <a:bodyPr wrap="square">
            <a:spAutoFit/>
          </a:bodyPr>
          <a:lstStyle/>
          <a:p>
            <a:pPr marL="76200" algn="just"/>
            <a:r>
              <a:rPr lang="en-US" dirty="0">
                <a:latin typeface="Times New Roman" panose="02020603050405020304" pitchFamily="18" charset="0"/>
                <a:cs typeface="Times New Roman" panose="02020603050405020304" pitchFamily="18" charset="0"/>
              </a:rPr>
              <a:t>Conclusion and future work Conclusion and future work Conclusion and future </a:t>
            </a:r>
            <a:r>
              <a:rPr lang="en-US" dirty="0" smtClean="0">
                <a:latin typeface="Times New Roman" panose="02020603050405020304" pitchFamily="18" charset="0"/>
                <a:cs typeface="Times New Roman" panose="02020603050405020304" pitchFamily="18" charset="0"/>
              </a:rPr>
              <a:t>work  Conclusion </a:t>
            </a:r>
            <a:r>
              <a:rPr lang="en-US" dirty="0">
                <a:latin typeface="Times New Roman" panose="02020603050405020304" pitchFamily="18" charset="0"/>
                <a:cs typeface="Times New Roman" panose="02020603050405020304" pitchFamily="18" charset="0"/>
              </a:rPr>
              <a:t>and future work Conclusion and future work Conclusion and future </a:t>
            </a:r>
            <a:r>
              <a:rPr lang="en-US" dirty="0" smtClean="0">
                <a:latin typeface="Times New Roman" panose="02020603050405020304" pitchFamily="18" charset="0"/>
                <a:cs typeface="Times New Roman" panose="02020603050405020304" pitchFamily="18" charset="0"/>
              </a:rPr>
              <a:t>work Conclusion </a:t>
            </a:r>
            <a:r>
              <a:rPr lang="en-US" dirty="0">
                <a:latin typeface="Times New Roman" panose="02020603050405020304" pitchFamily="18" charset="0"/>
                <a:cs typeface="Times New Roman" panose="02020603050405020304" pitchFamily="18" charset="0"/>
              </a:rPr>
              <a:t>and future work Conclusion and future work Conclusion and future </a:t>
            </a:r>
            <a:r>
              <a:rPr lang="en-US" dirty="0" smtClean="0">
                <a:latin typeface="Times New Roman" panose="02020603050405020304" pitchFamily="18" charset="0"/>
                <a:cs typeface="Times New Roman" panose="02020603050405020304" pitchFamily="18" charset="0"/>
              </a:rPr>
              <a:t>work Conclusion </a:t>
            </a:r>
            <a:r>
              <a:rPr lang="en-US" dirty="0">
                <a:latin typeface="Times New Roman" panose="02020603050405020304" pitchFamily="18" charset="0"/>
                <a:cs typeface="Times New Roman" panose="02020603050405020304" pitchFamily="18" charset="0"/>
              </a:rPr>
              <a:t>and future work Conclusion and future work Conclusion and future </a:t>
            </a:r>
            <a:r>
              <a:rPr lang="en-US" dirty="0" smtClean="0">
                <a:latin typeface="Times New Roman" panose="02020603050405020304" pitchFamily="18" charset="0"/>
                <a:cs typeface="Times New Roman" panose="02020603050405020304" pitchFamily="18" charset="0"/>
              </a:rPr>
              <a:t>work Conclusion </a:t>
            </a:r>
            <a:r>
              <a:rPr lang="en-US" dirty="0">
                <a:latin typeface="Times New Roman" panose="02020603050405020304" pitchFamily="18" charset="0"/>
                <a:cs typeface="Times New Roman" panose="02020603050405020304" pitchFamily="18" charset="0"/>
              </a:rPr>
              <a:t>and future work Conclusion and future work Conclusion and future work</a:t>
            </a:r>
          </a:p>
          <a:p>
            <a:pPr marL="76200" algn="just"/>
            <a:endParaRPr lang="en-US" dirty="0">
              <a:latin typeface="Times New Roman" panose="02020603050405020304" pitchFamily="18" charset="0"/>
              <a:cs typeface="Times New Roman" panose="02020603050405020304" pitchFamily="18" charset="0"/>
            </a:endParaRPr>
          </a:p>
          <a:p>
            <a:pPr marL="76200" algn="just"/>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3351212" y="5410200"/>
            <a:ext cx="6553199" cy="276228"/>
          </a:xfrm>
        </p:spPr>
        <p:txBody>
          <a:bodyPr/>
          <a:lstStyle/>
          <a:p>
            <a:r>
              <a:rPr lang="en-US" dirty="0" smtClean="0">
                <a:solidFill>
                  <a:srgbClr val="FF0000"/>
                </a:solidFill>
              </a:rPr>
              <a:t>This Topic can be further divided into sub-sections </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9900646" y="690248"/>
            <a:ext cx="1371719" cy="1371719"/>
          </a:xfrm>
          <a:prstGeom prst="rect">
            <a:avLst/>
          </a:prstGeom>
        </p:spPr>
      </p:pic>
    </p:spTree>
    <p:extLst>
      <p:ext uri="{BB962C8B-B14F-4D97-AF65-F5344CB8AC3E}">
        <p14:creationId xmlns:p14="http://schemas.microsoft.com/office/powerpoint/2010/main" val="188101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1412" y="1061567"/>
            <a:ext cx="9616319" cy="1000400"/>
          </a:xfrm>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Referencing must be in IEEE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93812" y="2209800"/>
            <a:ext cx="9448800" cy="3600986"/>
          </a:xfrm>
          <a:prstGeom prst="rect">
            <a:avLst/>
          </a:prstGeom>
        </p:spPr>
        <p:txBody>
          <a:bodyPr wrap="square">
            <a:spAutoFit/>
          </a:bodyPr>
          <a:lstStyle/>
          <a:p>
            <a:pPr marL="76200" algn="just"/>
            <a:r>
              <a:rPr lang="en-US" sz="2400" b="1" u="sng" dirty="0">
                <a:latin typeface="Times New Roman" panose="02020603050405020304" pitchFamily="18" charset="0"/>
                <a:cs typeface="Times New Roman" panose="02020603050405020304" pitchFamily="18" charset="0"/>
              </a:rPr>
              <a:t>Proceedings Paper (Conference Paper) citation </a:t>
            </a:r>
            <a:endParaRPr lang="en-US" sz="2400" b="1" u="sng" dirty="0" smtClean="0">
              <a:latin typeface="Times New Roman" panose="02020603050405020304" pitchFamily="18" charset="0"/>
              <a:cs typeface="Times New Roman" panose="02020603050405020304" pitchFamily="18" charset="0"/>
            </a:endParaRPr>
          </a:p>
          <a:p>
            <a:pPr marL="76200" algn="just"/>
            <a:endParaRPr lang="en-US" b="1" u="sng" dirty="0">
              <a:latin typeface="Times New Roman" panose="02020603050405020304" pitchFamily="18" charset="0"/>
              <a:cs typeface="Times New Roman" panose="02020603050405020304" pitchFamily="18" charset="0"/>
            </a:endParaRPr>
          </a:p>
          <a:p>
            <a:pPr marL="76200" algn="just"/>
            <a:r>
              <a:rPr lang="en-US" dirty="0">
                <a:latin typeface="Times New Roman" panose="02020603050405020304" pitchFamily="18" charset="0"/>
                <a:cs typeface="Times New Roman" panose="02020603050405020304" pitchFamily="18" charset="0"/>
              </a:rPr>
              <a:t>[1] 	H. TOBUSHI, S. HAYASHI, K. HOSHIO, Y. MAKINO and N. MIWA, "SMS-09: Thermo </a:t>
            </a:r>
            <a:r>
              <a:rPr lang="en-US" dirty="0" smtClean="0">
                <a:latin typeface="Times New Roman" panose="02020603050405020304" pitchFamily="18" charset="0"/>
                <a:cs typeface="Times New Roman" panose="02020603050405020304" pitchFamily="18" charset="0"/>
              </a:rPr>
              <a:t>	mechanical </a:t>
            </a:r>
            <a:r>
              <a:rPr lang="en-US" dirty="0">
                <a:latin typeface="Times New Roman" panose="02020603050405020304" pitchFamily="18" charset="0"/>
                <a:cs typeface="Times New Roman" panose="02020603050405020304" pitchFamily="18" charset="0"/>
              </a:rPr>
              <a:t>Properties of Shape Memory Composites(SMS-II: SMART MATERIALS </a:t>
            </a:r>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STRUCTURES, NDE)", The Proceedings of the JSME Materials and Processing </a:t>
            </a:r>
            <a:r>
              <a:rPr lang="en-US" dirty="0" smtClean="0">
                <a:latin typeface="Times New Roman" panose="02020603050405020304" pitchFamily="18" charset="0"/>
                <a:cs typeface="Times New Roman" panose="02020603050405020304" pitchFamily="18" charset="0"/>
              </a:rPr>
              <a:t>	Conference </a:t>
            </a:r>
            <a:r>
              <a:rPr lang="en-US" dirty="0">
                <a:latin typeface="Times New Roman" panose="02020603050405020304" pitchFamily="18" charset="0"/>
                <a:cs typeface="Times New Roman" panose="02020603050405020304" pitchFamily="18" charset="0"/>
              </a:rPr>
              <a:t>(M&amp;P), vol. 2005, no. 0, p. 30, 2005</a:t>
            </a:r>
            <a:r>
              <a:rPr lang="en-US" dirty="0" smtClean="0">
                <a:latin typeface="Times New Roman" panose="02020603050405020304" pitchFamily="18" charset="0"/>
                <a:cs typeface="Times New Roman" panose="02020603050405020304" pitchFamily="18" charset="0"/>
              </a:rPr>
              <a:t>.</a:t>
            </a:r>
          </a:p>
          <a:p>
            <a:pPr marL="76200" algn="just"/>
            <a:endParaRPr lang="en-US" dirty="0">
              <a:latin typeface="Times New Roman" panose="02020603050405020304" pitchFamily="18" charset="0"/>
              <a:cs typeface="Times New Roman" panose="02020603050405020304" pitchFamily="18" charset="0"/>
            </a:endParaRPr>
          </a:p>
          <a:p>
            <a:pPr marL="76200" algn="just"/>
            <a:r>
              <a:rPr lang="en-US" sz="2400" b="1" u="sng" dirty="0">
                <a:latin typeface="Times New Roman" panose="02020603050405020304" pitchFamily="18" charset="0"/>
                <a:cs typeface="Times New Roman" panose="02020603050405020304" pitchFamily="18" charset="0"/>
              </a:rPr>
              <a:t>Journal Paper Citation  </a:t>
            </a:r>
          </a:p>
          <a:p>
            <a:pPr marL="76200" algn="just"/>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	S. Ahmed and S. Rani, "A hybrid approach, Smart Street use case and future aspects for </a:t>
            </a:r>
            <a:r>
              <a:rPr lang="en-US" dirty="0" smtClean="0">
                <a:latin typeface="Times New Roman" panose="02020603050405020304" pitchFamily="18" charset="0"/>
                <a:cs typeface="Times New Roman" panose="02020603050405020304" pitchFamily="18" charset="0"/>
              </a:rPr>
              <a:t>	Internet </a:t>
            </a:r>
            <a:r>
              <a:rPr lang="en-US" dirty="0">
                <a:latin typeface="Times New Roman" panose="02020603050405020304" pitchFamily="18" charset="0"/>
                <a:cs typeface="Times New Roman" panose="02020603050405020304" pitchFamily="18" charset="0"/>
              </a:rPr>
              <a:t>of Things in smart cities", Future Generation Computer Systems, vol. 79, pp. </a:t>
            </a:r>
            <a:r>
              <a:rPr lang="en-US" dirty="0" smtClean="0">
                <a:latin typeface="Times New Roman" panose="02020603050405020304" pitchFamily="18" charset="0"/>
                <a:cs typeface="Times New Roman" panose="02020603050405020304" pitchFamily="18" charset="0"/>
              </a:rPr>
              <a:t>941-	951</a:t>
            </a:r>
            <a:r>
              <a:rPr lang="en-US" dirty="0">
                <a:latin typeface="Times New Roman" panose="02020603050405020304" pitchFamily="18" charset="0"/>
                <a:cs typeface="Times New Roman" panose="02020603050405020304" pitchFamily="18" charset="0"/>
              </a:rPr>
              <a:t>, 2018.</a:t>
            </a:r>
          </a:p>
          <a:p>
            <a:pPr marL="76200" algn="just"/>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3122612" y="5510550"/>
            <a:ext cx="6553199" cy="276228"/>
          </a:xfrm>
        </p:spPr>
        <p:txBody>
          <a:bodyPr/>
          <a:lstStyle/>
          <a:p>
            <a:r>
              <a:rPr lang="en-US" dirty="0" smtClean="0">
                <a:solidFill>
                  <a:srgbClr val="FF0000"/>
                </a:solidFill>
              </a:rPr>
              <a:t>This Topic can be further divided into sub-sections </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9828212" y="690248"/>
            <a:ext cx="1371719" cy="1371719"/>
          </a:xfrm>
          <a:prstGeom prst="rect">
            <a:avLst/>
          </a:prstGeom>
        </p:spPr>
      </p:pic>
    </p:spTree>
    <p:extLst>
      <p:ext uri="{BB962C8B-B14F-4D97-AF65-F5344CB8AC3E}">
        <p14:creationId xmlns:p14="http://schemas.microsoft.com/office/powerpoint/2010/main" val="111133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0812" y="1863247"/>
            <a:ext cx="4114800" cy="3352800"/>
          </a:xfrm>
          <a:prstGeom prst="rect">
            <a:avLst/>
          </a:prstGeom>
        </p:spPr>
      </p:pic>
      <p:pic>
        <p:nvPicPr>
          <p:cNvPr id="7" name="Picture 6"/>
          <p:cNvPicPr>
            <a:picLocks noChangeAspect="1"/>
          </p:cNvPicPr>
          <p:nvPr/>
        </p:nvPicPr>
        <p:blipFill>
          <a:blip r:embed="rId3"/>
          <a:stretch>
            <a:fillRect/>
          </a:stretch>
        </p:blipFill>
        <p:spPr>
          <a:xfrm>
            <a:off x="8609013" y="1797485"/>
            <a:ext cx="3505200" cy="3384115"/>
          </a:xfrm>
          <a:prstGeom prst="rect">
            <a:avLst/>
          </a:prstGeom>
        </p:spPr>
      </p:pic>
      <p:sp>
        <p:nvSpPr>
          <p:cNvPr id="9" name="Title 12"/>
          <p:cNvSpPr>
            <a:spLocks noGrp="1"/>
          </p:cNvSpPr>
          <p:nvPr>
            <p:ph type="title"/>
          </p:nvPr>
        </p:nvSpPr>
        <p:spPr>
          <a:xfrm>
            <a:off x="1217612" y="304800"/>
            <a:ext cx="9463919" cy="1000400"/>
          </a:xfrm>
        </p:spPr>
        <p:txBody>
          <a:bodyPr>
            <a:normAutofit/>
          </a:bodyPr>
          <a:lstStyle/>
          <a:p>
            <a:pPr algn="ctr"/>
            <a:r>
              <a:rPr lang="en-US" sz="5400" dirty="0" smtClean="0">
                <a:solidFill>
                  <a:srgbClr val="FF0000"/>
                </a:solidFill>
                <a:latin typeface="Times New Roman" panose="02020603050405020304" pitchFamily="18" charset="0"/>
                <a:cs typeface="Times New Roman" panose="02020603050405020304" pitchFamily="18" charset="0"/>
              </a:rPr>
              <a:t>Suggestions and Questions </a:t>
            </a:r>
            <a:endParaRPr lang="en-US" sz="5400" dirty="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4722812" y="1828800"/>
            <a:ext cx="3200400" cy="3352800"/>
          </a:xfrm>
          <a:prstGeom prst="rect">
            <a:avLst/>
          </a:prstGeom>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28212" y="762000"/>
            <a:ext cx="1371719" cy="1371719"/>
          </a:xfrm>
          <a:prstGeom prst="rect">
            <a:avLst/>
          </a:prstGeom>
        </p:spPr>
      </p:pic>
      <p:sp>
        <p:nvSpPr>
          <p:cNvPr id="7" name="Content Placeholder 2"/>
          <p:cNvSpPr>
            <a:spLocks noGrp="1"/>
          </p:cNvSpPr>
          <p:nvPr>
            <p:ph sz="half" idx="1"/>
          </p:nvPr>
        </p:nvSpPr>
        <p:spPr>
          <a:xfrm>
            <a:off x="1522411" y="1828709"/>
            <a:ext cx="9122579" cy="3505291"/>
          </a:xfrm>
        </p:spPr>
        <p:txBody>
          <a:bodyPr/>
          <a:lstStyle/>
          <a:p>
            <a:pPr marL="76200" indent="0" algn="ctr">
              <a:buNone/>
            </a:pPr>
            <a:r>
              <a:rPr lang="en-US" b="1" dirty="0" smtClean="0">
                <a:solidFill>
                  <a:srgbClr val="0070C0"/>
                </a:solidFill>
                <a:latin typeface="Times New Roman" panose="02020603050405020304" pitchFamily="18" charset="0"/>
                <a:cs typeface="Times New Roman" panose="02020603050405020304" pitchFamily="18" charset="0"/>
              </a:rPr>
              <a:t> Project Title :  </a:t>
            </a:r>
            <a:r>
              <a:rPr lang="en-US" b="1" dirty="0">
                <a:solidFill>
                  <a:srgbClr val="0070C0"/>
                </a:solidFill>
                <a:latin typeface="Times New Roman" panose="02020603050405020304" pitchFamily="18" charset="0"/>
                <a:cs typeface="Times New Roman" panose="02020603050405020304" pitchFamily="18" charset="0"/>
              </a:rPr>
              <a:t>Need of IOT for Smart System</a:t>
            </a:r>
            <a:r>
              <a:rPr lang="en-US" dirty="0">
                <a:solidFill>
                  <a:srgbClr val="0070C0"/>
                </a:solidFill>
                <a:latin typeface="Times New Roman" panose="02020603050405020304" pitchFamily="18" charset="0"/>
                <a:cs typeface="Times New Roman" panose="02020603050405020304" pitchFamily="18" charset="0"/>
              </a:rPr>
              <a:t> </a:t>
            </a:r>
            <a:endParaRPr lang="en-US" dirty="0" smtClean="0">
              <a:solidFill>
                <a:srgbClr val="0070C0"/>
              </a:solidFill>
              <a:latin typeface="Times New Roman" panose="02020603050405020304" pitchFamily="18" charset="0"/>
              <a:cs typeface="Times New Roman" panose="02020603050405020304" pitchFamily="18" charset="0"/>
            </a:endParaRPr>
          </a:p>
          <a:p>
            <a:pPr marL="76200" indent="0" algn="ctr">
              <a:buNone/>
            </a:pPr>
            <a:r>
              <a:rPr lang="en-US" sz="2000" dirty="0" smtClean="0">
                <a:latin typeface="Times New Roman" panose="02020603050405020304" pitchFamily="18" charset="0"/>
                <a:cs typeface="Times New Roman" panose="02020603050405020304" pitchFamily="18" charset="0"/>
              </a:rPr>
              <a:t> Department:  </a:t>
            </a:r>
          </a:p>
          <a:p>
            <a:pPr marL="76200" indent="0" algn="ctr">
              <a:buNone/>
            </a:pPr>
            <a:r>
              <a:rPr lang="en-US" sz="2000" dirty="0" smtClean="0">
                <a:latin typeface="Times New Roman" panose="02020603050405020304" pitchFamily="18" charset="0"/>
                <a:cs typeface="Times New Roman" panose="02020603050405020304" pitchFamily="18" charset="0"/>
              </a:rPr>
              <a:t>Semester:</a:t>
            </a:r>
          </a:p>
          <a:p>
            <a:pPr marL="76200" indent="0" algn="ctr">
              <a:buNone/>
            </a:pPr>
            <a:endParaRPr lang="en-US" dirty="0"/>
          </a:p>
        </p:txBody>
      </p:sp>
      <p:sp>
        <p:nvSpPr>
          <p:cNvPr id="4" name="Rectangle 3"/>
          <p:cNvSpPr/>
          <p:nvPr/>
        </p:nvSpPr>
        <p:spPr>
          <a:xfrm>
            <a:off x="1674812" y="3704464"/>
            <a:ext cx="3026579" cy="369332"/>
          </a:xfrm>
          <a:prstGeom prst="rect">
            <a:avLst/>
          </a:prstGeom>
        </p:spPr>
        <p:txBody>
          <a:bodyPr wrap="square">
            <a:spAutoFit/>
          </a:bodyPr>
          <a:lstStyle/>
          <a:p>
            <a:pPr marL="76200" indent="0">
              <a:buNone/>
            </a:pPr>
            <a:r>
              <a:rPr lang="en-US" b="1" dirty="0">
                <a:latin typeface="Times New Roman" panose="02020603050405020304" pitchFamily="18" charset="0"/>
                <a:cs typeface="Times New Roman" panose="02020603050405020304" pitchFamily="18" charset="0"/>
              </a:rPr>
              <a:t>Group Members:</a:t>
            </a:r>
            <a:r>
              <a:rPr lang="en-US" sz="1600" b="1" dirty="0">
                <a:latin typeface="Times New Roman" panose="02020603050405020304" pitchFamily="18" charset="0"/>
                <a:cs typeface="Times New Roman" panose="02020603050405020304" pitchFamily="18" charset="0"/>
              </a:rPr>
              <a:t>	</a:t>
            </a:r>
            <a:endParaRPr lang="en-US" sz="16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141412" y="1219200"/>
            <a:ext cx="8763000" cy="4800600"/>
          </a:xfrm>
        </p:spPr>
        <p:txBody>
          <a:bodyPr/>
          <a:lstStyle/>
          <a:p>
            <a:pPr algn="just"/>
            <a:r>
              <a:rPr lang="en-US" sz="1400" b="1" dirty="0" smtClean="0">
                <a:solidFill>
                  <a:schemeClr val="tx1"/>
                </a:solidFill>
                <a:latin typeface="Times New Roman" panose="02020603050405020304" pitchFamily="18" charset="0"/>
                <a:cs typeface="Times New Roman" panose="02020603050405020304" pitchFamily="18" charset="0"/>
              </a:rPr>
              <a:t>Slide 01, Dedicated </a:t>
            </a:r>
            <a:r>
              <a:rPr lang="en-US" sz="1400" b="1" dirty="0">
                <a:solidFill>
                  <a:schemeClr val="tx1"/>
                </a:solidFill>
                <a:latin typeface="Times New Roman" panose="02020603050405020304" pitchFamily="18" charset="0"/>
                <a:cs typeface="Times New Roman" panose="02020603050405020304" pitchFamily="18" charset="0"/>
              </a:rPr>
              <a:t>to (Bismillah)</a:t>
            </a:r>
          </a:p>
          <a:p>
            <a:pPr algn="just"/>
            <a:r>
              <a:rPr lang="en-US" sz="1400" b="1" dirty="0">
                <a:solidFill>
                  <a:schemeClr val="tx1"/>
                </a:solidFill>
                <a:latin typeface="Times New Roman" panose="02020603050405020304" pitchFamily="18" charset="0"/>
                <a:cs typeface="Times New Roman" panose="02020603050405020304" pitchFamily="18" charset="0"/>
              </a:rPr>
              <a:t>Slide </a:t>
            </a:r>
            <a:r>
              <a:rPr lang="en-US" sz="1400" b="1" dirty="0" smtClean="0">
                <a:solidFill>
                  <a:schemeClr val="tx1"/>
                </a:solidFill>
                <a:latin typeface="Times New Roman" panose="02020603050405020304" pitchFamily="18" charset="0"/>
                <a:cs typeface="Times New Roman" panose="02020603050405020304" pitchFamily="18" charset="0"/>
              </a:rPr>
              <a:t>02, is about Group </a:t>
            </a:r>
            <a:r>
              <a:rPr lang="en-US" sz="1400" b="1" dirty="0">
                <a:solidFill>
                  <a:schemeClr val="tx1"/>
                </a:solidFill>
                <a:latin typeface="Times New Roman" panose="02020603050405020304" pitchFamily="18" charset="0"/>
                <a:cs typeface="Times New Roman" panose="02020603050405020304" pitchFamily="18" charset="0"/>
              </a:rPr>
              <a:t>Name of Students( A,B,C,D )</a:t>
            </a:r>
          </a:p>
          <a:p>
            <a:pPr algn="just"/>
            <a:r>
              <a:rPr lang="en-US" sz="1400" b="1" dirty="0">
                <a:solidFill>
                  <a:schemeClr val="tx1"/>
                </a:solidFill>
                <a:latin typeface="Times New Roman" panose="02020603050405020304" pitchFamily="18" charset="0"/>
                <a:cs typeface="Times New Roman" panose="02020603050405020304" pitchFamily="18" charset="0"/>
              </a:rPr>
              <a:t>Slide </a:t>
            </a:r>
            <a:r>
              <a:rPr lang="en-US" sz="1400" b="1" dirty="0" smtClean="0">
                <a:solidFill>
                  <a:schemeClr val="tx1"/>
                </a:solidFill>
                <a:latin typeface="Times New Roman" panose="02020603050405020304" pitchFamily="18" charset="0"/>
                <a:cs typeface="Times New Roman" panose="02020603050405020304" pitchFamily="18" charset="0"/>
              </a:rPr>
              <a:t>03</a:t>
            </a:r>
            <a:r>
              <a:rPr lang="en-US" sz="1400" b="1" dirty="0">
                <a:solidFill>
                  <a:schemeClr val="tx1"/>
                </a:solidFill>
                <a:latin typeface="Times New Roman" panose="02020603050405020304" pitchFamily="18" charset="0"/>
                <a:cs typeface="Times New Roman" panose="02020603050405020304" pitchFamily="18" charset="0"/>
              </a:rPr>
              <a:t>, is about of Introduction and Background of </a:t>
            </a:r>
            <a:r>
              <a:rPr lang="en-US" sz="1400" b="1" dirty="0" smtClean="0">
                <a:solidFill>
                  <a:schemeClr val="tx1"/>
                </a:solidFill>
                <a:latin typeface="Times New Roman" panose="02020603050405020304" pitchFamily="18" charset="0"/>
                <a:cs typeface="Times New Roman" panose="02020603050405020304" pitchFamily="18" charset="0"/>
              </a:rPr>
              <a:t>Research</a:t>
            </a:r>
          </a:p>
          <a:p>
            <a:pPr algn="just"/>
            <a:r>
              <a:rPr lang="en-US" sz="1400" b="1" dirty="0" smtClean="0">
                <a:solidFill>
                  <a:schemeClr val="tx1"/>
                </a:solidFill>
                <a:latin typeface="Times New Roman" panose="02020603050405020304" pitchFamily="18" charset="0"/>
                <a:cs typeface="Times New Roman" panose="02020603050405020304" pitchFamily="18" charset="0"/>
              </a:rPr>
              <a:t>Slide 04</a:t>
            </a:r>
            <a:r>
              <a:rPr lang="en-US" sz="1400" b="1" dirty="0">
                <a:solidFill>
                  <a:schemeClr val="tx1"/>
                </a:solidFill>
                <a:latin typeface="Times New Roman" panose="02020603050405020304" pitchFamily="18" charset="0"/>
                <a:cs typeface="Times New Roman" panose="02020603050405020304" pitchFamily="18" charset="0"/>
              </a:rPr>
              <a:t>, is about </a:t>
            </a:r>
            <a:r>
              <a:rPr lang="en-US" sz="1400" b="1" dirty="0" smtClean="0">
                <a:solidFill>
                  <a:schemeClr val="tx1"/>
                </a:solidFill>
                <a:latin typeface="Times New Roman" panose="02020603050405020304" pitchFamily="18" charset="0"/>
                <a:cs typeface="Times New Roman" panose="02020603050405020304" pitchFamily="18" charset="0"/>
              </a:rPr>
              <a:t> Literature Review </a:t>
            </a:r>
          </a:p>
          <a:p>
            <a:pPr algn="just"/>
            <a:r>
              <a:rPr lang="en-US" sz="1400" b="1" dirty="0" smtClean="0">
                <a:solidFill>
                  <a:schemeClr val="tx1"/>
                </a:solidFill>
                <a:latin typeface="Times New Roman" panose="02020603050405020304" pitchFamily="18" charset="0"/>
                <a:cs typeface="Times New Roman" panose="02020603050405020304" pitchFamily="18" charset="0"/>
              </a:rPr>
              <a:t>Slide 05</a:t>
            </a:r>
            <a:r>
              <a:rPr lang="en-US" sz="1400" b="1" dirty="0">
                <a:solidFill>
                  <a:schemeClr val="tx1"/>
                </a:solidFill>
                <a:latin typeface="Times New Roman" panose="02020603050405020304" pitchFamily="18" charset="0"/>
                <a:cs typeface="Times New Roman" panose="02020603050405020304" pitchFamily="18" charset="0"/>
              </a:rPr>
              <a:t>, is about Research </a:t>
            </a:r>
            <a:r>
              <a:rPr lang="en-US" sz="1400" b="1" dirty="0" smtClean="0">
                <a:solidFill>
                  <a:schemeClr val="tx1"/>
                </a:solidFill>
                <a:latin typeface="Times New Roman" panose="02020603050405020304" pitchFamily="18" charset="0"/>
                <a:cs typeface="Times New Roman" panose="02020603050405020304" pitchFamily="18" charset="0"/>
              </a:rPr>
              <a:t>Problem/ Research Gap/Problem Statement </a:t>
            </a:r>
          </a:p>
          <a:p>
            <a:pPr algn="just"/>
            <a:r>
              <a:rPr lang="en-US" sz="1400" b="1" dirty="0" smtClean="0">
                <a:solidFill>
                  <a:schemeClr val="tx1"/>
                </a:solidFill>
                <a:latin typeface="Times New Roman" panose="02020603050405020304" pitchFamily="18" charset="0"/>
                <a:cs typeface="Times New Roman" panose="02020603050405020304" pitchFamily="18" charset="0"/>
              </a:rPr>
              <a:t>Slide 06</a:t>
            </a:r>
            <a:r>
              <a:rPr lang="en-US" sz="1400" b="1" dirty="0">
                <a:solidFill>
                  <a:schemeClr val="tx1"/>
                </a:solidFill>
                <a:latin typeface="Times New Roman" panose="02020603050405020304" pitchFamily="18" charset="0"/>
                <a:cs typeface="Times New Roman" panose="02020603050405020304" pitchFamily="18" charset="0"/>
              </a:rPr>
              <a:t>, is about </a:t>
            </a:r>
            <a:r>
              <a:rPr lang="en-US" sz="1400" b="1" dirty="0" smtClean="0">
                <a:solidFill>
                  <a:schemeClr val="tx1"/>
                </a:solidFill>
                <a:latin typeface="Times New Roman" panose="02020603050405020304" pitchFamily="18" charset="0"/>
                <a:cs typeface="Times New Roman" panose="02020603050405020304" pitchFamily="18" charset="0"/>
              </a:rPr>
              <a:t> Aim and Objectives </a:t>
            </a:r>
          </a:p>
          <a:p>
            <a:pPr algn="just"/>
            <a:r>
              <a:rPr lang="en-US" sz="1400" b="1" dirty="0" smtClean="0">
                <a:solidFill>
                  <a:schemeClr val="tx1"/>
                </a:solidFill>
                <a:latin typeface="Times New Roman" panose="02020603050405020304" pitchFamily="18" charset="0"/>
                <a:cs typeface="Times New Roman" panose="02020603050405020304" pitchFamily="18" charset="0"/>
              </a:rPr>
              <a:t>Slide 07</a:t>
            </a:r>
            <a:r>
              <a:rPr lang="en-US" sz="1400" b="1" dirty="0">
                <a:solidFill>
                  <a:schemeClr val="tx1"/>
                </a:solidFill>
                <a:latin typeface="Times New Roman" panose="02020603050405020304" pitchFamily="18" charset="0"/>
                <a:cs typeface="Times New Roman" panose="02020603050405020304" pitchFamily="18" charset="0"/>
              </a:rPr>
              <a:t>, is about </a:t>
            </a:r>
            <a:r>
              <a:rPr lang="en-US" sz="1400" b="1" dirty="0" smtClean="0">
                <a:solidFill>
                  <a:schemeClr val="tx1"/>
                </a:solidFill>
                <a:latin typeface="Times New Roman" panose="02020603050405020304" pitchFamily="18" charset="0"/>
                <a:cs typeface="Times New Roman" panose="02020603050405020304" pitchFamily="18" charset="0"/>
              </a:rPr>
              <a:t> Research Design/ Methodology </a:t>
            </a:r>
            <a:endParaRPr lang="en-US" sz="1400" b="1" dirty="0">
              <a:solidFill>
                <a:schemeClr val="tx1"/>
              </a:solidFill>
              <a:latin typeface="Times New Roman" panose="02020603050405020304" pitchFamily="18" charset="0"/>
              <a:cs typeface="Times New Roman" panose="02020603050405020304" pitchFamily="18" charset="0"/>
            </a:endParaRPr>
          </a:p>
          <a:p>
            <a:pPr algn="just"/>
            <a:r>
              <a:rPr lang="en-US" sz="1400" b="1" dirty="0" smtClean="0">
                <a:solidFill>
                  <a:schemeClr val="tx1"/>
                </a:solidFill>
                <a:latin typeface="Times New Roman" panose="02020603050405020304" pitchFamily="18" charset="0"/>
                <a:cs typeface="Times New Roman" panose="02020603050405020304" pitchFamily="18" charset="0"/>
              </a:rPr>
              <a:t>Slide 08</a:t>
            </a:r>
            <a:r>
              <a:rPr lang="en-US" sz="1400" b="1" dirty="0">
                <a:solidFill>
                  <a:schemeClr val="tx1"/>
                </a:solidFill>
                <a:latin typeface="Times New Roman" panose="02020603050405020304" pitchFamily="18" charset="0"/>
                <a:cs typeface="Times New Roman" panose="02020603050405020304" pitchFamily="18" charset="0"/>
              </a:rPr>
              <a:t>, is about Proposed </a:t>
            </a:r>
            <a:r>
              <a:rPr lang="en-US" sz="1400" b="1" dirty="0" smtClean="0">
                <a:solidFill>
                  <a:schemeClr val="tx1"/>
                </a:solidFill>
                <a:latin typeface="Times New Roman" panose="02020603050405020304" pitchFamily="18" charset="0"/>
                <a:cs typeface="Times New Roman" panose="02020603050405020304" pitchFamily="18" charset="0"/>
              </a:rPr>
              <a:t>Architecture/Design/ Flow Diagrams</a:t>
            </a:r>
          </a:p>
          <a:p>
            <a:pPr algn="just"/>
            <a:r>
              <a:rPr lang="en-US" sz="1400" b="1" dirty="0" smtClean="0">
                <a:solidFill>
                  <a:schemeClr val="tx1"/>
                </a:solidFill>
                <a:latin typeface="Times New Roman" panose="02020603050405020304" pitchFamily="18" charset="0"/>
                <a:cs typeface="Times New Roman" panose="02020603050405020304" pitchFamily="18" charset="0"/>
              </a:rPr>
              <a:t>Slide 09</a:t>
            </a:r>
            <a:r>
              <a:rPr lang="en-US" sz="1400" b="1" dirty="0">
                <a:solidFill>
                  <a:schemeClr val="tx1"/>
                </a:solidFill>
                <a:latin typeface="Times New Roman" panose="02020603050405020304" pitchFamily="18" charset="0"/>
                <a:cs typeface="Times New Roman" panose="02020603050405020304" pitchFamily="18" charset="0"/>
              </a:rPr>
              <a:t>, is about </a:t>
            </a:r>
            <a:r>
              <a:rPr lang="en-US" sz="1400" b="1" dirty="0" smtClean="0">
                <a:solidFill>
                  <a:schemeClr val="tx1"/>
                </a:solidFill>
                <a:latin typeface="Times New Roman" panose="02020603050405020304" pitchFamily="18" charset="0"/>
                <a:cs typeface="Times New Roman" panose="02020603050405020304" pitchFamily="18" charset="0"/>
              </a:rPr>
              <a:t>Simulation Result </a:t>
            </a:r>
            <a:endParaRPr lang="en-US" sz="1400" b="1" dirty="0">
              <a:solidFill>
                <a:schemeClr val="tx1"/>
              </a:solidFill>
              <a:latin typeface="Times New Roman" panose="02020603050405020304" pitchFamily="18" charset="0"/>
              <a:cs typeface="Times New Roman" panose="02020603050405020304" pitchFamily="18" charset="0"/>
            </a:endParaRPr>
          </a:p>
          <a:p>
            <a:pPr algn="just"/>
            <a:r>
              <a:rPr lang="en-US" sz="1400" b="1" dirty="0" smtClean="0">
                <a:solidFill>
                  <a:schemeClr val="tx1"/>
                </a:solidFill>
                <a:latin typeface="Times New Roman" panose="02020603050405020304" pitchFamily="18" charset="0"/>
                <a:cs typeface="Times New Roman" panose="02020603050405020304" pitchFamily="18" charset="0"/>
              </a:rPr>
              <a:t>Slide 10</a:t>
            </a:r>
            <a:r>
              <a:rPr lang="en-US" sz="1400" b="1" dirty="0">
                <a:solidFill>
                  <a:schemeClr val="tx1"/>
                </a:solidFill>
                <a:latin typeface="Times New Roman" panose="02020603050405020304" pitchFamily="18" charset="0"/>
                <a:cs typeface="Times New Roman" panose="02020603050405020304" pitchFamily="18" charset="0"/>
              </a:rPr>
              <a:t>, is about </a:t>
            </a:r>
            <a:r>
              <a:rPr lang="en-US" sz="1400" b="1" dirty="0" smtClean="0">
                <a:solidFill>
                  <a:schemeClr val="tx1"/>
                </a:solidFill>
                <a:latin typeface="Times New Roman" panose="02020603050405020304" pitchFamily="18" charset="0"/>
                <a:cs typeface="Times New Roman" panose="02020603050405020304" pitchFamily="18" charset="0"/>
              </a:rPr>
              <a:t>Hardware /Software Design/ Prototype Module/ Software Application Results</a:t>
            </a:r>
            <a:endParaRPr lang="en-US" sz="1400" b="1" dirty="0">
              <a:solidFill>
                <a:schemeClr val="tx1"/>
              </a:solidFill>
              <a:latin typeface="Times New Roman" panose="02020603050405020304" pitchFamily="18" charset="0"/>
              <a:cs typeface="Times New Roman" panose="02020603050405020304" pitchFamily="18" charset="0"/>
            </a:endParaRPr>
          </a:p>
          <a:p>
            <a:pPr algn="just"/>
            <a:r>
              <a:rPr lang="en-US" sz="1400" b="1" dirty="0" smtClean="0">
                <a:solidFill>
                  <a:schemeClr val="tx1"/>
                </a:solidFill>
                <a:latin typeface="Times New Roman" panose="02020603050405020304" pitchFamily="18" charset="0"/>
                <a:cs typeface="Times New Roman" panose="02020603050405020304" pitchFamily="18" charset="0"/>
              </a:rPr>
              <a:t>Slide 11</a:t>
            </a:r>
            <a:r>
              <a:rPr lang="en-US" sz="1400" b="1" dirty="0">
                <a:solidFill>
                  <a:schemeClr val="tx1"/>
                </a:solidFill>
                <a:latin typeface="Times New Roman" panose="02020603050405020304" pitchFamily="18" charset="0"/>
                <a:cs typeface="Times New Roman" panose="02020603050405020304" pitchFamily="18" charset="0"/>
              </a:rPr>
              <a:t>, is about  </a:t>
            </a:r>
            <a:r>
              <a:rPr lang="en-US" sz="1400" b="1" dirty="0" smtClean="0">
                <a:solidFill>
                  <a:schemeClr val="tx1"/>
                </a:solidFill>
                <a:latin typeface="Times New Roman" panose="02020603050405020304" pitchFamily="18" charset="0"/>
                <a:cs typeface="Times New Roman" panose="02020603050405020304" pitchFamily="18" charset="0"/>
              </a:rPr>
              <a:t>Features/contribution of </a:t>
            </a:r>
            <a:r>
              <a:rPr lang="en-US" sz="1400" b="1" dirty="0">
                <a:solidFill>
                  <a:schemeClr val="tx1"/>
                </a:solidFill>
                <a:latin typeface="Times New Roman" panose="02020603050405020304" pitchFamily="18" charset="0"/>
                <a:cs typeface="Times New Roman" panose="02020603050405020304" pitchFamily="18" charset="0"/>
              </a:rPr>
              <a:t>Proposed </a:t>
            </a:r>
            <a:r>
              <a:rPr lang="en-US" sz="1400" b="1" dirty="0" smtClean="0">
                <a:solidFill>
                  <a:schemeClr val="tx1"/>
                </a:solidFill>
                <a:latin typeface="Times New Roman" panose="02020603050405020304" pitchFamily="18" charset="0"/>
                <a:cs typeface="Times New Roman" panose="02020603050405020304" pitchFamily="18" charset="0"/>
              </a:rPr>
              <a:t>System/Result Analysis and Discussions</a:t>
            </a:r>
            <a:endParaRPr lang="en-US" sz="1400" b="1" dirty="0">
              <a:solidFill>
                <a:schemeClr val="tx1"/>
              </a:solidFill>
              <a:latin typeface="Times New Roman" panose="02020603050405020304" pitchFamily="18" charset="0"/>
              <a:cs typeface="Times New Roman" panose="02020603050405020304" pitchFamily="18" charset="0"/>
            </a:endParaRPr>
          </a:p>
          <a:p>
            <a:pPr algn="just"/>
            <a:r>
              <a:rPr lang="en-US" sz="1400" b="1" dirty="0" smtClean="0">
                <a:solidFill>
                  <a:schemeClr val="tx1"/>
                </a:solidFill>
                <a:latin typeface="Times New Roman" panose="02020603050405020304" pitchFamily="18" charset="0"/>
                <a:cs typeface="Times New Roman" panose="02020603050405020304" pitchFamily="18" charset="0"/>
              </a:rPr>
              <a:t>Slide 12</a:t>
            </a:r>
            <a:r>
              <a:rPr lang="en-US" sz="1400" b="1" dirty="0">
                <a:solidFill>
                  <a:schemeClr val="tx1"/>
                </a:solidFill>
                <a:latin typeface="Times New Roman" panose="02020603050405020304" pitchFamily="18" charset="0"/>
                <a:cs typeface="Times New Roman" panose="02020603050405020304" pitchFamily="18" charset="0"/>
              </a:rPr>
              <a:t>, is about Conclusion and future work</a:t>
            </a:r>
          </a:p>
          <a:p>
            <a:pPr algn="just"/>
            <a:r>
              <a:rPr lang="en-US" sz="1400" b="1" dirty="0" smtClean="0">
                <a:solidFill>
                  <a:schemeClr val="tx1"/>
                </a:solidFill>
                <a:latin typeface="Times New Roman" panose="02020603050405020304" pitchFamily="18" charset="0"/>
                <a:cs typeface="Times New Roman" panose="02020603050405020304" pitchFamily="18" charset="0"/>
              </a:rPr>
              <a:t>Slide 13</a:t>
            </a:r>
            <a:r>
              <a:rPr lang="en-US" sz="1400" b="1" dirty="0">
                <a:solidFill>
                  <a:schemeClr val="tx1"/>
                </a:solidFill>
                <a:latin typeface="Times New Roman" panose="02020603050405020304" pitchFamily="18" charset="0"/>
                <a:cs typeface="Times New Roman" panose="02020603050405020304" pitchFamily="18" charset="0"/>
              </a:rPr>
              <a:t>, is about , </a:t>
            </a:r>
            <a:r>
              <a:rPr lang="en-US" sz="1400" b="1" dirty="0" smtClean="0">
                <a:solidFill>
                  <a:schemeClr val="tx1"/>
                </a:solidFill>
                <a:latin typeface="Times New Roman" panose="02020603050405020304" pitchFamily="18" charset="0"/>
                <a:cs typeface="Times New Roman" panose="02020603050405020304" pitchFamily="18" charset="0"/>
              </a:rPr>
              <a:t>Publications/Conference Proceeding (If Any)</a:t>
            </a:r>
            <a:endParaRPr lang="en-US" sz="1400" b="1" dirty="0">
              <a:solidFill>
                <a:schemeClr val="tx1"/>
              </a:solidFill>
              <a:latin typeface="Times New Roman" panose="02020603050405020304" pitchFamily="18" charset="0"/>
              <a:cs typeface="Times New Roman" panose="02020603050405020304" pitchFamily="18" charset="0"/>
            </a:endParaRPr>
          </a:p>
          <a:p>
            <a:pPr algn="just"/>
            <a:r>
              <a:rPr lang="en-US" sz="1400" b="1" dirty="0" smtClean="0">
                <a:solidFill>
                  <a:schemeClr val="tx1"/>
                </a:solidFill>
                <a:latin typeface="Times New Roman" panose="02020603050405020304" pitchFamily="18" charset="0"/>
                <a:cs typeface="Times New Roman" panose="02020603050405020304" pitchFamily="18" charset="0"/>
              </a:rPr>
              <a:t>Slide14</a:t>
            </a:r>
            <a:r>
              <a:rPr lang="en-US" sz="1400" b="1" dirty="0">
                <a:solidFill>
                  <a:schemeClr val="tx1"/>
                </a:solidFill>
                <a:latin typeface="Times New Roman" panose="02020603050405020304" pitchFamily="18" charset="0"/>
                <a:cs typeface="Times New Roman" panose="02020603050405020304" pitchFamily="18" charset="0"/>
              </a:rPr>
              <a:t>, is about </a:t>
            </a:r>
            <a:r>
              <a:rPr lang="en-US" sz="1400" b="1" dirty="0" smtClean="0">
                <a:solidFill>
                  <a:schemeClr val="tx1"/>
                </a:solidFill>
                <a:latin typeface="Times New Roman" panose="02020603050405020304" pitchFamily="18" charset="0"/>
                <a:cs typeface="Times New Roman" panose="02020603050405020304" pitchFamily="18" charset="0"/>
              </a:rPr>
              <a:t> References  </a:t>
            </a:r>
          </a:p>
          <a:p>
            <a:pPr algn="just"/>
            <a:r>
              <a:rPr lang="en-US" sz="1400" b="1" dirty="0" smtClean="0">
                <a:solidFill>
                  <a:schemeClr val="tx1"/>
                </a:solidFill>
                <a:latin typeface="Times New Roman" panose="02020603050405020304" pitchFamily="18" charset="0"/>
                <a:cs typeface="Times New Roman" panose="02020603050405020304" pitchFamily="18" charset="0"/>
              </a:rPr>
              <a:t>Slide 15,is Suggestions and Questions</a:t>
            </a:r>
          </a:p>
          <a:p>
            <a:pPr algn="just"/>
            <a:endParaRPr lang="en-US" sz="1400" b="1" dirty="0" smtClean="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dirty="0" smtClean="0">
              <a:solidFill>
                <a:schemeClr val="tx1"/>
              </a:solidFill>
            </a:endParaRPr>
          </a:p>
          <a:p>
            <a:pPr algn="just">
              <a:buFont typeface="+mj-lt"/>
              <a:buAutoNum type="arabicPeriod"/>
            </a:pPr>
            <a:endParaRPr lang="en-US" sz="1800" b="1" dirty="0">
              <a:solidFill>
                <a:schemeClr val="tx1"/>
              </a:solidFill>
            </a:endParaRPr>
          </a:p>
          <a:p>
            <a:pPr algn="just">
              <a:buFont typeface="+mj-lt"/>
              <a:buAutoNum type="arabicPeriod"/>
            </a:pPr>
            <a:endParaRPr lang="en-US" sz="1400" dirty="0" smtClean="0">
              <a:solidFill>
                <a:schemeClr val="tx1"/>
              </a:solidFill>
            </a:endParaRPr>
          </a:p>
        </p:txBody>
      </p:sp>
      <p:sp>
        <p:nvSpPr>
          <p:cNvPr id="5" name="Title 1"/>
          <p:cNvSpPr>
            <a:spLocks noGrp="1"/>
          </p:cNvSpPr>
          <p:nvPr>
            <p:ph type="title"/>
          </p:nvPr>
        </p:nvSpPr>
        <p:spPr>
          <a:xfrm>
            <a:off x="987425" y="685800"/>
            <a:ext cx="8686800" cy="685800"/>
          </a:xfrm>
        </p:spPr>
        <p:txBody>
          <a:bodyPr>
            <a:normAutofit/>
          </a:bodyPr>
          <a:lstStyle/>
          <a:p>
            <a:pPr algn="ctr"/>
            <a:r>
              <a:rPr lang="en-US" sz="2400" b="1" dirty="0" smtClean="0">
                <a:solidFill>
                  <a:srgbClr val="FF0000"/>
                </a:solidFill>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Contents of </a:t>
            </a:r>
            <a:r>
              <a:rPr lang="en-US" sz="2400" dirty="0" smtClean="0">
                <a:solidFill>
                  <a:srgbClr val="FF0000"/>
                </a:solidFill>
                <a:latin typeface="Times New Roman" panose="02020603050405020304" pitchFamily="18" charset="0"/>
                <a:cs typeface="Times New Roman" panose="02020603050405020304" pitchFamily="18" charset="0"/>
              </a:rPr>
              <a:t>Project)</a:t>
            </a:r>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415326" y="3160753"/>
            <a:ext cx="9358171" cy="536494"/>
          </a:xfrm>
          <a:prstGeom prst="rect">
            <a:avLst/>
          </a:prstGeom>
        </p:spPr>
      </p:pic>
      <p:pic>
        <p:nvPicPr>
          <p:cNvPr id="6" name="Picture 5"/>
          <p:cNvPicPr>
            <a:picLocks noChangeAspect="1"/>
          </p:cNvPicPr>
          <p:nvPr/>
        </p:nvPicPr>
        <p:blipFill>
          <a:blip r:embed="rId3"/>
          <a:stretch>
            <a:fillRect/>
          </a:stretch>
        </p:blipFill>
        <p:spPr>
          <a:xfrm>
            <a:off x="9828212" y="685740"/>
            <a:ext cx="1371719" cy="1371719"/>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Introduction and Background of Research</a:t>
            </a:r>
          </a:p>
        </p:txBody>
      </p:sp>
      <p:sp>
        <p:nvSpPr>
          <p:cNvPr id="3" name="Content Placeholder 2"/>
          <p:cNvSpPr>
            <a:spLocks noGrp="1"/>
          </p:cNvSpPr>
          <p:nvPr>
            <p:ph sz="half" idx="1"/>
          </p:nvPr>
        </p:nvSpPr>
        <p:spPr>
          <a:xfrm>
            <a:off x="1504781" y="1905001"/>
            <a:ext cx="9085431" cy="3047999"/>
          </a:xfrm>
        </p:spPr>
        <p:txBody>
          <a:bodyPr>
            <a:normAutofit/>
          </a:bodyPr>
          <a:lstStyle/>
          <a:p>
            <a:pPr marL="76200" indent="0" algn="just">
              <a:buNone/>
            </a:pPr>
            <a:r>
              <a:rPr lang="en-US" sz="1800" dirty="0">
                <a:latin typeface="Times New Roman" panose="02020603050405020304" pitchFamily="18" charset="0"/>
                <a:cs typeface="Times New Roman" panose="02020603050405020304" pitchFamily="18" charset="0"/>
              </a:rPr>
              <a:t>Introduction and Background of </a:t>
            </a:r>
            <a:r>
              <a:rPr lang="en-US" sz="1800" dirty="0" smtClean="0">
                <a:latin typeface="Times New Roman" panose="02020603050405020304" pitchFamily="18" charset="0"/>
                <a:cs typeface="Times New Roman" panose="02020603050405020304" pitchFamily="18" charset="0"/>
              </a:rPr>
              <a:t>Research, Introduction </a:t>
            </a:r>
            <a:r>
              <a:rPr lang="en-US" sz="1800" dirty="0">
                <a:latin typeface="Times New Roman" panose="02020603050405020304" pitchFamily="18" charset="0"/>
                <a:cs typeface="Times New Roman" panose="02020603050405020304" pitchFamily="18" charset="0"/>
              </a:rPr>
              <a:t>and Background of </a:t>
            </a:r>
            <a:r>
              <a:rPr lang="en-US" sz="1800" dirty="0" smtClean="0">
                <a:latin typeface="Times New Roman" panose="02020603050405020304" pitchFamily="18" charset="0"/>
                <a:cs typeface="Times New Roman" panose="02020603050405020304" pitchFamily="18" charset="0"/>
              </a:rPr>
              <a:t>Research, Introduction </a:t>
            </a:r>
            <a:r>
              <a:rPr lang="en-US" sz="1800" dirty="0">
                <a:latin typeface="Times New Roman" panose="02020603050405020304" pitchFamily="18" charset="0"/>
                <a:cs typeface="Times New Roman" panose="02020603050405020304" pitchFamily="18" charset="0"/>
              </a:rPr>
              <a:t>and Background of </a:t>
            </a:r>
            <a:r>
              <a:rPr lang="en-US" sz="1800" dirty="0" smtClean="0">
                <a:latin typeface="Times New Roman" panose="02020603050405020304" pitchFamily="18" charset="0"/>
                <a:cs typeface="Times New Roman" panose="02020603050405020304" pitchFamily="18" charset="0"/>
              </a:rPr>
              <a:t>Research, Introduction </a:t>
            </a:r>
            <a:r>
              <a:rPr lang="en-US" sz="1800" dirty="0">
                <a:latin typeface="Times New Roman" panose="02020603050405020304" pitchFamily="18" charset="0"/>
                <a:cs typeface="Times New Roman" panose="02020603050405020304" pitchFamily="18" charset="0"/>
              </a:rPr>
              <a:t>and Background of </a:t>
            </a:r>
            <a:r>
              <a:rPr lang="en-US" sz="1800" dirty="0" smtClean="0">
                <a:latin typeface="Times New Roman" panose="02020603050405020304" pitchFamily="18" charset="0"/>
                <a:cs typeface="Times New Roman" panose="02020603050405020304" pitchFamily="18" charset="0"/>
              </a:rPr>
              <a:t>Research, Introduction </a:t>
            </a:r>
            <a:r>
              <a:rPr lang="en-US" sz="1800" dirty="0">
                <a:latin typeface="Times New Roman" panose="02020603050405020304" pitchFamily="18" charset="0"/>
                <a:cs typeface="Times New Roman" panose="02020603050405020304" pitchFamily="18" charset="0"/>
              </a:rPr>
              <a:t>and Background of </a:t>
            </a:r>
            <a:r>
              <a:rPr lang="en-US" sz="1800" dirty="0" smtClean="0">
                <a:latin typeface="Times New Roman" panose="02020603050405020304" pitchFamily="18" charset="0"/>
                <a:cs typeface="Times New Roman" panose="02020603050405020304" pitchFamily="18" charset="0"/>
              </a:rPr>
              <a:t>Research, Introduction </a:t>
            </a:r>
            <a:r>
              <a:rPr lang="en-US" sz="1800" dirty="0">
                <a:latin typeface="Times New Roman" panose="02020603050405020304" pitchFamily="18" charset="0"/>
                <a:cs typeface="Times New Roman" panose="02020603050405020304" pitchFamily="18" charset="0"/>
              </a:rPr>
              <a:t>and Background of Research, Introduction and Background of Research, Introduction and Background of Research, Introduction </a:t>
            </a:r>
            <a:r>
              <a:rPr lang="en-US" sz="1800" dirty="0" smtClean="0">
                <a:latin typeface="Times New Roman" panose="02020603050405020304" pitchFamily="18" charset="0"/>
                <a:cs typeface="Times New Roman" panose="02020603050405020304" pitchFamily="18" charset="0"/>
              </a:rPr>
              <a:t>  and   Background   of   Research,   </a:t>
            </a:r>
            <a:r>
              <a:rPr lang="en-US" sz="1800" dirty="0">
                <a:latin typeface="Times New Roman" panose="02020603050405020304" pitchFamily="18" charset="0"/>
                <a:cs typeface="Times New Roman" panose="02020603050405020304" pitchFamily="18" charset="0"/>
              </a:rPr>
              <a:t>Introduction </a:t>
            </a:r>
            <a:r>
              <a:rPr lang="en-US" sz="1800" dirty="0" smtClean="0">
                <a:latin typeface="Times New Roman" panose="02020603050405020304" pitchFamily="18" charset="0"/>
                <a:cs typeface="Times New Roman" panose="02020603050405020304" pitchFamily="18" charset="0"/>
              </a:rPr>
              <a:t>  and   Background   of  Research</a:t>
            </a:r>
            <a:endParaRPr lang="en-US" sz="1800" dirty="0">
              <a:latin typeface="Times New Roman" panose="02020603050405020304" pitchFamily="18" charset="0"/>
              <a:cs typeface="Times New Roman" panose="02020603050405020304" pitchFamily="18" charset="0"/>
            </a:endParaRPr>
          </a:p>
          <a:p>
            <a:pPr marL="76200" indent="0" algn="just">
              <a:buNone/>
            </a:pPr>
            <a:endParaRPr lang="en-US" dirty="0">
              <a:latin typeface="Times New Roman" panose="02020603050405020304" pitchFamily="18" charset="0"/>
              <a:cs typeface="Times New Roman" panose="02020603050405020304" pitchFamily="18" charset="0"/>
            </a:endParaRPr>
          </a:p>
          <a:p>
            <a:endParaRPr lang="en-US" dirty="0"/>
          </a:p>
        </p:txBody>
      </p:sp>
      <p:sp>
        <p:nvSpPr>
          <p:cNvPr id="5" name="Footer Placeholder 4"/>
          <p:cNvSpPr>
            <a:spLocks noGrp="1"/>
          </p:cNvSpPr>
          <p:nvPr>
            <p:ph type="ftr" sz="quarter" idx="11"/>
          </p:nvPr>
        </p:nvSpPr>
        <p:spPr>
          <a:xfrm>
            <a:off x="2154050" y="5334000"/>
            <a:ext cx="7848600" cy="462434"/>
          </a:xfrm>
        </p:spPr>
        <p:txBody>
          <a:bodyPr/>
          <a:lstStyle/>
          <a:p>
            <a:pPr algn="ctr"/>
            <a:r>
              <a:rPr lang="en-US" dirty="0">
                <a:solidFill>
                  <a:srgbClr val="FF0000"/>
                </a:solidFill>
              </a:rPr>
              <a:t>This Topic </a:t>
            </a:r>
            <a:r>
              <a:rPr lang="en-US" dirty="0" smtClean="0">
                <a:solidFill>
                  <a:srgbClr val="FF0000"/>
                </a:solidFill>
              </a:rPr>
              <a:t>can be </a:t>
            </a:r>
            <a:r>
              <a:rPr lang="en-US" dirty="0">
                <a:solidFill>
                  <a:srgbClr val="FF0000"/>
                </a:solidFill>
              </a:rPr>
              <a:t>further divided into </a:t>
            </a:r>
            <a:r>
              <a:rPr lang="en-US" dirty="0" smtClean="0">
                <a:solidFill>
                  <a:srgbClr val="FF0000"/>
                </a:solidFill>
              </a:rPr>
              <a:t>sub-sections </a:t>
            </a:r>
            <a:endParaRPr lang="en-US" dirty="0">
              <a:solidFill>
                <a:srgbClr val="FF0000"/>
              </a:solidFill>
            </a:endParaRPr>
          </a:p>
        </p:txBody>
      </p:sp>
      <p:pic>
        <p:nvPicPr>
          <p:cNvPr id="4" name="Picture 3"/>
          <p:cNvPicPr>
            <a:picLocks noChangeAspect="1"/>
          </p:cNvPicPr>
          <p:nvPr/>
        </p:nvPicPr>
        <p:blipFill>
          <a:blip r:embed="rId3"/>
          <a:stretch>
            <a:fillRect/>
          </a:stretch>
        </p:blipFill>
        <p:spPr>
          <a:xfrm>
            <a:off x="1415326" y="3160753"/>
            <a:ext cx="9358171" cy="536494"/>
          </a:xfrm>
          <a:prstGeom prst="rect">
            <a:avLst/>
          </a:prstGeom>
        </p:spPr>
      </p:pic>
      <p:pic>
        <p:nvPicPr>
          <p:cNvPr id="6" name="Picture 5"/>
          <p:cNvPicPr>
            <a:picLocks noChangeAspect="1"/>
          </p:cNvPicPr>
          <p:nvPr/>
        </p:nvPicPr>
        <p:blipFill>
          <a:blip r:embed="rId4"/>
          <a:stretch>
            <a:fillRect/>
          </a:stretch>
        </p:blipFill>
        <p:spPr>
          <a:xfrm>
            <a:off x="9752012" y="690248"/>
            <a:ext cx="1371719" cy="1371719"/>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Literature Review </a:t>
            </a:r>
          </a:p>
        </p:txBody>
      </p:sp>
      <p:sp>
        <p:nvSpPr>
          <p:cNvPr id="2" name="Content Placeholder 1"/>
          <p:cNvSpPr>
            <a:spLocks noGrp="1"/>
          </p:cNvSpPr>
          <p:nvPr>
            <p:ph idx="1"/>
          </p:nvPr>
        </p:nvSpPr>
        <p:spPr/>
        <p:txBody>
          <a:bodyPr/>
          <a:lstStyle/>
          <a:p>
            <a:pPr marL="76200" indent="0" algn="just">
              <a:buNone/>
            </a:pPr>
            <a:r>
              <a:rPr lang="en-US" sz="2000" dirty="0">
                <a:latin typeface="Times New Roman" panose="02020603050405020304" pitchFamily="18" charset="0"/>
                <a:cs typeface="Times New Roman" panose="02020603050405020304" pitchFamily="18" charset="0"/>
              </a:rPr>
              <a:t>Literature Review Literature Review Literature Review Literature Review Literature Review Literature Review Literature Review Literature Review Literature Review Literature Review Literature Review Literature Review </a:t>
            </a:r>
            <a:r>
              <a:rPr lang="en-US" sz="2000" dirty="0" smtClean="0">
                <a:latin typeface="Times New Roman" panose="02020603050405020304" pitchFamily="18" charset="0"/>
                <a:cs typeface="Times New Roman" panose="02020603050405020304" pitchFamily="18" charset="0"/>
              </a:rPr>
              <a:t>Literature </a:t>
            </a:r>
            <a:r>
              <a:rPr lang="en-US" sz="2000" dirty="0">
                <a:latin typeface="Times New Roman" panose="02020603050405020304" pitchFamily="18" charset="0"/>
                <a:cs typeface="Times New Roman" panose="02020603050405020304" pitchFamily="18" charset="0"/>
              </a:rPr>
              <a:t>Review Literature Review Literature Review Literature Review Literature Review Literature Review </a:t>
            </a:r>
            <a:r>
              <a:rPr lang="en-US" sz="2000" dirty="0" smtClean="0">
                <a:latin typeface="Times New Roman" panose="02020603050405020304" pitchFamily="18" charset="0"/>
                <a:cs typeface="Times New Roman" panose="02020603050405020304" pitchFamily="18" charset="0"/>
              </a:rPr>
              <a:t> Literature </a:t>
            </a:r>
            <a:r>
              <a:rPr lang="en-US" sz="2000" dirty="0">
                <a:latin typeface="Times New Roman" panose="02020603050405020304" pitchFamily="18" charset="0"/>
                <a:cs typeface="Times New Roman" panose="02020603050405020304" pitchFamily="18" charset="0"/>
              </a:rPr>
              <a:t>Review Literature Review Literature Review Literature Review Literature Review Literature Review </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2970212" y="5387654"/>
            <a:ext cx="6553199" cy="276228"/>
          </a:xfrm>
        </p:spPr>
        <p:txBody>
          <a:bodyPr/>
          <a:lstStyle/>
          <a:p>
            <a:r>
              <a:rPr lang="en-US" dirty="0" smtClean="0">
                <a:solidFill>
                  <a:srgbClr val="FF0000"/>
                </a:solidFill>
              </a:rPr>
              <a:t>This Topic can be further divided into sub-sections </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9904412" y="761881"/>
            <a:ext cx="1371719" cy="1371719"/>
          </a:xfrm>
          <a:prstGeom prst="rect">
            <a:avLst/>
          </a:prstGeo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Research </a:t>
            </a:r>
            <a:r>
              <a:rPr lang="en-US" dirty="0" smtClean="0">
                <a:solidFill>
                  <a:srgbClr val="FF0000"/>
                </a:solidFill>
                <a:latin typeface="Times New Roman" panose="02020603050405020304" pitchFamily="18" charset="0"/>
                <a:cs typeface="Times New Roman" panose="02020603050405020304" pitchFamily="18" charset="0"/>
              </a:rPr>
              <a:t>Problem /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Problem </a:t>
            </a:r>
            <a:r>
              <a:rPr lang="en-US" dirty="0">
                <a:solidFill>
                  <a:srgbClr val="FF0000"/>
                </a:solidFill>
                <a:latin typeface="Times New Roman" panose="02020603050405020304" pitchFamily="18" charset="0"/>
                <a:cs typeface="Times New Roman" panose="02020603050405020304" pitchFamily="18" charset="0"/>
              </a:rPr>
              <a:t>Statement </a:t>
            </a:r>
          </a:p>
        </p:txBody>
      </p:sp>
      <p:sp>
        <p:nvSpPr>
          <p:cNvPr id="2" name="Content Placeholder 1"/>
          <p:cNvSpPr>
            <a:spLocks noGrp="1"/>
          </p:cNvSpPr>
          <p:nvPr>
            <p:ph idx="1"/>
          </p:nvPr>
        </p:nvSpPr>
        <p:spPr/>
        <p:txBody>
          <a:bodyPr/>
          <a:lstStyle/>
          <a:p>
            <a:pPr marL="76200" indent="0" algn="just">
              <a:buNone/>
            </a:pPr>
            <a:r>
              <a:rPr lang="en-US" sz="2000" dirty="0">
                <a:latin typeface="Times New Roman" panose="02020603050405020304" pitchFamily="18" charset="0"/>
                <a:cs typeface="Times New Roman" panose="02020603050405020304" pitchFamily="18" charset="0"/>
              </a:rPr>
              <a:t>Research Problem, Research Gap, Problem Statement Research Problem, Research Gap, Problem Statement Research Problem, Research Gap, Problem Statement Research Problem, Research Gap, Problem Statement Research Problem, Research Gap, Problem Statement Research Problem, Research Gap, Problem Statement </a:t>
            </a:r>
          </a:p>
        </p:txBody>
      </p:sp>
      <p:sp>
        <p:nvSpPr>
          <p:cNvPr id="3" name="Footer Placeholder 2"/>
          <p:cNvSpPr>
            <a:spLocks noGrp="1"/>
          </p:cNvSpPr>
          <p:nvPr>
            <p:ph type="ftr" sz="quarter" idx="11"/>
          </p:nvPr>
        </p:nvSpPr>
        <p:spPr>
          <a:xfrm>
            <a:off x="2360612" y="5500716"/>
            <a:ext cx="6553199" cy="276228"/>
          </a:xfrm>
        </p:spPr>
        <p:txBody>
          <a:bodyPr/>
          <a:lstStyle/>
          <a:p>
            <a:r>
              <a:rPr lang="en-US" dirty="0">
                <a:solidFill>
                  <a:srgbClr val="FF0000"/>
                </a:solidFill>
              </a:rPr>
              <a:t>This Topic can </a:t>
            </a:r>
            <a:r>
              <a:rPr lang="en-US" dirty="0" smtClean="0">
                <a:solidFill>
                  <a:srgbClr val="FF0000"/>
                </a:solidFill>
              </a:rPr>
              <a:t>be further </a:t>
            </a:r>
            <a:r>
              <a:rPr lang="en-US" dirty="0">
                <a:solidFill>
                  <a:srgbClr val="FF0000"/>
                </a:solidFill>
              </a:rPr>
              <a:t>divided into </a:t>
            </a:r>
            <a:r>
              <a:rPr lang="en-US" dirty="0" smtClean="0">
                <a:solidFill>
                  <a:srgbClr val="FF0000"/>
                </a:solidFill>
              </a:rPr>
              <a:t>sub-sections </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9980612" y="690248"/>
            <a:ext cx="1371719" cy="1371719"/>
          </a:xfrm>
          <a:prstGeom prst="rect">
            <a:avLst/>
          </a:prstGeom>
        </p:spPr>
      </p:pic>
    </p:spTree>
    <p:extLst>
      <p:ext uri="{BB962C8B-B14F-4D97-AF65-F5344CB8AC3E}">
        <p14:creationId xmlns:p14="http://schemas.microsoft.com/office/powerpoint/2010/main" val="354164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Aim and Objectives </a:t>
            </a:r>
          </a:p>
        </p:txBody>
      </p:sp>
      <p:sp>
        <p:nvSpPr>
          <p:cNvPr id="2" name="Content Placeholder 1"/>
          <p:cNvSpPr>
            <a:spLocks noGrp="1"/>
          </p:cNvSpPr>
          <p:nvPr>
            <p:ph idx="1"/>
          </p:nvPr>
        </p:nvSpPr>
        <p:spPr>
          <a:xfrm>
            <a:off x="1398969" y="1916568"/>
            <a:ext cx="8657843" cy="3609200"/>
          </a:xfrm>
        </p:spPr>
        <p:txBody>
          <a:bodyPr/>
          <a:lstStyle/>
          <a:p>
            <a:pPr marL="76200" indent="0" algn="just">
              <a:buNone/>
            </a:pPr>
            <a:r>
              <a:rPr lang="en-US" sz="2000" dirty="0">
                <a:latin typeface="Times New Roman" panose="02020603050405020304" pitchFamily="18" charset="0"/>
                <a:cs typeface="Times New Roman" panose="02020603050405020304" pitchFamily="18" charset="0"/>
              </a:rPr>
              <a:t>Aim and Objectives Aim and Objectives </a:t>
            </a:r>
            <a:r>
              <a:rPr lang="en-US" sz="2000" dirty="0" smtClean="0">
                <a:latin typeface="Times New Roman" panose="02020603050405020304" pitchFamily="18" charset="0"/>
                <a:cs typeface="Times New Roman" panose="02020603050405020304" pitchFamily="18" charset="0"/>
              </a:rPr>
              <a:t>Aim </a:t>
            </a:r>
            <a:r>
              <a:rPr lang="en-US" sz="2000" dirty="0">
                <a:latin typeface="Times New Roman" panose="02020603050405020304" pitchFamily="18" charset="0"/>
                <a:cs typeface="Times New Roman" panose="02020603050405020304" pitchFamily="18" charset="0"/>
              </a:rPr>
              <a:t>and Objectives Aim and </a:t>
            </a:r>
            <a:r>
              <a:rPr lang="en-US" sz="2000" dirty="0" smtClean="0">
                <a:latin typeface="Times New Roman" panose="02020603050405020304" pitchFamily="18" charset="0"/>
                <a:cs typeface="Times New Roman" panose="02020603050405020304" pitchFamily="18" charset="0"/>
              </a:rPr>
              <a:t>Objectives </a:t>
            </a:r>
            <a:endParaRPr lang="en-US" sz="2000" dirty="0">
              <a:latin typeface="Times New Roman" panose="02020603050405020304" pitchFamily="18" charset="0"/>
              <a:cs typeface="Times New Roman" panose="02020603050405020304" pitchFamily="18" charset="0"/>
            </a:endParaRPr>
          </a:p>
          <a:p>
            <a:pPr marL="76200" indent="0" algn="just">
              <a:buNone/>
            </a:pPr>
            <a:r>
              <a:rPr lang="en-US" sz="2000" dirty="0">
                <a:latin typeface="Times New Roman" panose="02020603050405020304" pitchFamily="18" charset="0"/>
                <a:cs typeface="Times New Roman" panose="02020603050405020304" pitchFamily="18" charset="0"/>
              </a:rPr>
              <a:t>Aim and Objectives Aim and Objectives </a:t>
            </a:r>
            <a:r>
              <a:rPr lang="en-US" sz="2000" dirty="0" smtClean="0">
                <a:latin typeface="Times New Roman" panose="02020603050405020304" pitchFamily="18" charset="0"/>
                <a:cs typeface="Times New Roman" panose="02020603050405020304" pitchFamily="18" charset="0"/>
              </a:rPr>
              <a:t>Aim </a:t>
            </a:r>
            <a:r>
              <a:rPr lang="en-US" sz="2000" dirty="0">
                <a:latin typeface="Times New Roman" panose="02020603050405020304" pitchFamily="18" charset="0"/>
                <a:cs typeface="Times New Roman" panose="02020603050405020304" pitchFamily="18" charset="0"/>
              </a:rPr>
              <a:t>and Objectives </a:t>
            </a:r>
            <a:r>
              <a:rPr lang="en-US" sz="2000" dirty="0" smtClean="0">
                <a:latin typeface="Times New Roman" panose="02020603050405020304" pitchFamily="18" charset="0"/>
                <a:cs typeface="Times New Roman" panose="02020603050405020304" pitchFamily="18" charset="0"/>
              </a:rPr>
              <a:t>Aim </a:t>
            </a:r>
            <a:r>
              <a:rPr lang="en-US" sz="2000" dirty="0">
                <a:latin typeface="Times New Roman" panose="02020603050405020304" pitchFamily="18" charset="0"/>
                <a:cs typeface="Times New Roman" panose="02020603050405020304" pitchFamily="18" charset="0"/>
              </a:rPr>
              <a:t>and Objectives </a:t>
            </a:r>
          </a:p>
          <a:p>
            <a:pPr marL="76200" indent="0" algn="just">
              <a:buNone/>
            </a:pPr>
            <a:r>
              <a:rPr lang="en-US" sz="2000" dirty="0">
                <a:latin typeface="Times New Roman" panose="02020603050405020304" pitchFamily="18" charset="0"/>
                <a:cs typeface="Times New Roman" panose="02020603050405020304" pitchFamily="18" charset="0"/>
              </a:rPr>
              <a:t>Aim and Objectives </a:t>
            </a:r>
            <a:r>
              <a:rPr lang="en-US" sz="2000" dirty="0" smtClean="0">
                <a:latin typeface="Times New Roman" panose="02020603050405020304" pitchFamily="18" charset="0"/>
                <a:cs typeface="Times New Roman" panose="02020603050405020304" pitchFamily="18" charset="0"/>
              </a:rPr>
              <a:t>Aim </a:t>
            </a:r>
            <a:r>
              <a:rPr lang="en-US" sz="2000" dirty="0">
                <a:latin typeface="Times New Roman" panose="02020603050405020304" pitchFamily="18" charset="0"/>
                <a:cs typeface="Times New Roman" panose="02020603050405020304" pitchFamily="18" charset="0"/>
              </a:rPr>
              <a:t>and Objectives Aim and Objectives Aim and Objectives Aim and Objectives Aim and Objectives </a:t>
            </a:r>
            <a:r>
              <a:rPr lang="en-US" sz="2000" dirty="0" smtClean="0">
                <a:latin typeface="Times New Roman" panose="02020603050405020304" pitchFamily="18" charset="0"/>
                <a:cs typeface="Times New Roman" panose="02020603050405020304" pitchFamily="18" charset="0"/>
              </a:rPr>
              <a:t> Aim </a:t>
            </a:r>
            <a:r>
              <a:rPr lang="en-US" sz="2000" dirty="0">
                <a:latin typeface="Times New Roman" panose="02020603050405020304" pitchFamily="18" charset="0"/>
                <a:cs typeface="Times New Roman" panose="02020603050405020304" pitchFamily="18" charset="0"/>
              </a:rPr>
              <a:t>and Objectives Aim and Objectives Aim and Objectives Aim and Objectives </a:t>
            </a:r>
            <a:r>
              <a:rPr lang="en-US" sz="2000" dirty="0" smtClean="0">
                <a:latin typeface="Times New Roman" panose="02020603050405020304" pitchFamily="18" charset="0"/>
                <a:cs typeface="Times New Roman" panose="02020603050405020304" pitchFamily="18" charset="0"/>
              </a:rPr>
              <a:t>Aim </a:t>
            </a:r>
            <a:r>
              <a:rPr lang="en-US" sz="2000" dirty="0">
                <a:latin typeface="Times New Roman" panose="02020603050405020304" pitchFamily="18" charset="0"/>
                <a:cs typeface="Times New Roman" panose="02020603050405020304" pitchFamily="18" charset="0"/>
              </a:rPr>
              <a:t>and Objectives Aim and Objectives </a:t>
            </a:r>
          </a:p>
          <a:p>
            <a:pPr marL="76200" indent="0" algn="just">
              <a:buNone/>
            </a:pPr>
            <a:endParaRPr lang="en-US" sz="20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2208212" y="5500716"/>
            <a:ext cx="6553199" cy="276228"/>
          </a:xfrm>
        </p:spPr>
        <p:txBody>
          <a:bodyPr/>
          <a:lstStyle/>
          <a:p>
            <a:r>
              <a:rPr lang="en-US" dirty="0" smtClean="0">
                <a:solidFill>
                  <a:srgbClr val="FF0000"/>
                </a:solidFill>
              </a:rPr>
              <a:t>This Topic can be further divided into sub-sections </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9721412" y="690248"/>
            <a:ext cx="1371719" cy="1371719"/>
          </a:xfrm>
          <a:prstGeom prst="rect">
            <a:avLst/>
          </a:prstGeom>
        </p:spPr>
      </p:pic>
    </p:spTree>
    <p:extLst>
      <p:ext uri="{BB962C8B-B14F-4D97-AF65-F5344CB8AC3E}">
        <p14:creationId xmlns:p14="http://schemas.microsoft.com/office/powerpoint/2010/main" val="83545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Research Design/ Methodology </a:t>
            </a:r>
          </a:p>
        </p:txBody>
      </p:sp>
      <p:sp>
        <p:nvSpPr>
          <p:cNvPr id="2" name="Content Placeholder 1"/>
          <p:cNvSpPr>
            <a:spLocks noGrp="1"/>
          </p:cNvSpPr>
          <p:nvPr>
            <p:ph idx="1"/>
          </p:nvPr>
        </p:nvSpPr>
        <p:spPr/>
        <p:txBody>
          <a:bodyPr/>
          <a:lstStyle/>
          <a:p>
            <a:pPr marL="76200" indent="0" algn="just">
              <a:buNone/>
            </a:pPr>
            <a:r>
              <a:rPr lang="en-US" sz="2000" dirty="0">
                <a:latin typeface="Times New Roman" panose="02020603050405020304" pitchFamily="18" charset="0"/>
                <a:cs typeface="Times New Roman" panose="02020603050405020304" pitchFamily="18" charset="0"/>
              </a:rPr>
              <a:t>Research </a:t>
            </a:r>
            <a:r>
              <a:rPr lang="en-US" sz="2000" dirty="0" smtClean="0">
                <a:latin typeface="Times New Roman" panose="02020603050405020304" pitchFamily="18" charset="0"/>
                <a:cs typeface="Times New Roman" panose="02020603050405020304" pitchFamily="18" charset="0"/>
              </a:rPr>
              <a:t>Design</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Research Design Research Design Research Design Research Design</a:t>
            </a:r>
          </a:p>
          <a:p>
            <a:pPr marL="76200" indent="0" algn="just">
              <a:buNone/>
            </a:pPr>
            <a:r>
              <a:rPr lang="en-US" sz="2000" dirty="0">
                <a:latin typeface="Times New Roman" panose="02020603050405020304" pitchFamily="18" charset="0"/>
                <a:cs typeface="Times New Roman" panose="02020603050405020304" pitchFamily="18" charset="0"/>
              </a:rPr>
              <a:t>System Requirements System Requirements System Requirements System Requirements </a:t>
            </a:r>
          </a:p>
          <a:p>
            <a:pPr marL="76200" indent="0" algn="just">
              <a:buNone/>
            </a:pPr>
            <a:r>
              <a:rPr lang="en-US" sz="2000" dirty="0">
                <a:latin typeface="Times New Roman" panose="02020603050405020304" pitchFamily="18" charset="0"/>
                <a:cs typeface="Times New Roman" panose="02020603050405020304" pitchFamily="18" charset="0"/>
              </a:rPr>
              <a:t>System Requirements System Requirements System Requirements System Requirements </a:t>
            </a:r>
          </a:p>
          <a:p>
            <a:pPr marL="76200" indent="0" algn="just">
              <a:buNone/>
            </a:pPr>
            <a:r>
              <a:rPr lang="en-US" sz="2000" dirty="0">
                <a:latin typeface="Times New Roman" panose="02020603050405020304" pitchFamily="18" charset="0"/>
                <a:cs typeface="Times New Roman" panose="02020603050405020304" pitchFamily="18" charset="0"/>
              </a:rPr>
              <a:t>System Requirements </a:t>
            </a:r>
          </a:p>
          <a:p>
            <a:pPr marL="76200" indent="0" algn="just">
              <a:buNone/>
            </a:pPr>
            <a:r>
              <a:rPr lang="en-US" sz="2000" dirty="0">
                <a:latin typeface="Times New Roman" panose="02020603050405020304" pitchFamily="18" charset="0"/>
                <a:cs typeface="Times New Roman" panose="02020603050405020304" pitchFamily="18" charset="0"/>
              </a:rPr>
              <a:t> </a:t>
            </a:r>
          </a:p>
          <a:p>
            <a:pPr marL="76200" indent="0" algn="just">
              <a:buNone/>
            </a:pPr>
            <a:endParaRPr lang="en-US" sz="20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2436812" y="5525768"/>
            <a:ext cx="6553199" cy="276228"/>
          </a:xfrm>
        </p:spPr>
        <p:txBody>
          <a:bodyPr/>
          <a:lstStyle/>
          <a:p>
            <a:r>
              <a:rPr lang="en-US" dirty="0" smtClean="0">
                <a:solidFill>
                  <a:srgbClr val="FF0000"/>
                </a:solidFill>
              </a:rPr>
              <a:t>This Topic can be further divided into sub-sections </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9828212" y="690248"/>
            <a:ext cx="1371719" cy="1371719"/>
          </a:xfrm>
          <a:prstGeom prst="rect">
            <a:avLst/>
          </a:prstGeom>
        </p:spPr>
      </p:pic>
    </p:spTree>
    <p:extLst>
      <p:ext uri="{BB962C8B-B14F-4D97-AF65-F5344CB8AC3E}">
        <p14:creationId xmlns:p14="http://schemas.microsoft.com/office/powerpoint/2010/main" val="416828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Research Design/ Methodology </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718408119"/>
              </p:ext>
            </p:extLst>
          </p:nvPr>
        </p:nvGraphicFramePr>
        <p:xfrm>
          <a:off x="1398588" y="1916113"/>
          <a:ext cx="9359900" cy="3609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a:xfrm>
            <a:off x="2132012" y="5638800"/>
            <a:ext cx="6553199" cy="276228"/>
          </a:xfrm>
        </p:spPr>
        <p:txBody>
          <a:bodyPr/>
          <a:lstStyle/>
          <a:p>
            <a:r>
              <a:rPr lang="en-US" dirty="0" smtClean="0">
                <a:solidFill>
                  <a:srgbClr val="FF0000"/>
                </a:solidFill>
              </a:rPr>
              <a:t>This Topic can be further divided into sub-sections </a:t>
            </a:r>
            <a:endParaRPr lang="en-US" dirty="0">
              <a:solidFill>
                <a:srgbClr val="FF0000"/>
              </a:solidFill>
            </a:endParaRPr>
          </a:p>
        </p:txBody>
      </p:sp>
      <p:pic>
        <p:nvPicPr>
          <p:cNvPr id="5" name="Picture 4"/>
          <p:cNvPicPr>
            <a:picLocks noChangeAspect="1"/>
          </p:cNvPicPr>
          <p:nvPr/>
        </p:nvPicPr>
        <p:blipFill>
          <a:blip r:embed="rId7"/>
          <a:stretch>
            <a:fillRect/>
          </a:stretch>
        </p:blipFill>
        <p:spPr>
          <a:xfrm>
            <a:off x="9828212" y="690248"/>
            <a:ext cx="1371719" cy="1371719"/>
          </a:xfrm>
          <a:prstGeom prst="rect">
            <a:avLst/>
          </a:prstGeom>
        </p:spPr>
      </p:pic>
    </p:spTree>
    <p:extLst>
      <p:ext uri="{BB962C8B-B14F-4D97-AF65-F5344CB8AC3E}">
        <p14:creationId xmlns:p14="http://schemas.microsoft.com/office/powerpoint/2010/main" val="414073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eyt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Seyton · SlidesCarnival</Template>
  <TotalTime>1142</TotalTime>
  <Words>1057</Words>
  <Application>Microsoft Office PowerPoint</Application>
  <PresentationFormat>Custom</PresentationFormat>
  <Paragraphs>92</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Corbel</vt:lpstr>
      <vt:lpstr>Patrick Hand SC</vt:lpstr>
      <vt:lpstr>Sniglet</vt:lpstr>
      <vt:lpstr>Times New Roman</vt:lpstr>
      <vt:lpstr>Seyton template</vt:lpstr>
      <vt:lpstr>PowerPoint Presentation</vt:lpstr>
      <vt:lpstr>PowerPoint Presentation</vt:lpstr>
      <vt:lpstr>(Contents of Project)</vt:lpstr>
      <vt:lpstr>Introduction and Background of Research</vt:lpstr>
      <vt:lpstr>Literature Review </vt:lpstr>
      <vt:lpstr>Research Problem /  Problem Statement </vt:lpstr>
      <vt:lpstr>Aim and Objectives </vt:lpstr>
      <vt:lpstr>Research Design/ Methodology </vt:lpstr>
      <vt:lpstr>Research Design/ Methodology </vt:lpstr>
      <vt:lpstr>Proposed Architecture/Design/ Flow Diagrams</vt:lpstr>
      <vt:lpstr>Proposed Architecture/System Design/  Data Flow Diagrams</vt:lpstr>
      <vt:lpstr>Simulation Result </vt:lpstr>
      <vt:lpstr>System Design/ Prototype Module/  Software Application Results</vt:lpstr>
      <vt:lpstr>Features of Proposed System</vt:lpstr>
      <vt:lpstr>Conclusion and future work</vt:lpstr>
      <vt:lpstr>Referencing </vt:lpstr>
      <vt:lpstr>Referencing must be in IEEE </vt:lpstr>
      <vt:lpstr>Suggestions and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 Dr. Zahoor Hussain Shah Assistant Professor (Computing Department, FEST, Indus  University, Karachi)   Subject: Computer Networks and Data Communication  Time: 1 Hour  Credit Hours: 3</dc:title>
  <dc:creator>Dr Zahoor</dc:creator>
  <cp:lastModifiedBy>Shagufta Aftab</cp:lastModifiedBy>
  <cp:revision>51</cp:revision>
  <dcterms:created xsi:type="dcterms:W3CDTF">2019-01-09T18:15:37Z</dcterms:created>
  <dcterms:modified xsi:type="dcterms:W3CDTF">2024-12-30T05:55:35Z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