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1" r:id="rId4"/>
    <p:sldId id="264" r:id="rId5"/>
    <p:sldId id="266" r:id="rId6"/>
    <p:sldId id="267" r:id="rId7"/>
    <p:sldId id="268" r:id="rId8"/>
    <p:sldId id="272" r:id="rId9"/>
    <p:sldId id="27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Argumentative-Essay-Presentation-Slides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Argumentative-Essay-Presentation-Slides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Argumentative-Essay-Presentation-Slides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Argumentative-Essay-Presentation-Slides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Argumentative-Essay-Presentation-Slides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Argumentative-Essay-Presentation-Slides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Argumentative-Essay-Presentation-Slides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Argumentative-Essay-Presentation-Slides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Argumentative-Essay-Presentation-Slides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Mr Muhammad Raza</cp:lastModifiedBy>
  <cp:revision>2</cp:revision>
  <dcterms:created xsi:type="dcterms:W3CDTF">2013-01-27T09:14:16Z</dcterms:created>
  <dcterms:modified xsi:type="dcterms:W3CDTF">2024-12-20T06:11:39Z</dcterms:modified>
  <cp:category/>
</cp:coreProperties>
</file>