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presentation.main+xml" PartName="/ppt/presentation.xml"/>
  <Override ContentType="application/vnd.openxmlformats-officedocument.presentationml.presProps+xml" PartName="/ppt/presProps2.xml"/>
  <Override ContentType="application/vnd.openxmlformats-officedocument.theme+xml" PartName="/ppt/theme/theme1.xml"/>
  <Override ContentType="application/vnd.openxmlformats-officedocument.presentationml.viewProps+xml" PartName="/ppt/viewProps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9144000"/>
  <p:notesSz cx="6858000" cy="9144000"/>
  <p:defaultTextStyle>
    <a:defPPr lvl="0">
      <a:defRPr lang="en-US"/>
    </a:defPPr>
    <a:lvl1pPr defTabSz="4572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4572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4572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4572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4572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4572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4572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4572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4572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2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2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viewProps" Target="viewProps2.xml"/><Relationship Id="rId3" Type="http://schemas.openxmlformats.org/officeDocument/2006/relationships/presProps" Target="presProps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1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1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