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9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9EA32-C4A9-4952-B142-966ED8E6F7E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471A2-78A2-4E05-83C5-EFAC97C0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86" y="324282"/>
            <a:ext cx="4762500" cy="12689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7745" y="1704110"/>
            <a:ext cx="641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SKILLS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2276612"/>
            <a:ext cx="8312728" cy="40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6"/>
            <a:ext cx="9144000" cy="68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Effective-Communication-Skill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Effective-Communication-Skill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Effective-Communication-Skill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Effective-Communication-Skill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Effective-Communication-Skill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Effective-Communication-Skill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Effective-Communication-Skill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Effective-Communication-Skill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Effective-Communication-Skill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471055"/>
            <a:ext cx="8229600" cy="61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Effective-Communication-Skill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Effective-Communication-Skill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5" y="387926"/>
            <a:ext cx="8756072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277091"/>
            <a:ext cx="8437418" cy="6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4691"/>
            <a:ext cx="8825345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1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290946"/>
            <a:ext cx="8866909" cy="63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249382"/>
            <a:ext cx="8839200" cy="6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35527"/>
            <a:ext cx="8811491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318655"/>
            <a:ext cx="8880763" cy="6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5</cp:revision>
  <dcterms:created xsi:type="dcterms:W3CDTF">2013-01-27T09:14:16Z</dcterms:created>
  <dcterms:modified xsi:type="dcterms:W3CDTF">2024-10-11T07:30:03Z</dcterms:modified>
  <cp:category/>
</cp:coreProperties>
</file>