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6076950" cy="4552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706" autoAdjust="0"/>
  </p:normalViewPr>
  <p:slideViewPr>
    <p:cSldViewPr snapToGrid="0" snapToObjects="1">
      <p:cViewPr varScale="1">
        <p:scale>
          <a:sx n="150" d="100"/>
          <a:sy n="150" d="100"/>
        </p:scale>
        <p:origin x="306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2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AA5F3-FD62-44A7-AB34-66ABE1A90AA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0013" y="1143000"/>
            <a:ext cx="4117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E6DCD8-AE50-40E0-AEC0-3DA4F1BF2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16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6DCD8-AE50-40E0-AEC0-3DA4F1BF24C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9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6DCD8-AE50-40E0-AEC0-3DA4F1BF24C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67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6DCD8-AE50-40E0-AEC0-3DA4F1BF24C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92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</Words>
  <Application>Microsoft Office PowerPoint</Application>
  <PresentationFormat>Custom</PresentationFormat>
  <Paragraphs>3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ZAIN</cp:lastModifiedBy>
  <cp:revision>8</cp:revision>
  <dcterms:created xsi:type="dcterms:W3CDTF">2013-01-27T09:14:16Z</dcterms:created>
  <dcterms:modified xsi:type="dcterms:W3CDTF">2024-09-18T15:55:09Z</dcterms:modified>
  <cp:category/>
</cp:coreProperties>
</file>