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7"/>
  </p:notesMasterIdLst>
  <p:sldIdLst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6076950" cy="455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0" d="100"/>
          <a:sy n="150" d="100"/>
        </p:scale>
        <p:origin x="306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4D357D-F48B-445A-A594-5D923993147F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0013" y="1143000"/>
            <a:ext cx="4117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7F124-218C-4ED5-AFEB-48F4F066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09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7F124-218C-4ED5-AFEB-48F4F0663B1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12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925" y="503860"/>
            <a:ext cx="5013484" cy="2367534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3987" spc="-25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307" y="2958037"/>
            <a:ext cx="5013484" cy="758825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196" cap="all" spc="100" baseline="0">
                <a:solidFill>
                  <a:schemeClr val="tx2"/>
                </a:solidFill>
                <a:latin typeface="+mj-lt"/>
              </a:defRPr>
            </a:lvl1pPr>
            <a:lvl2pPr marL="227878" indent="0" algn="ctr">
              <a:buNone/>
              <a:defRPr sz="1196"/>
            </a:lvl2pPr>
            <a:lvl3pPr marL="455755" indent="0" algn="ctr">
              <a:buNone/>
              <a:defRPr sz="1196"/>
            </a:lvl3pPr>
            <a:lvl4pPr marL="683633" indent="0" algn="ctr">
              <a:buNone/>
              <a:defRPr sz="997"/>
            </a:lvl4pPr>
            <a:lvl5pPr marL="911510" indent="0" algn="ctr">
              <a:buNone/>
              <a:defRPr sz="997"/>
            </a:lvl5pPr>
            <a:lvl6pPr marL="1139388" indent="0" algn="ctr">
              <a:buNone/>
              <a:defRPr sz="997"/>
            </a:lvl6pPr>
            <a:lvl7pPr marL="1367266" indent="0" algn="ctr">
              <a:buNone/>
              <a:defRPr sz="997"/>
            </a:lvl7pPr>
            <a:lvl8pPr marL="1595143" indent="0" algn="ctr">
              <a:buNone/>
              <a:defRPr sz="997"/>
            </a:lvl8pPr>
            <a:lvl9pPr marL="1823021" indent="0" algn="ctr">
              <a:buNone/>
              <a:defRPr sz="9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883535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67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78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5" y="503860"/>
            <a:ext cx="5013484" cy="2367534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3987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2956382"/>
            <a:ext cx="5013484" cy="758825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196" cap="all" spc="100" baseline="0">
                <a:solidFill>
                  <a:schemeClr val="tx2"/>
                </a:solidFill>
                <a:latin typeface="+mj-lt"/>
              </a:defRPr>
            </a:lvl1pPr>
            <a:lvl2pPr marL="227878" indent="0">
              <a:buNone/>
              <a:defRPr sz="897">
                <a:solidFill>
                  <a:schemeClr val="tx1">
                    <a:tint val="75000"/>
                  </a:schemeClr>
                </a:solidFill>
              </a:defRPr>
            </a:lvl2pPr>
            <a:lvl3pPr marL="455755" indent="0">
              <a:buNone/>
              <a:defRPr sz="797">
                <a:solidFill>
                  <a:schemeClr val="tx1">
                    <a:tint val="75000"/>
                  </a:schemeClr>
                </a:solidFill>
              </a:defRPr>
            </a:lvl3pPr>
            <a:lvl4pPr marL="683633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4pPr>
            <a:lvl5pPr marL="911510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5pPr>
            <a:lvl6pPr marL="1139388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6pPr>
            <a:lvl7pPr marL="1367266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7pPr>
            <a:lvl8pPr marL="1595143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8pPr>
            <a:lvl9pPr marL="1823021" indent="0">
              <a:buNone/>
              <a:defRPr sz="6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1942" y="2883535"/>
            <a:ext cx="492233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935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6925" y="1225362"/>
            <a:ext cx="2461165" cy="267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9244" y="1225363"/>
            <a:ext cx="2461165" cy="26710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59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1225574"/>
            <a:ext cx="2461165" cy="4888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97" b="0" cap="all" baseline="0">
                <a:solidFill>
                  <a:schemeClr val="tx2"/>
                </a:solidFill>
              </a:defRPr>
            </a:lvl1pPr>
            <a:lvl2pPr marL="227878" indent="0">
              <a:buNone/>
              <a:defRPr sz="997" b="1"/>
            </a:lvl2pPr>
            <a:lvl3pPr marL="455755" indent="0">
              <a:buNone/>
              <a:defRPr sz="897" b="1"/>
            </a:lvl3pPr>
            <a:lvl4pPr marL="683633" indent="0">
              <a:buNone/>
              <a:defRPr sz="797" b="1"/>
            </a:lvl4pPr>
            <a:lvl5pPr marL="911510" indent="0">
              <a:buNone/>
              <a:defRPr sz="797" b="1"/>
            </a:lvl5pPr>
            <a:lvl6pPr marL="1139388" indent="0">
              <a:buNone/>
              <a:defRPr sz="797" b="1"/>
            </a:lvl6pPr>
            <a:lvl7pPr marL="1367266" indent="0">
              <a:buNone/>
              <a:defRPr sz="797" b="1"/>
            </a:lvl7pPr>
            <a:lvl8pPr marL="1595143" indent="0">
              <a:buNone/>
              <a:defRPr sz="797" b="1"/>
            </a:lvl8pPr>
            <a:lvl9pPr marL="1823021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925" y="1714383"/>
            <a:ext cx="2461165" cy="224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9244" y="1225574"/>
            <a:ext cx="2461165" cy="4888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997" b="0" cap="all" baseline="0">
                <a:solidFill>
                  <a:schemeClr val="tx2"/>
                </a:solidFill>
              </a:defRPr>
            </a:lvl1pPr>
            <a:lvl2pPr marL="227878" indent="0">
              <a:buNone/>
              <a:defRPr sz="997" b="1"/>
            </a:lvl2pPr>
            <a:lvl3pPr marL="455755" indent="0">
              <a:buNone/>
              <a:defRPr sz="897" b="1"/>
            </a:lvl3pPr>
            <a:lvl4pPr marL="683633" indent="0">
              <a:buNone/>
              <a:defRPr sz="797" b="1"/>
            </a:lvl4pPr>
            <a:lvl5pPr marL="911510" indent="0">
              <a:buNone/>
              <a:defRPr sz="797" b="1"/>
            </a:lvl5pPr>
            <a:lvl6pPr marL="1139388" indent="0">
              <a:buNone/>
              <a:defRPr sz="797" b="1"/>
            </a:lvl6pPr>
            <a:lvl7pPr marL="1367266" indent="0">
              <a:buNone/>
              <a:defRPr sz="797" b="1"/>
            </a:lvl7pPr>
            <a:lvl8pPr marL="1595143" indent="0">
              <a:buNone/>
              <a:defRPr sz="797" b="1"/>
            </a:lvl8pPr>
            <a:lvl9pPr marL="1823021" indent="0">
              <a:buNone/>
              <a:defRPr sz="7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9244" y="1714383"/>
            <a:ext cx="2461165" cy="22427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8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649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3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" y="0"/>
            <a:ext cx="2019066" cy="45529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2013723" y="0"/>
            <a:ext cx="31904" cy="4552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886" y="394588"/>
            <a:ext cx="1595199" cy="1517650"/>
          </a:xfrm>
        </p:spPr>
        <p:txBody>
          <a:bodyPr anchor="b">
            <a:normAutofit/>
          </a:bodyPr>
          <a:lstStyle>
            <a:lvl1pPr>
              <a:defRPr sz="1794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2799" y="485648"/>
            <a:ext cx="3235976" cy="3490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886" y="1942592"/>
            <a:ext cx="1595199" cy="224336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748">
                <a:solidFill>
                  <a:srgbClr val="FFFFFF"/>
                </a:solidFill>
              </a:defRPr>
            </a:lvl1pPr>
            <a:lvl2pPr marL="227878" indent="0">
              <a:buNone/>
              <a:defRPr sz="598"/>
            </a:lvl2pPr>
            <a:lvl3pPr marL="455755" indent="0">
              <a:buNone/>
              <a:defRPr sz="498"/>
            </a:lvl3pPr>
            <a:lvl4pPr marL="683633" indent="0">
              <a:buNone/>
              <a:defRPr sz="449"/>
            </a:lvl4pPr>
            <a:lvl5pPr marL="911510" indent="0">
              <a:buNone/>
              <a:defRPr sz="449"/>
            </a:lvl5pPr>
            <a:lvl6pPr marL="1139388" indent="0">
              <a:buNone/>
              <a:defRPr sz="449"/>
            </a:lvl6pPr>
            <a:lvl7pPr marL="1367266" indent="0">
              <a:buNone/>
              <a:defRPr sz="449"/>
            </a:lvl7pPr>
            <a:lvl8pPr marL="1595143" indent="0">
              <a:buNone/>
              <a:defRPr sz="449"/>
            </a:lvl8pPr>
            <a:lvl9pPr marL="1823021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32029" y="4288581"/>
            <a:ext cx="1305164" cy="242402"/>
          </a:xfrm>
        </p:spPr>
        <p:txBody>
          <a:bodyPr/>
          <a:lstStyle>
            <a:lvl1pPr algn="l">
              <a:defRPr/>
            </a:lvl1pPr>
          </a:lstStyle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92799" y="4288581"/>
            <a:ext cx="2316837" cy="24240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32323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7A5189C-8322-4130-9369-C27C0DC27371}" type="slidenum">
              <a:rPr lang="en-US" smtClean="0">
                <a:solidFill>
                  <a:srgbClr val="323232"/>
                </a:solidFill>
              </a:rPr>
              <a:pPr/>
              <a:t>‹#›</a:t>
            </a:fld>
            <a:endParaRPr lang="en-US">
              <a:solidFill>
                <a:srgbClr val="3232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58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288242"/>
            <a:ext cx="6075368" cy="126470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" y="3263064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26" y="3369183"/>
            <a:ext cx="5040830" cy="546354"/>
          </a:xfrm>
        </p:spPr>
        <p:txBody>
          <a:bodyPr lIns="91440" tIns="0" rIns="91440" bIns="0" anchor="b">
            <a:noAutofit/>
          </a:bodyPr>
          <a:lstStyle>
            <a:lvl1pPr>
              <a:defRPr sz="1794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" y="0"/>
            <a:ext cx="6076943" cy="3263064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1595">
                <a:solidFill>
                  <a:schemeClr val="bg1"/>
                </a:solidFill>
              </a:defRPr>
            </a:lvl1pPr>
            <a:lvl2pPr marL="227878" indent="0">
              <a:buNone/>
              <a:defRPr sz="1396"/>
            </a:lvl2pPr>
            <a:lvl3pPr marL="455755" indent="0">
              <a:buNone/>
              <a:defRPr sz="1196"/>
            </a:lvl3pPr>
            <a:lvl4pPr marL="683633" indent="0">
              <a:buNone/>
              <a:defRPr sz="997"/>
            </a:lvl4pPr>
            <a:lvl5pPr marL="911510" indent="0">
              <a:buNone/>
              <a:defRPr sz="997"/>
            </a:lvl5pPr>
            <a:lvl6pPr marL="1139388" indent="0">
              <a:buNone/>
              <a:defRPr sz="997"/>
            </a:lvl6pPr>
            <a:lvl7pPr marL="1367266" indent="0">
              <a:buNone/>
              <a:defRPr sz="997"/>
            </a:lvl7pPr>
            <a:lvl8pPr marL="1595143" indent="0">
              <a:buNone/>
              <a:defRPr sz="997"/>
            </a:lvl8pPr>
            <a:lvl9pPr marL="1823021" indent="0">
              <a:buNone/>
              <a:defRPr sz="9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6926" y="3921607"/>
            <a:ext cx="5040830" cy="394589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299"/>
              </a:spcAft>
              <a:buNone/>
              <a:defRPr sz="748">
                <a:solidFill>
                  <a:srgbClr val="FFFFFF"/>
                </a:solidFill>
              </a:defRPr>
            </a:lvl1pPr>
            <a:lvl2pPr marL="227878" indent="0">
              <a:buNone/>
              <a:defRPr sz="598"/>
            </a:lvl2pPr>
            <a:lvl3pPr marL="455755" indent="0">
              <a:buNone/>
              <a:defRPr sz="498"/>
            </a:lvl3pPr>
            <a:lvl4pPr marL="683633" indent="0">
              <a:buNone/>
              <a:defRPr sz="449"/>
            </a:lvl4pPr>
            <a:lvl5pPr marL="911510" indent="0">
              <a:buNone/>
              <a:defRPr sz="449"/>
            </a:lvl5pPr>
            <a:lvl6pPr marL="1139388" indent="0">
              <a:buNone/>
              <a:defRPr sz="449"/>
            </a:lvl6pPr>
            <a:lvl7pPr marL="1367266" indent="0">
              <a:buNone/>
              <a:defRPr sz="449"/>
            </a:lvl7pPr>
            <a:lvl8pPr marL="1595143" indent="0">
              <a:buNone/>
              <a:defRPr sz="449"/>
            </a:lvl8pPr>
            <a:lvl9pPr marL="1823021" indent="0">
              <a:buNone/>
              <a:defRPr sz="4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22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59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83" y="4249420"/>
            <a:ext cx="6075368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" y="4205282"/>
            <a:ext cx="6075368" cy="42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48818" y="275367"/>
            <a:ext cx="1310342" cy="38222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7790" y="275367"/>
            <a:ext cx="3855065" cy="382228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04CE1-0ED7-4A91-A081-5FE4D9DD0E32}" type="datetimeFigureOut">
              <a:rPr lang="en-US" smtClean="0"/>
              <a:pPr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5189C-8322-4130-9369-C27C0DC273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386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249420"/>
            <a:ext cx="6076950" cy="3035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205282"/>
            <a:ext cx="6076951" cy="438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6925" y="190274"/>
            <a:ext cx="5013484" cy="963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6925" y="1225362"/>
            <a:ext cx="5013484" cy="267106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6925" y="4288581"/>
            <a:ext cx="1232273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">
                <a:solidFill>
                  <a:srgbClr val="FFFFFF"/>
                </a:solidFill>
              </a:defRPr>
            </a:lvl1pPr>
          </a:lstStyle>
          <a:p>
            <a:pPr defTabSz="506395"/>
            <a:fld id="{2A804CE1-0ED7-4A91-A081-5FE4D9DD0E32}" type="datetimeFigureOut">
              <a:rPr lang="en-US" smtClean="0"/>
              <a:pPr defTabSz="506395"/>
              <a:t>9/15/2024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37332" y="4288581"/>
            <a:ext cx="2403867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" cap="all" baseline="0">
                <a:solidFill>
                  <a:srgbClr val="FFFFFF"/>
                </a:solidFill>
              </a:defRPr>
            </a:lvl1pPr>
          </a:lstStyle>
          <a:p>
            <a:pPr defTabSz="506395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34760" y="4288581"/>
            <a:ext cx="653963" cy="2424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3">
                <a:solidFill>
                  <a:srgbClr val="FFFFFF"/>
                </a:solidFill>
              </a:defRPr>
            </a:lvl1pPr>
          </a:lstStyle>
          <a:p>
            <a:pPr defTabSz="506395"/>
            <a:fld id="{17A5189C-8322-4130-9369-C27C0DC27371}" type="slidenum">
              <a:rPr lang="en-US" smtClean="0"/>
              <a:pPr defTabSz="506395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594901" y="1153736"/>
            <a:ext cx="496790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1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5755" rtl="0" eaLnBrk="1" latinLnBrk="0" hangingPunct="1">
        <a:lnSpc>
          <a:spcPct val="85000"/>
        </a:lnSpc>
        <a:spcBef>
          <a:spcPct val="0"/>
        </a:spcBef>
        <a:buNone/>
        <a:defRPr sz="2392" kern="1200" spc="-25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45576" indent="-45576" algn="l" defTabSz="455755" rtl="0" eaLnBrk="1" latinLnBrk="0" hangingPunct="1">
        <a:lnSpc>
          <a:spcPct val="90000"/>
        </a:lnSpc>
        <a:spcBef>
          <a:spcPts val="598"/>
        </a:spcBef>
        <a:spcAft>
          <a:spcPts val="1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9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91417" indent="-91151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89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282568" indent="-91151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373719" indent="-91151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464870" indent="-91151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548262" indent="-113939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647946" indent="-113939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747630" indent="-113939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847314" indent="-113939" algn="l" defTabSz="455755" rtl="0" eaLnBrk="1" latinLnBrk="0" hangingPunct="1">
        <a:lnSpc>
          <a:spcPct val="90000"/>
        </a:lnSpc>
        <a:spcBef>
          <a:spcPts val="100"/>
        </a:spcBef>
        <a:spcAft>
          <a:spcPts val="199"/>
        </a:spcAft>
        <a:buClr>
          <a:schemeClr val="accent1"/>
        </a:buClr>
        <a:buFont typeface="Calibri" pitchFamily="34" charset="0"/>
        <a:buChar char="◦"/>
        <a:defRPr sz="69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1pPr>
      <a:lvl2pPr marL="227878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2pPr>
      <a:lvl3pPr marL="455755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3pPr>
      <a:lvl4pPr marL="683633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4pPr>
      <a:lvl5pPr marL="911510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5pPr>
      <a:lvl6pPr marL="1139388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6pPr>
      <a:lvl7pPr marL="1367266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7pPr>
      <a:lvl8pPr marL="1595143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8pPr>
      <a:lvl9pPr marL="1823021" algn="l" defTabSz="455755" rtl="0" eaLnBrk="1" latinLnBrk="0" hangingPunct="1">
        <a:defRPr sz="8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552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2204"/>
            <a:ext cx="6076950" cy="42547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7389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9763"/>
            <a:ext cx="6076950" cy="423609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076950" cy="41925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552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94400" cy="42112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863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863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925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76950" cy="455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Retro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</Words>
  <Application>Microsoft Office PowerPoint</Application>
  <PresentationFormat>Custom</PresentationFormat>
  <Paragraphs>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ZAIN</cp:lastModifiedBy>
  <cp:revision>7</cp:revision>
  <dcterms:created xsi:type="dcterms:W3CDTF">2013-01-27T09:14:16Z</dcterms:created>
  <dcterms:modified xsi:type="dcterms:W3CDTF">2024-09-15T11:56:51Z</dcterms:modified>
  <cp:category/>
</cp:coreProperties>
</file>