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73" r:id="rId2"/>
    <p:sldId id="257" r:id="rId3"/>
    <p:sldId id="258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76" r:id="rId12"/>
    <p:sldId id="269" r:id="rId13"/>
    <p:sldId id="270" r:id="rId14"/>
    <p:sldId id="277" r:id="rId15"/>
  </p:sldIdLst>
  <p:sldSz cx="6076950" cy="45529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50" d="100"/>
          <a:sy n="150" d="100"/>
        </p:scale>
        <p:origin x="306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83" y="4249420"/>
            <a:ext cx="6075368" cy="30353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" y="4205282"/>
            <a:ext cx="6075368" cy="424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6925" y="503860"/>
            <a:ext cx="5013484" cy="2367534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5311" spc="-33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306" y="2958037"/>
            <a:ext cx="5013484" cy="758825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593" cap="all" spc="133" baseline="0">
                <a:solidFill>
                  <a:schemeClr val="tx2"/>
                </a:solidFill>
                <a:latin typeface="+mj-lt"/>
              </a:defRPr>
            </a:lvl1pPr>
            <a:lvl2pPr marL="303535" indent="0" algn="ctr">
              <a:buNone/>
              <a:defRPr sz="1593"/>
            </a:lvl2pPr>
            <a:lvl3pPr marL="607070" indent="0" algn="ctr">
              <a:buNone/>
              <a:defRPr sz="1593"/>
            </a:lvl3pPr>
            <a:lvl4pPr marL="910605" indent="0" algn="ctr">
              <a:buNone/>
              <a:defRPr sz="1328"/>
            </a:lvl4pPr>
            <a:lvl5pPr marL="1214140" indent="0" algn="ctr">
              <a:buNone/>
              <a:defRPr sz="1328"/>
            </a:lvl5pPr>
            <a:lvl6pPr marL="1517675" indent="0" algn="ctr">
              <a:buNone/>
              <a:defRPr sz="1328"/>
            </a:lvl6pPr>
            <a:lvl7pPr marL="1821210" indent="0" algn="ctr">
              <a:buNone/>
              <a:defRPr sz="1328"/>
            </a:lvl7pPr>
            <a:lvl8pPr marL="2124746" indent="0" algn="ctr">
              <a:buNone/>
              <a:defRPr sz="1328"/>
            </a:lvl8pPr>
            <a:lvl9pPr marL="2428281" indent="0" algn="ctr">
              <a:buNone/>
              <a:defRPr sz="132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601942" y="2883535"/>
            <a:ext cx="492233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8955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396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83" y="4249420"/>
            <a:ext cx="6075368" cy="30353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" y="4205282"/>
            <a:ext cx="6075368" cy="424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348818" y="273723"/>
            <a:ext cx="1310342" cy="3823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7791" y="273723"/>
            <a:ext cx="3855065" cy="382393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774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1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83" y="4249420"/>
            <a:ext cx="6075368" cy="30353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" y="4205282"/>
            <a:ext cx="6075368" cy="424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925" y="503860"/>
            <a:ext cx="5013484" cy="2367534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5311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6925" y="2956382"/>
            <a:ext cx="5013484" cy="758825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593" cap="all" spc="133" baseline="0">
                <a:solidFill>
                  <a:schemeClr val="tx2"/>
                </a:solidFill>
                <a:latin typeface="+mj-lt"/>
              </a:defRPr>
            </a:lvl1pPr>
            <a:lvl2pPr marL="303535" indent="0">
              <a:buNone/>
              <a:defRPr sz="1195">
                <a:solidFill>
                  <a:schemeClr val="tx1">
                    <a:tint val="75000"/>
                  </a:schemeClr>
                </a:solidFill>
              </a:defRPr>
            </a:lvl2pPr>
            <a:lvl3pPr marL="607070" indent="0">
              <a:buNone/>
              <a:defRPr sz="1062">
                <a:solidFill>
                  <a:schemeClr val="tx1">
                    <a:tint val="75000"/>
                  </a:schemeClr>
                </a:solidFill>
              </a:defRPr>
            </a:lvl3pPr>
            <a:lvl4pPr marL="910605" indent="0">
              <a:buNone/>
              <a:defRPr sz="929">
                <a:solidFill>
                  <a:schemeClr val="tx1">
                    <a:tint val="75000"/>
                  </a:schemeClr>
                </a:solidFill>
              </a:defRPr>
            </a:lvl4pPr>
            <a:lvl5pPr marL="1214140" indent="0">
              <a:buNone/>
              <a:defRPr sz="929">
                <a:solidFill>
                  <a:schemeClr val="tx1">
                    <a:tint val="75000"/>
                  </a:schemeClr>
                </a:solidFill>
              </a:defRPr>
            </a:lvl5pPr>
            <a:lvl6pPr marL="1517675" indent="0">
              <a:buNone/>
              <a:defRPr sz="929">
                <a:solidFill>
                  <a:schemeClr val="tx1">
                    <a:tint val="75000"/>
                  </a:schemeClr>
                </a:solidFill>
              </a:defRPr>
            </a:lvl6pPr>
            <a:lvl7pPr marL="1821210" indent="0">
              <a:buNone/>
              <a:defRPr sz="929">
                <a:solidFill>
                  <a:schemeClr val="tx1">
                    <a:tint val="75000"/>
                  </a:schemeClr>
                </a:solidFill>
              </a:defRPr>
            </a:lvl7pPr>
            <a:lvl8pPr marL="2124746" indent="0">
              <a:buNone/>
              <a:defRPr sz="929">
                <a:solidFill>
                  <a:schemeClr val="tx1">
                    <a:tint val="75000"/>
                  </a:schemeClr>
                </a:solidFill>
              </a:defRPr>
            </a:lvl8pPr>
            <a:lvl9pPr marL="2428281" indent="0">
              <a:buNone/>
              <a:defRPr sz="92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601942" y="2883535"/>
            <a:ext cx="492233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0198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46925" y="190274"/>
            <a:ext cx="5013484" cy="96314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6925" y="1225362"/>
            <a:ext cx="2461165" cy="26710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9244" y="1225363"/>
            <a:ext cx="2461165" cy="26710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198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546925" y="190274"/>
            <a:ext cx="5013484" cy="96314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6925" y="1225574"/>
            <a:ext cx="2461165" cy="488809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328" b="0" cap="all" baseline="0">
                <a:solidFill>
                  <a:schemeClr val="tx2"/>
                </a:solidFill>
              </a:defRPr>
            </a:lvl1pPr>
            <a:lvl2pPr marL="303535" indent="0">
              <a:buNone/>
              <a:defRPr sz="1328" b="1"/>
            </a:lvl2pPr>
            <a:lvl3pPr marL="607070" indent="0">
              <a:buNone/>
              <a:defRPr sz="1195" b="1"/>
            </a:lvl3pPr>
            <a:lvl4pPr marL="910605" indent="0">
              <a:buNone/>
              <a:defRPr sz="1062" b="1"/>
            </a:lvl4pPr>
            <a:lvl5pPr marL="1214140" indent="0">
              <a:buNone/>
              <a:defRPr sz="1062" b="1"/>
            </a:lvl5pPr>
            <a:lvl6pPr marL="1517675" indent="0">
              <a:buNone/>
              <a:defRPr sz="1062" b="1"/>
            </a:lvl6pPr>
            <a:lvl7pPr marL="1821210" indent="0">
              <a:buNone/>
              <a:defRPr sz="1062" b="1"/>
            </a:lvl7pPr>
            <a:lvl8pPr marL="2124746" indent="0">
              <a:buNone/>
              <a:defRPr sz="1062" b="1"/>
            </a:lvl8pPr>
            <a:lvl9pPr marL="2428281" indent="0">
              <a:buNone/>
              <a:defRPr sz="106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925" y="1714383"/>
            <a:ext cx="2461165" cy="22427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99244" y="1225574"/>
            <a:ext cx="2461165" cy="488809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328" b="0" cap="all" baseline="0">
                <a:solidFill>
                  <a:schemeClr val="tx2"/>
                </a:solidFill>
              </a:defRPr>
            </a:lvl1pPr>
            <a:lvl2pPr marL="303535" indent="0">
              <a:buNone/>
              <a:defRPr sz="1328" b="1"/>
            </a:lvl2pPr>
            <a:lvl3pPr marL="607070" indent="0">
              <a:buNone/>
              <a:defRPr sz="1195" b="1"/>
            </a:lvl3pPr>
            <a:lvl4pPr marL="910605" indent="0">
              <a:buNone/>
              <a:defRPr sz="1062" b="1"/>
            </a:lvl4pPr>
            <a:lvl5pPr marL="1214140" indent="0">
              <a:buNone/>
              <a:defRPr sz="1062" b="1"/>
            </a:lvl5pPr>
            <a:lvl6pPr marL="1517675" indent="0">
              <a:buNone/>
              <a:defRPr sz="1062" b="1"/>
            </a:lvl6pPr>
            <a:lvl7pPr marL="1821210" indent="0">
              <a:buNone/>
              <a:defRPr sz="1062" b="1"/>
            </a:lvl7pPr>
            <a:lvl8pPr marL="2124746" indent="0">
              <a:buNone/>
              <a:defRPr sz="1062" b="1"/>
            </a:lvl8pPr>
            <a:lvl9pPr marL="2428281" indent="0">
              <a:buNone/>
              <a:defRPr sz="106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99244" y="1714383"/>
            <a:ext cx="2461165" cy="22427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529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82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83" y="4249420"/>
            <a:ext cx="6075368" cy="30353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8" y="4205282"/>
            <a:ext cx="6075368" cy="424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546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9" y="0"/>
            <a:ext cx="2019066" cy="45529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2013723" y="0"/>
            <a:ext cx="31904" cy="4552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886" y="394588"/>
            <a:ext cx="1595199" cy="1517650"/>
          </a:xfrm>
        </p:spPr>
        <p:txBody>
          <a:bodyPr anchor="b">
            <a:normAutofit/>
          </a:bodyPr>
          <a:lstStyle>
            <a:lvl1pPr>
              <a:defRPr sz="239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2799" y="485648"/>
            <a:ext cx="3235976" cy="3490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7886" y="1942592"/>
            <a:ext cx="1595199" cy="224336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996">
                <a:solidFill>
                  <a:srgbClr val="FFFFFF"/>
                </a:solidFill>
              </a:defRPr>
            </a:lvl1pPr>
            <a:lvl2pPr marL="303535" indent="0">
              <a:buNone/>
              <a:defRPr sz="797"/>
            </a:lvl2pPr>
            <a:lvl3pPr marL="607070" indent="0">
              <a:buNone/>
              <a:defRPr sz="664"/>
            </a:lvl3pPr>
            <a:lvl4pPr marL="910605" indent="0">
              <a:buNone/>
              <a:defRPr sz="598"/>
            </a:lvl4pPr>
            <a:lvl5pPr marL="1214140" indent="0">
              <a:buNone/>
              <a:defRPr sz="598"/>
            </a:lvl5pPr>
            <a:lvl6pPr marL="1517675" indent="0">
              <a:buNone/>
              <a:defRPr sz="598"/>
            </a:lvl6pPr>
            <a:lvl7pPr marL="1821210" indent="0">
              <a:buNone/>
              <a:defRPr sz="598"/>
            </a:lvl7pPr>
            <a:lvl8pPr marL="2124746" indent="0">
              <a:buNone/>
              <a:defRPr sz="598"/>
            </a:lvl8pPr>
            <a:lvl9pPr marL="2428281" indent="0">
              <a:buNone/>
              <a:defRPr sz="59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32029" y="4288581"/>
            <a:ext cx="1305164" cy="242402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92799" y="4288581"/>
            <a:ext cx="2316837" cy="242402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479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288242"/>
            <a:ext cx="6075368" cy="12647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8" y="3263064"/>
            <a:ext cx="6075368" cy="424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926" y="3369183"/>
            <a:ext cx="5041020" cy="546354"/>
          </a:xfrm>
        </p:spPr>
        <p:txBody>
          <a:bodyPr tIns="0" bIns="0" anchor="b">
            <a:noAutofit/>
          </a:bodyPr>
          <a:lstStyle>
            <a:lvl1pPr>
              <a:defRPr sz="239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" y="0"/>
            <a:ext cx="6076943" cy="3263064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2124"/>
            </a:lvl1pPr>
            <a:lvl2pPr marL="303535" indent="0">
              <a:buNone/>
              <a:defRPr sz="1859"/>
            </a:lvl2pPr>
            <a:lvl3pPr marL="607070" indent="0">
              <a:buNone/>
              <a:defRPr sz="1593"/>
            </a:lvl3pPr>
            <a:lvl4pPr marL="910605" indent="0">
              <a:buNone/>
              <a:defRPr sz="1328"/>
            </a:lvl4pPr>
            <a:lvl5pPr marL="1214140" indent="0">
              <a:buNone/>
              <a:defRPr sz="1328"/>
            </a:lvl5pPr>
            <a:lvl6pPr marL="1517675" indent="0">
              <a:buNone/>
              <a:defRPr sz="1328"/>
            </a:lvl6pPr>
            <a:lvl7pPr marL="1821210" indent="0">
              <a:buNone/>
              <a:defRPr sz="1328"/>
            </a:lvl7pPr>
            <a:lvl8pPr marL="2124746" indent="0">
              <a:buNone/>
              <a:defRPr sz="1328"/>
            </a:lvl8pPr>
            <a:lvl9pPr marL="2428281" indent="0">
              <a:buNone/>
              <a:defRPr sz="132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6925" y="3921608"/>
            <a:ext cx="5043869" cy="394589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398"/>
              </a:spcAft>
              <a:buNone/>
              <a:defRPr sz="996">
                <a:solidFill>
                  <a:srgbClr val="FFFFFF"/>
                </a:solidFill>
              </a:defRPr>
            </a:lvl1pPr>
            <a:lvl2pPr marL="303535" indent="0">
              <a:buNone/>
              <a:defRPr sz="797"/>
            </a:lvl2pPr>
            <a:lvl3pPr marL="607070" indent="0">
              <a:buNone/>
              <a:defRPr sz="664"/>
            </a:lvl3pPr>
            <a:lvl4pPr marL="910605" indent="0">
              <a:buNone/>
              <a:defRPr sz="598"/>
            </a:lvl4pPr>
            <a:lvl5pPr marL="1214140" indent="0">
              <a:buNone/>
              <a:defRPr sz="598"/>
            </a:lvl5pPr>
            <a:lvl6pPr marL="1517675" indent="0">
              <a:buNone/>
              <a:defRPr sz="598"/>
            </a:lvl6pPr>
            <a:lvl7pPr marL="1821210" indent="0">
              <a:buNone/>
              <a:defRPr sz="598"/>
            </a:lvl7pPr>
            <a:lvl8pPr marL="2124746" indent="0">
              <a:buNone/>
              <a:defRPr sz="598"/>
            </a:lvl8pPr>
            <a:lvl9pPr marL="2428281" indent="0">
              <a:buNone/>
              <a:defRPr sz="59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409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249420"/>
            <a:ext cx="6076951" cy="30353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205282"/>
            <a:ext cx="6076951" cy="438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6925" y="190274"/>
            <a:ext cx="5013484" cy="9631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6925" y="1225362"/>
            <a:ext cx="5013484" cy="267106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6927" y="4288581"/>
            <a:ext cx="1232272" cy="242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98">
                <a:solidFill>
                  <a:srgbClr val="FFFFFF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37334" y="4288581"/>
            <a:ext cx="2403866" cy="242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98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34760" y="4288581"/>
            <a:ext cx="653963" cy="242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97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594901" y="1153736"/>
            <a:ext cx="496790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3181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07070" rtl="0" eaLnBrk="1" latinLnBrk="0" hangingPunct="1">
        <a:lnSpc>
          <a:spcPct val="85000"/>
        </a:lnSpc>
        <a:spcBef>
          <a:spcPct val="0"/>
        </a:spcBef>
        <a:buNone/>
        <a:defRPr sz="3187" kern="1200" spc="-33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0707" indent="-60707" algn="l" defTabSz="607070" rtl="0" eaLnBrk="1" latinLnBrk="0" hangingPunct="1">
        <a:lnSpc>
          <a:spcPct val="90000"/>
        </a:lnSpc>
        <a:spcBef>
          <a:spcPts val="797"/>
        </a:spcBef>
        <a:spcAft>
          <a:spcPts val="133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32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54969" indent="-121414" algn="l" defTabSz="607070" rtl="0" eaLnBrk="1" latinLnBrk="0" hangingPunct="1">
        <a:lnSpc>
          <a:spcPct val="90000"/>
        </a:lnSpc>
        <a:spcBef>
          <a:spcPts val="133"/>
        </a:spcBef>
        <a:spcAft>
          <a:spcPts val="266"/>
        </a:spcAft>
        <a:buClr>
          <a:schemeClr val="accent1"/>
        </a:buClr>
        <a:buFont typeface="Calibri" pitchFamily="34" charset="0"/>
        <a:buChar char="◦"/>
        <a:defRPr sz="119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376383" indent="-121414" algn="l" defTabSz="607070" rtl="0" eaLnBrk="1" latinLnBrk="0" hangingPunct="1">
        <a:lnSpc>
          <a:spcPct val="90000"/>
        </a:lnSpc>
        <a:spcBef>
          <a:spcPts val="133"/>
        </a:spcBef>
        <a:spcAft>
          <a:spcPts val="266"/>
        </a:spcAft>
        <a:buClr>
          <a:schemeClr val="accent1"/>
        </a:buClr>
        <a:buFont typeface="Calibri" pitchFamily="34" charset="0"/>
        <a:buChar char="◦"/>
        <a:defRPr sz="92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497798" indent="-121414" algn="l" defTabSz="607070" rtl="0" eaLnBrk="1" latinLnBrk="0" hangingPunct="1">
        <a:lnSpc>
          <a:spcPct val="90000"/>
        </a:lnSpc>
        <a:spcBef>
          <a:spcPts val="133"/>
        </a:spcBef>
        <a:spcAft>
          <a:spcPts val="266"/>
        </a:spcAft>
        <a:buClr>
          <a:schemeClr val="accent1"/>
        </a:buClr>
        <a:buFont typeface="Calibri" pitchFamily="34" charset="0"/>
        <a:buChar char="◦"/>
        <a:defRPr sz="92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19212" indent="-121414" algn="l" defTabSz="607070" rtl="0" eaLnBrk="1" latinLnBrk="0" hangingPunct="1">
        <a:lnSpc>
          <a:spcPct val="90000"/>
        </a:lnSpc>
        <a:spcBef>
          <a:spcPts val="133"/>
        </a:spcBef>
        <a:spcAft>
          <a:spcPts val="266"/>
        </a:spcAft>
        <a:buClr>
          <a:schemeClr val="accent1"/>
        </a:buClr>
        <a:buFont typeface="Calibri" pitchFamily="34" charset="0"/>
        <a:buChar char="◦"/>
        <a:defRPr sz="92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730290" indent="-151768" algn="l" defTabSz="607070" rtl="0" eaLnBrk="1" latinLnBrk="0" hangingPunct="1">
        <a:lnSpc>
          <a:spcPct val="90000"/>
        </a:lnSpc>
        <a:spcBef>
          <a:spcPts val="133"/>
        </a:spcBef>
        <a:spcAft>
          <a:spcPts val="266"/>
        </a:spcAft>
        <a:buClr>
          <a:schemeClr val="accent1"/>
        </a:buClr>
        <a:buFont typeface="Calibri" pitchFamily="34" charset="0"/>
        <a:buChar char="◦"/>
        <a:defRPr sz="92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863070" indent="-151768" algn="l" defTabSz="607070" rtl="0" eaLnBrk="1" latinLnBrk="0" hangingPunct="1">
        <a:lnSpc>
          <a:spcPct val="90000"/>
        </a:lnSpc>
        <a:spcBef>
          <a:spcPts val="133"/>
        </a:spcBef>
        <a:spcAft>
          <a:spcPts val="266"/>
        </a:spcAft>
        <a:buClr>
          <a:schemeClr val="accent1"/>
        </a:buClr>
        <a:buFont typeface="Calibri" pitchFamily="34" charset="0"/>
        <a:buChar char="◦"/>
        <a:defRPr sz="92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995850" indent="-151768" algn="l" defTabSz="607070" rtl="0" eaLnBrk="1" latinLnBrk="0" hangingPunct="1">
        <a:lnSpc>
          <a:spcPct val="90000"/>
        </a:lnSpc>
        <a:spcBef>
          <a:spcPts val="133"/>
        </a:spcBef>
        <a:spcAft>
          <a:spcPts val="266"/>
        </a:spcAft>
        <a:buClr>
          <a:schemeClr val="accent1"/>
        </a:buClr>
        <a:buFont typeface="Calibri" pitchFamily="34" charset="0"/>
        <a:buChar char="◦"/>
        <a:defRPr sz="92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128630" indent="-151768" algn="l" defTabSz="607070" rtl="0" eaLnBrk="1" latinLnBrk="0" hangingPunct="1">
        <a:lnSpc>
          <a:spcPct val="90000"/>
        </a:lnSpc>
        <a:spcBef>
          <a:spcPts val="133"/>
        </a:spcBef>
        <a:spcAft>
          <a:spcPts val="266"/>
        </a:spcAft>
        <a:buClr>
          <a:schemeClr val="accent1"/>
        </a:buClr>
        <a:buFont typeface="Calibri" pitchFamily="34" charset="0"/>
        <a:buChar char="◦"/>
        <a:defRPr sz="92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7070" rtl="0" eaLnBrk="1" latinLnBrk="0" hangingPunct="1">
        <a:defRPr sz="1195" kern="1200">
          <a:solidFill>
            <a:schemeClr val="tx1"/>
          </a:solidFill>
          <a:latin typeface="+mn-lt"/>
          <a:ea typeface="+mn-ea"/>
          <a:cs typeface="+mn-cs"/>
        </a:defRPr>
      </a:lvl1pPr>
      <a:lvl2pPr marL="303535" algn="l" defTabSz="607070" rtl="0" eaLnBrk="1" latinLnBrk="0" hangingPunct="1">
        <a:defRPr sz="1195" kern="1200">
          <a:solidFill>
            <a:schemeClr val="tx1"/>
          </a:solidFill>
          <a:latin typeface="+mn-lt"/>
          <a:ea typeface="+mn-ea"/>
          <a:cs typeface="+mn-cs"/>
        </a:defRPr>
      </a:lvl2pPr>
      <a:lvl3pPr marL="607070" algn="l" defTabSz="607070" rtl="0" eaLnBrk="1" latinLnBrk="0" hangingPunct="1">
        <a:defRPr sz="1195" kern="1200">
          <a:solidFill>
            <a:schemeClr val="tx1"/>
          </a:solidFill>
          <a:latin typeface="+mn-lt"/>
          <a:ea typeface="+mn-ea"/>
          <a:cs typeface="+mn-cs"/>
        </a:defRPr>
      </a:lvl3pPr>
      <a:lvl4pPr marL="910605" algn="l" defTabSz="607070" rtl="0" eaLnBrk="1" latinLnBrk="0" hangingPunct="1">
        <a:defRPr sz="1195" kern="1200">
          <a:solidFill>
            <a:schemeClr val="tx1"/>
          </a:solidFill>
          <a:latin typeface="+mn-lt"/>
          <a:ea typeface="+mn-ea"/>
          <a:cs typeface="+mn-cs"/>
        </a:defRPr>
      </a:lvl4pPr>
      <a:lvl5pPr marL="1214140" algn="l" defTabSz="607070" rtl="0" eaLnBrk="1" latinLnBrk="0" hangingPunct="1">
        <a:defRPr sz="1195" kern="1200">
          <a:solidFill>
            <a:schemeClr val="tx1"/>
          </a:solidFill>
          <a:latin typeface="+mn-lt"/>
          <a:ea typeface="+mn-ea"/>
          <a:cs typeface="+mn-cs"/>
        </a:defRPr>
      </a:lvl5pPr>
      <a:lvl6pPr marL="1517675" algn="l" defTabSz="607070" rtl="0" eaLnBrk="1" latinLnBrk="0" hangingPunct="1">
        <a:defRPr sz="1195" kern="1200">
          <a:solidFill>
            <a:schemeClr val="tx1"/>
          </a:solidFill>
          <a:latin typeface="+mn-lt"/>
          <a:ea typeface="+mn-ea"/>
          <a:cs typeface="+mn-cs"/>
        </a:defRPr>
      </a:lvl6pPr>
      <a:lvl7pPr marL="1821210" algn="l" defTabSz="607070" rtl="0" eaLnBrk="1" latinLnBrk="0" hangingPunct="1">
        <a:defRPr sz="1195" kern="1200">
          <a:solidFill>
            <a:schemeClr val="tx1"/>
          </a:solidFill>
          <a:latin typeface="+mn-lt"/>
          <a:ea typeface="+mn-ea"/>
          <a:cs typeface="+mn-cs"/>
        </a:defRPr>
      </a:lvl7pPr>
      <a:lvl8pPr marL="2124746" algn="l" defTabSz="607070" rtl="0" eaLnBrk="1" latinLnBrk="0" hangingPunct="1">
        <a:defRPr sz="1195" kern="1200">
          <a:solidFill>
            <a:schemeClr val="tx1"/>
          </a:solidFill>
          <a:latin typeface="+mn-lt"/>
          <a:ea typeface="+mn-ea"/>
          <a:cs typeface="+mn-cs"/>
        </a:defRPr>
      </a:lvl8pPr>
      <a:lvl9pPr marL="2428281" algn="l" defTabSz="607070" rtl="0" eaLnBrk="1" latinLnBrk="0" hangingPunct="1">
        <a:defRPr sz="119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199758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62" y="0"/>
            <a:ext cx="5965373" cy="4229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702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27576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063626" y="1225550"/>
            <a:ext cx="4018448" cy="26701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500" dirty="0">
                <a:latin typeface="Algerian" panose="04020705040A02060702" pitchFamily="82" charset="0"/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4250890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28</TotalTime>
  <Words>1</Words>
  <Application>Microsoft Office PowerPoint</Application>
  <PresentationFormat>Custom</PresentationFormat>
  <Paragraphs>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Algerian</vt:lpstr>
      <vt:lpstr>Calibri</vt:lpstr>
      <vt:lpstr>Calibri Light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>generated using python-pptx</dc:description>
  <cp:lastModifiedBy>ZAIN</cp:lastModifiedBy>
  <cp:revision>6</cp:revision>
  <dcterms:created xsi:type="dcterms:W3CDTF">2013-01-27T09:14:16Z</dcterms:created>
  <dcterms:modified xsi:type="dcterms:W3CDTF">2024-09-15T11:59:04Z</dcterms:modified>
  <cp:category/>
</cp:coreProperties>
</file>