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9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Common-Sentence-Faults-or-Errors-and-how-to-correct-them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46" y="3836410"/>
            <a:ext cx="7878909" cy="2371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4182" y="3433571"/>
            <a:ext cx="802724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COMMON ERRORS IN ENGLISH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ommon-Sentence-Faults-or-Errors-and-how-to-correct-them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ommon-Sentence-Faults-or-Errors-and-how-to-correct-them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1"/>
            <a:ext cx="9144000" cy="67148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ommon-Sentence-Faults-or-Errors-and-how-to-correct-them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ommon-Sentence-Faults-or-Errors-and-how-to-correct-them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Common-Sentence-Faults-or-Errors-and-how-to-correct-them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ommon-Sentence-Faults-or-Errors-and-how-to-correct-them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Common-Sentence-Faults-or-Errors-and-how-to-correct-them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Common-Sentence-Faults-or-Errors-and-how-to-correct-them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Common-Sentence-Faults-or-Errors-and-how-to-correct-them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Common-Sentence-Faults-or-Errors-and-how-to-correct-them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ommon-Sentence-Faults-or-Errors-and-how-to-correct-them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Common-Sentence-Faults-or-Errors-and-how-to-correct-them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Common-Sentence-Faults-or-Errors-and-how-to-correct-them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Common-Sentence-Faults-or-Errors-and-how-to-correct-them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Common-Sentence-Faults-or-Errors-and-how-to-correct-them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Common-Sentence-Faults-or-Errors-and-how-to-correct-them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Common-Sentence-Faults-or-Errors-and-how-to-correct-them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Common-Sentence-Faults-or-Errors-and-how-to-correct-them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Common-Sentence-Faults-or-Errors-and-how-to-correct-them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Common-Sentence-Faults-or-Errors-and-how-to-correct-them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Common-Sentence-Faults-or-Errors-and-how-to-correct-them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ommon-Sentence-Faults-or-Errors-and-how-to-correct-them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Common-Sentence-Faults-or-Errors-and-how-to-correct-them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Common-Sentence-Faults-or-Errors-and-how-to-correct-them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Common-Sentence-Faults-or-Errors-and-how-to-correct-them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Common-Sentence-Faults-or-Errors-and-how-to-correct-them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Common-Sentence-Faults-or-Errors-and-how-to-correct-them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Common-Sentence-Faults-or-Errors-and-how-to-correct-them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Common-Sentence-Faults-or-Errors-and-how-to-correct-them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ommon-Sentence-Faults-or-Errors-and-how-to-correct-them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ommon-Sentence-Faults-or-Errors-and-how-to-correct-them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ommon-Sentence-Faults-or-Errors-and-how-to-correct-them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1D2BB6-FA9D-A3B1-8C77-7CE51B41A830}"/>
              </a:ext>
            </a:extLst>
          </p:cNvPr>
          <p:cNvSpPr txBox="1"/>
          <p:nvPr/>
        </p:nvSpPr>
        <p:spPr>
          <a:xfrm>
            <a:off x="219075" y="3115019"/>
            <a:ext cx="86391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lgerian" panose="04020705040A02060702" pitchFamily="82" charset="0"/>
              </a:rPr>
              <a:t>Answers:</a:t>
            </a:r>
          </a:p>
          <a:p>
            <a:r>
              <a:rPr lang="en-US" sz="2400" b="1" dirty="0"/>
              <a:t>Original</a:t>
            </a:r>
            <a:r>
              <a:rPr lang="en-US" sz="2400" dirty="0"/>
              <a:t>: </a:t>
            </a:r>
            <a:r>
              <a:rPr lang="en-US" sz="2400" i="1" dirty="0"/>
              <a:t>The family drove to the beach it was a beautiful day.</a:t>
            </a:r>
          </a:p>
          <a:p>
            <a:r>
              <a:rPr lang="en-US" sz="2400" b="1" dirty="0"/>
              <a:t>Correction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Separate with a period</a:t>
            </a:r>
            <a:r>
              <a:rPr lang="en-US" sz="2400" dirty="0"/>
              <a:t>: "The family drove to the beach. It was a beautiful day."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Combine with a semicolon</a:t>
            </a:r>
            <a:r>
              <a:rPr lang="en-US" sz="2400" dirty="0"/>
              <a:t>: "The family drove to the beach; it was a beautiful day."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Combine with a conjunction</a:t>
            </a:r>
            <a:r>
              <a:rPr lang="en-US" sz="2400" dirty="0"/>
              <a:t>: "The family drove to the beach because it was a beautiful day."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DA9F5-CE37-DDC8-4244-61E5361C1FDF}"/>
              </a:ext>
            </a:extLst>
          </p:cNvPr>
          <p:cNvSpPr txBox="1"/>
          <p:nvPr/>
        </p:nvSpPr>
        <p:spPr>
          <a:xfrm>
            <a:off x="238125" y="294918"/>
            <a:ext cx="832485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Original: </a:t>
            </a:r>
            <a:r>
              <a:rPr lang="en-US" sz="2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I completed my essay I have not submitted it.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Correction:</a:t>
            </a:r>
          </a:p>
          <a:p>
            <a:r>
              <a:rPr lang="en-US" sz="2400" dirty="0"/>
              <a:t>Separate with a period: "I completed my essay. I have not submitted it.“</a:t>
            </a:r>
          </a:p>
          <a:p>
            <a:r>
              <a:rPr lang="en-US" sz="2400" dirty="0"/>
              <a:t>Combine with a semicolon: "I completed my essay; however, I have not submitted it.“</a:t>
            </a:r>
          </a:p>
          <a:p>
            <a:r>
              <a:rPr lang="en-US" sz="2400" dirty="0"/>
              <a:t>Combine with a conjunction: "I completed my essay, but I have not submitted it.“</a:t>
            </a:r>
          </a:p>
          <a:p>
            <a:r>
              <a:rPr lang="en-US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Original</a:t>
            </a:r>
            <a:r>
              <a:rPr lang="en-US" sz="24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: I felt awful about hitting this man today he didn’t even seem to notice.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Correction: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Separate with a period: "I felt awful about hitting this man today. He didn’t even seem to notice.“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Combine with a semicolon: "I felt awful about hitting this man today; he didn’t even seem to notice.“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Combine with a conjunction: "I felt awful about hitting this man today, yet he didn’t even seem to notice."</a:t>
            </a:r>
            <a:endParaRPr lang="en-P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ommon-Sentence-Faults-or-Errors-and-how-to-correct-them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ommon-Sentence-Faults-or-Errors-and-how-to-correct-them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233</Words>
  <Application>Microsoft Office PowerPoint</Application>
  <PresentationFormat>On-screen Show (4:3)</PresentationFormat>
  <Paragraphs>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Algerian</vt:lpstr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Mr Muhammad Raza</cp:lastModifiedBy>
  <cp:revision>4</cp:revision>
  <dcterms:created xsi:type="dcterms:W3CDTF">2013-01-27T09:14:16Z</dcterms:created>
  <dcterms:modified xsi:type="dcterms:W3CDTF">2024-10-09T07:18:08Z</dcterms:modified>
  <cp:category/>
</cp:coreProperties>
</file>