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5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306" r:id="rId30"/>
    <p:sldId id="307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05" y="5008418"/>
            <a:ext cx="2708131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6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1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Spacing with Punctuation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6849"/>
            <a:ext cx="8229599" cy="507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7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On-screen Show (4:3)</PresentationFormat>
  <Paragraphs>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Spacing with Punctuation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Mr Muhammad Raza</cp:lastModifiedBy>
  <cp:revision>4</cp:revision>
  <dcterms:created xsi:type="dcterms:W3CDTF">2013-01-27T09:14:16Z</dcterms:created>
  <dcterms:modified xsi:type="dcterms:W3CDTF">2024-10-15T11:19:12Z</dcterms:modified>
  <cp:category/>
</cp:coreProperties>
</file>